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B056-BE4F-46B4-BE0A-D5C9BD35AF73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F2032-C62E-4130-B335-A9D0C276B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D2034-4F82-416D-A08E-1A15432F5393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78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5316D-7965-41B4-99BF-5422DC03EA7A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79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364A1-0950-43CA-86DE-E6537D9B18F3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4B0D7-415C-4CFC-B3F4-EA49E91D098B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78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DF7A8-B28E-4819-AAA8-5764F36A14AA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79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802.1 July 2011 Plenary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IEEE 802.1 Draft PAR and 5C for Pre-emption and Fragmentation.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802.1 May 2011 Interim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802.1 May 2011 Interim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802.1 July 2011 Plenary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802.1 July 2011 Plenary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802.1 July 2011 Plenary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802.1 July 2011 Plenary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802.1 May 2011 Interim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802.1 May 2011 Interim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802.1 Draft PAR and 5C for Pre-emption and Fragmentation.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1CF99-6DA8-4FD7-986E-4296BAF4AF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802.1 May 2011 Interim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802.1 May 2011 Interim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0" y="6324600"/>
            <a:ext cx="9144000" cy="381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802.1 July 2011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IEEE 802.1 Draft PAR and 5C for Pre-emption and Fragmentation.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7481CF99-6DA8-4FD7-986E-4296BAF4AF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IEEE 802.1 </a:t>
            </a:r>
            <a:r>
              <a:rPr lang="en-US" dirty="0" err="1" smtClean="0"/>
              <a:t>Qbv</a:t>
            </a:r>
            <a:r>
              <a:rPr lang="en-US" dirty="0" smtClean="0"/>
              <a:t> DRAFT 5C’s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Time Aware Shaper enhancement </a:t>
            </a:r>
            <a:r>
              <a:rPr lang="en-US" dirty="0" smtClean="0"/>
              <a:t>to 802.1Q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Version </a:t>
            </a:r>
            <a:r>
              <a:rPr lang="en-US" dirty="0" smtClean="0">
                <a:solidFill>
                  <a:schemeClr val="tx1"/>
                </a:solidFill>
              </a:rPr>
              <a:t>1,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Edited by </a:t>
            </a:r>
            <a:r>
              <a:rPr lang="en-US" dirty="0" smtClean="0">
                <a:solidFill>
                  <a:schemeClr val="tx1"/>
                </a:solidFill>
              </a:rPr>
              <a:t>Don Pannell@ Marvell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802.1 Jan 2012 Interim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481CF99-6DA8-4FD7-986E-4296BAF4AF1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 smtClean="0"/>
              <a:t>802.1 </a:t>
            </a:r>
            <a:r>
              <a:rPr lang="en-US" dirty="0" err="1" smtClean="0"/>
              <a:t>Qbv</a:t>
            </a:r>
            <a:r>
              <a:rPr lang="en-US" dirty="0" smtClean="0"/>
              <a:t> </a:t>
            </a:r>
            <a:r>
              <a:rPr lang="en-US" dirty="0" smtClean="0"/>
              <a:t>Draft </a:t>
            </a:r>
            <a:r>
              <a:rPr lang="en-US" dirty="0" smtClean="0"/>
              <a:t>5C for Time Aware Shapers.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7B5D-4FAD-4194-8F17-B93C375ADC65}" type="slidenum">
              <a:rPr lang="en-US"/>
              <a:pPr/>
              <a:t>2</a:t>
            </a:fld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5 Critters</a:t>
            </a:r>
          </a:p>
        </p:txBody>
      </p:sp>
      <p:pic>
        <p:nvPicPr>
          <p:cNvPr id="104538" name="Picture 90" descr="MCAN04330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6050" y="2622550"/>
            <a:ext cx="1630363" cy="1616075"/>
          </a:xfrm>
          <a:prstGeom prst="rect">
            <a:avLst/>
          </a:prstGeom>
          <a:noFill/>
        </p:spPr>
      </p:pic>
      <p:pic>
        <p:nvPicPr>
          <p:cNvPr id="104544" name="Picture 96" descr="MCj009689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6338" y="2673350"/>
            <a:ext cx="914400" cy="2001838"/>
          </a:xfrm>
          <a:prstGeom prst="rect">
            <a:avLst/>
          </a:prstGeom>
          <a:noFill/>
        </p:spPr>
      </p:pic>
      <p:sp>
        <p:nvSpPr>
          <p:cNvPr id="104623" name="Text Box 175"/>
          <p:cNvSpPr txBox="1">
            <a:spLocks noChangeArrowheads="1"/>
          </p:cNvSpPr>
          <p:nvPr/>
        </p:nvSpPr>
        <p:spPr bwMode="auto">
          <a:xfrm>
            <a:off x="765175" y="4645025"/>
            <a:ext cx="1073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Broad</a:t>
            </a:r>
          </a:p>
          <a:p>
            <a:pPr algn="ctr"/>
            <a:r>
              <a:rPr lang="en-US"/>
              <a:t>Market</a:t>
            </a:r>
          </a:p>
          <a:p>
            <a:pPr algn="ctr"/>
            <a:r>
              <a:rPr lang="en-US"/>
              <a:t>Potential</a:t>
            </a:r>
          </a:p>
        </p:txBody>
      </p:sp>
      <p:sp>
        <p:nvSpPr>
          <p:cNvPr id="104624" name="Text Box 176"/>
          <p:cNvSpPr txBox="1">
            <a:spLocks noChangeArrowheads="1"/>
          </p:cNvSpPr>
          <p:nvPr/>
        </p:nvSpPr>
        <p:spPr bwMode="auto">
          <a:xfrm>
            <a:off x="2347913" y="4645025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Compatibility</a:t>
            </a:r>
          </a:p>
        </p:txBody>
      </p:sp>
      <p:sp>
        <p:nvSpPr>
          <p:cNvPr id="104625" name="Text Box 177"/>
          <p:cNvSpPr txBox="1">
            <a:spLocks noChangeArrowheads="1"/>
          </p:cNvSpPr>
          <p:nvPr/>
        </p:nvSpPr>
        <p:spPr bwMode="auto">
          <a:xfrm>
            <a:off x="4244975" y="4645025"/>
            <a:ext cx="93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Distinct</a:t>
            </a:r>
          </a:p>
          <a:p>
            <a:pPr algn="ctr"/>
            <a:r>
              <a:rPr lang="en-US"/>
              <a:t>Identity</a:t>
            </a:r>
          </a:p>
        </p:txBody>
      </p:sp>
      <p:sp>
        <p:nvSpPr>
          <p:cNvPr id="104626" name="Text Box 178"/>
          <p:cNvSpPr txBox="1">
            <a:spLocks noChangeArrowheads="1"/>
          </p:cNvSpPr>
          <p:nvPr/>
        </p:nvSpPr>
        <p:spPr bwMode="auto">
          <a:xfrm>
            <a:off x="5807075" y="4645025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Technical</a:t>
            </a:r>
          </a:p>
          <a:p>
            <a:pPr algn="ctr"/>
            <a:r>
              <a:rPr lang="en-US"/>
              <a:t>Feasibility</a:t>
            </a:r>
          </a:p>
        </p:txBody>
      </p:sp>
      <p:sp>
        <p:nvSpPr>
          <p:cNvPr id="104627" name="Text Box 179"/>
          <p:cNvSpPr txBox="1">
            <a:spLocks noChangeArrowheads="1"/>
          </p:cNvSpPr>
          <p:nvPr/>
        </p:nvSpPr>
        <p:spPr bwMode="auto">
          <a:xfrm>
            <a:off x="7377113" y="4645025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Economic</a:t>
            </a:r>
          </a:p>
          <a:p>
            <a:pPr algn="ctr"/>
            <a:r>
              <a:rPr lang="en-US"/>
              <a:t>Feasibility</a:t>
            </a:r>
          </a:p>
        </p:txBody>
      </p:sp>
      <p:grpSp>
        <p:nvGrpSpPr>
          <p:cNvPr id="2" name="Group 249"/>
          <p:cNvGrpSpPr>
            <a:grpSpLocks/>
          </p:cNvGrpSpPr>
          <p:nvPr/>
        </p:nvGrpSpPr>
        <p:grpSpPr bwMode="auto">
          <a:xfrm>
            <a:off x="396875" y="2382838"/>
            <a:ext cx="1906588" cy="1914525"/>
            <a:chOff x="250" y="1501"/>
            <a:chExt cx="1201" cy="1206"/>
          </a:xfrm>
        </p:grpSpPr>
        <p:sp>
          <p:nvSpPr>
            <p:cNvPr id="104628" name="AutoShape 180"/>
            <p:cNvSpPr>
              <a:spLocks noChangeAspect="1" noChangeArrowheads="1" noTextEdit="1"/>
            </p:cNvSpPr>
            <p:nvPr/>
          </p:nvSpPr>
          <p:spPr bwMode="auto">
            <a:xfrm>
              <a:off x="250" y="1501"/>
              <a:ext cx="1201" cy="1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0" name="Freeform 182"/>
            <p:cNvSpPr>
              <a:spLocks/>
            </p:cNvSpPr>
            <p:nvPr/>
          </p:nvSpPr>
          <p:spPr bwMode="auto">
            <a:xfrm>
              <a:off x="252" y="1525"/>
              <a:ext cx="1182" cy="1165"/>
            </a:xfrm>
            <a:custGeom>
              <a:avLst/>
              <a:gdLst/>
              <a:ahLst/>
              <a:cxnLst>
                <a:cxn ang="0">
                  <a:pos x="1100" y="12"/>
                </a:cxn>
                <a:cxn ang="0">
                  <a:pos x="1030" y="52"/>
                </a:cxn>
                <a:cxn ang="0">
                  <a:pos x="919" y="154"/>
                </a:cxn>
                <a:cxn ang="0">
                  <a:pos x="846" y="243"/>
                </a:cxn>
                <a:cxn ang="0">
                  <a:pos x="828" y="316"/>
                </a:cxn>
                <a:cxn ang="0">
                  <a:pos x="872" y="429"/>
                </a:cxn>
                <a:cxn ang="0">
                  <a:pos x="924" y="514"/>
                </a:cxn>
                <a:cxn ang="0">
                  <a:pos x="813" y="513"/>
                </a:cxn>
                <a:cxn ang="0">
                  <a:pos x="602" y="567"/>
                </a:cxn>
                <a:cxn ang="0">
                  <a:pos x="355" y="718"/>
                </a:cxn>
                <a:cxn ang="0">
                  <a:pos x="167" y="1000"/>
                </a:cxn>
                <a:cxn ang="0">
                  <a:pos x="107" y="1214"/>
                </a:cxn>
                <a:cxn ang="0">
                  <a:pos x="103" y="1320"/>
                </a:cxn>
                <a:cxn ang="0">
                  <a:pos x="103" y="1382"/>
                </a:cxn>
                <a:cxn ang="0">
                  <a:pos x="47" y="1520"/>
                </a:cxn>
                <a:cxn ang="0">
                  <a:pos x="2" y="1770"/>
                </a:cxn>
                <a:cxn ang="0">
                  <a:pos x="28" y="1946"/>
                </a:cxn>
                <a:cxn ang="0">
                  <a:pos x="98" y="2038"/>
                </a:cxn>
                <a:cxn ang="0">
                  <a:pos x="234" y="2146"/>
                </a:cxn>
                <a:cxn ang="0">
                  <a:pos x="388" y="2205"/>
                </a:cxn>
                <a:cxn ang="0">
                  <a:pos x="533" y="2227"/>
                </a:cxn>
                <a:cxn ang="0">
                  <a:pos x="654" y="2255"/>
                </a:cxn>
                <a:cxn ang="0">
                  <a:pos x="790" y="2274"/>
                </a:cxn>
                <a:cxn ang="0">
                  <a:pos x="896" y="2260"/>
                </a:cxn>
                <a:cxn ang="0">
                  <a:pos x="950" y="2240"/>
                </a:cxn>
                <a:cxn ang="0">
                  <a:pos x="1025" y="2219"/>
                </a:cxn>
                <a:cxn ang="0">
                  <a:pos x="1070" y="2222"/>
                </a:cxn>
                <a:cxn ang="0">
                  <a:pos x="1143" y="2240"/>
                </a:cxn>
                <a:cxn ang="0">
                  <a:pos x="1211" y="2243"/>
                </a:cxn>
                <a:cxn ang="0">
                  <a:pos x="1268" y="2250"/>
                </a:cxn>
                <a:cxn ang="0">
                  <a:pos x="1260" y="2314"/>
                </a:cxn>
                <a:cxn ang="0">
                  <a:pos x="1322" y="2309"/>
                </a:cxn>
                <a:cxn ang="0">
                  <a:pos x="1392" y="2300"/>
                </a:cxn>
                <a:cxn ang="0">
                  <a:pos x="1698" y="2320"/>
                </a:cxn>
                <a:cxn ang="0">
                  <a:pos x="1909" y="2328"/>
                </a:cxn>
                <a:cxn ang="0">
                  <a:pos x="2001" y="2321"/>
                </a:cxn>
                <a:cxn ang="0">
                  <a:pos x="2049" y="2262"/>
                </a:cxn>
                <a:cxn ang="0">
                  <a:pos x="2107" y="2180"/>
                </a:cxn>
                <a:cxn ang="0">
                  <a:pos x="2249" y="2151"/>
                </a:cxn>
                <a:cxn ang="0">
                  <a:pos x="2277" y="2092"/>
                </a:cxn>
                <a:cxn ang="0">
                  <a:pos x="2272" y="1996"/>
                </a:cxn>
                <a:cxn ang="0">
                  <a:pos x="2241" y="1939"/>
                </a:cxn>
                <a:cxn ang="0">
                  <a:pos x="2234" y="1900"/>
                </a:cxn>
                <a:cxn ang="0">
                  <a:pos x="2305" y="1796"/>
                </a:cxn>
                <a:cxn ang="0">
                  <a:pos x="2338" y="1699"/>
                </a:cxn>
                <a:cxn ang="0">
                  <a:pos x="2364" y="1594"/>
                </a:cxn>
                <a:cxn ang="0">
                  <a:pos x="2255" y="1580"/>
                </a:cxn>
                <a:cxn ang="0">
                  <a:pos x="2159" y="1579"/>
                </a:cxn>
                <a:cxn ang="0">
                  <a:pos x="2199" y="1400"/>
                </a:cxn>
                <a:cxn ang="0">
                  <a:pos x="2114" y="1123"/>
                </a:cxn>
                <a:cxn ang="0">
                  <a:pos x="1940" y="923"/>
                </a:cxn>
                <a:cxn ang="0">
                  <a:pos x="1947" y="784"/>
                </a:cxn>
                <a:cxn ang="0">
                  <a:pos x="2053" y="419"/>
                </a:cxn>
                <a:cxn ang="0">
                  <a:pos x="2034" y="358"/>
                </a:cxn>
                <a:cxn ang="0">
                  <a:pos x="1971" y="448"/>
                </a:cxn>
                <a:cxn ang="0">
                  <a:pos x="1877" y="659"/>
                </a:cxn>
                <a:cxn ang="0">
                  <a:pos x="1844" y="718"/>
                </a:cxn>
                <a:cxn ang="0">
                  <a:pos x="1775" y="753"/>
                </a:cxn>
                <a:cxn ang="0">
                  <a:pos x="1668" y="763"/>
                </a:cxn>
                <a:cxn ang="0">
                  <a:pos x="1100" y="551"/>
                </a:cxn>
              </a:cxnLst>
              <a:rect l="0" t="0" r="r" b="b"/>
              <a:pathLst>
                <a:path w="2364" h="2328">
                  <a:moveTo>
                    <a:pt x="1148" y="0"/>
                  </a:moveTo>
                  <a:lnTo>
                    <a:pt x="1145" y="0"/>
                  </a:lnTo>
                  <a:lnTo>
                    <a:pt x="1138" y="1"/>
                  </a:lnTo>
                  <a:lnTo>
                    <a:pt x="1133" y="1"/>
                  </a:lnTo>
                  <a:lnTo>
                    <a:pt x="1128" y="3"/>
                  </a:lnTo>
                  <a:lnTo>
                    <a:pt x="1121" y="5"/>
                  </a:lnTo>
                  <a:lnTo>
                    <a:pt x="1114" y="7"/>
                  </a:lnTo>
                  <a:lnTo>
                    <a:pt x="1107" y="8"/>
                  </a:lnTo>
                  <a:lnTo>
                    <a:pt x="1100" y="12"/>
                  </a:lnTo>
                  <a:lnTo>
                    <a:pt x="1093" y="14"/>
                  </a:lnTo>
                  <a:lnTo>
                    <a:pt x="1086" y="17"/>
                  </a:lnTo>
                  <a:lnTo>
                    <a:pt x="1077" y="21"/>
                  </a:lnTo>
                  <a:lnTo>
                    <a:pt x="1070" y="24"/>
                  </a:lnTo>
                  <a:lnTo>
                    <a:pt x="1063" y="29"/>
                  </a:lnTo>
                  <a:lnTo>
                    <a:pt x="1058" y="33"/>
                  </a:lnTo>
                  <a:lnTo>
                    <a:pt x="1049" y="38"/>
                  </a:lnTo>
                  <a:lnTo>
                    <a:pt x="1041" y="45"/>
                  </a:lnTo>
                  <a:lnTo>
                    <a:pt x="1030" y="52"/>
                  </a:lnTo>
                  <a:lnTo>
                    <a:pt x="1020" y="61"/>
                  </a:lnTo>
                  <a:lnTo>
                    <a:pt x="1008" y="71"/>
                  </a:lnTo>
                  <a:lnTo>
                    <a:pt x="995" y="81"/>
                  </a:lnTo>
                  <a:lnTo>
                    <a:pt x="983" y="94"/>
                  </a:lnTo>
                  <a:lnTo>
                    <a:pt x="971" y="106"/>
                  </a:lnTo>
                  <a:lnTo>
                    <a:pt x="957" y="116"/>
                  </a:lnTo>
                  <a:lnTo>
                    <a:pt x="943" y="128"/>
                  </a:lnTo>
                  <a:lnTo>
                    <a:pt x="931" y="141"/>
                  </a:lnTo>
                  <a:lnTo>
                    <a:pt x="919" y="154"/>
                  </a:lnTo>
                  <a:lnTo>
                    <a:pt x="907" y="165"/>
                  </a:lnTo>
                  <a:lnTo>
                    <a:pt x="896" y="177"/>
                  </a:lnTo>
                  <a:lnTo>
                    <a:pt x="886" y="188"/>
                  </a:lnTo>
                  <a:lnTo>
                    <a:pt x="879" y="200"/>
                  </a:lnTo>
                  <a:lnTo>
                    <a:pt x="870" y="208"/>
                  </a:lnTo>
                  <a:lnTo>
                    <a:pt x="863" y="217"/>
                  </a:lnTo>
                  <a:lnTo>
                    <a:pt x="856" y="226"/>
                  </a:lnTo>
                  <a:lnTo>
                    <a:pt x="851" y="234"/>
                  </a:lnTo>
                  <a:lnTo>
                    <a:pt x="846" y="243"/>
                  </a:lnTo>
                  <a:lnTo>
                    <a:pt x="841" y="250"/>
                  </a:lnTo>
                  <a:lnTo>
                    <a:pt x="837" y="259"/>
                  </a:lnTo>
                  <a:lnTo>
                    <a:pt x="835" y="267"/>
                  </a:lnTo>
                  <a:lnTo>
                    <a:pt x="832" y="274"/>
                  </a:lnTo>
                  <a:lnTo>
                    <a:pt x="830" y="281"/>
                  </a:lnTo>
                  <a:lnTo>
                    <a:pt x="828" y="290"/>
                  </a:lnTo>
                  <a:lnTo>
                    <a:pt x="828" y="299"/>
                  </a:lnTo>
                  <a:lnTo>
                    <a:pt x="828" y="307"/>
                  </a:lnTo>
                  <a:lnTo>
                    <a:pt x="828" y="316"/>
                  </a:lnTo>
                  <a:lnTo>
                    <a:pt x="830" y="325"/>
                  </a:lnTo>
                  <a:lnTo>
                    <a:pt x="832" y="335"/>
                  </a:lnTo>
                  <a:lnTo>
                    <a:pt x="834" y="346"/>
                  </a:lnTo>
                  <a:lnTo>
                    <a:pt x="839" y="358"/>
                  </a:lnTo>
                  <a:lnTo>
                    <a:pt x="842" y="370"/>
                  </a:lnTo>
                  <a:lnTo>
                    <a:pt x="849" y="384"/>
                  </a:lnTo>
                  <a:lnTo>
                    <a:pt x="856" y="400"/>
                  </a:lnTo>
                  <a:lnTo>
                    <a:pt x="865" y="414"/>
                  </a:lnTo>
                  <a:lnTo>
                    <a:pt x="872" y="429"/>
                  </a:lnTo>
                  <a:lnTo>
                    <a:pt x="881" y="443"/>
                  </a:lnTo>
                  <a:lnTo>
                    <a:pt x="889" y="457"/>
                  </a:lnTo>
                  <a:lnTo>
                    <a:pt x="896" y="471"/>
                  </a:lnTo>
                  <a:lnTo>
                    <a:pt x="903" y="481"/>
                  </a:lnTo>
                  <a:lnTo>
                    <a:pt x="910" y="494"/>
                  </a:lnTo>
                  <a:lnTo>
                    <a:pt x="915" y="501"/>
                  </a:lnTo>
                  <a:lnTo>
                    <a:pt x="919" y="507"/>
                  </a:lnTo>
                  <a:lnTo>
                    <a:pt x="922" y="513"/>
                  </a:lnTo>
                  <a:lnTo>
                    <a:pt x="924" y="514"/>
                  </a:lnTo>
                  <a:lnTo>
                    <a:pt x="921" y="513"/>
                  </a:lnTo>
                  <a:lnTo>
                    <a:pt x="917" y="513"/>
                  </a:lnTo>
                  <a:lnTo>
                    <a:pt x="908" y="511"/>
                  </a:lnTo>
                  <a:lnTo>
                    <a:pt x="898" y="511"/>
                  </a:lnTo>
                  <a:lnTo>
                    <a:pt x="884" y="511"/>
                  </a:lnTo>
                  <a:lnTo>
                    <a:pt x="870" y="511"/>
                  </a:lnTo>
                  <a:lnTo>
                    <a:pt x="853" y="511"/>
                  </a:lnTo>
                  <a:lnTo>
                    <a:pt x="834" y="513"/>
                  </a:lnTo>
                  <a:lnTo>
                    <a:pt x="813" y="513"/>
                  </a:lnTo>
                  <a:lnTo>
                    <a:pt x="792" y="514"/>
                  </a:lnTo>
                  <a:lnTo>
                    <a:pt x="769" y="516"/>
                  </a:lnTo>
                  <a:lnTo>
                    <a:pt x="747" y="521"/>
                  </a:lnTo>
                  <a:lnTo>
                    <a:pt x="722" y="527"/>
                  </a:lnTo>
                  <a:lnTo>
                    <a:pt x="700" y="532"/>
                  </a:lnTo>
                  <a:lnTo>
                    <a:pt x="675" y="539"/>
                  </a:lnTo>
                  <a:lnTo>
                    <a:pt x="653" y="547"/>
                  </a:lnTo>
                  <a:lnTo>
                    <a:pt x="627" y="556"/>
                  </a:lnTo>
                  <a:lnTo>
                    <a:pt x="602" y="567"/>
                  </a:lnTo>
                  <a:lnTo>
                    <a:pt x="576" y="579"/>
                  </a:lnTo>
                  <a:lnTo>
                    <a:pt x="550" y="593"/>
                  </a:lnTo>
                  <a:lnTo>
                    <a:pt x="522" y="605"/>
                  </a:lnTo>
                  <a:lnTo>
                    <a:pt x="494" y="621"/>
                  </a:lnTo>
                  <a:lnTo>
                    <a:pt x="467" y="636"/>
                  </a:lnTo>
                  <a:lnTo>
                    <a:pt x="439" y="655"/>
                  </a:lnTo>
                  <a:lnTo>
                    <a:pt x="411" y="674"/>
                  </a:lnTo>
                  <a:lnTo>
                    <a:pt x="383" y="695"/>
                  </a:lnTo>
                  <a:lnTo>
                    <a:pt x="355" y="718"/>
                  </a:lnTo>
                  <a:lnTo>
                    <a:pt x="331" y="744"/>
                  </a:lnTo>
                  <a:lnTo>
                    <a:pt x="305" y="772"/>
                  </a:lnTo>
                  <a:lnTo>
                    <a:pt x="281" y="801"/>
                  </a:lnTo>
                  <a:lnTo>
                    <a:pt x="258" y="833"/>
                  </a:lnTo>
                  <a:lnTo>
                    <a:pt x="237" y="867"/>
                  </a:lnTo>
                  <a:lnTo>
                    <a:pt x="216" y="900"/>
                  </a:lnTo>
                  <a:lnTo>
                    <a:pt x="197" y="935"/>
                  </a:lnTo>
                  <a:lnTo>
                    <a:pt x="181" y="967"/>
                  </a:lnTo>
                  <a:lnTo>
                    <a:pt x="167" y="1000"/>
                  </a:lnTo>
                  <a:lnTo>
                    <a:pt x="155" y="1029"/>
                  </a:lnTo>
                  <a:lnTo>
                    <a:pt x="145" y="1057"/>
                  </a:lnTo>
                  <a:lnTo>
                    <a:pt x="134" y="1085"/>
                  </a:lnTo>
                  <a:lnTo>
                    <a:pt x="127" y="1111"/>
                  </a:lnTo>
                  <a:lnTo>
                    <a:pt x="120" y="1134"/>
                  </a:lnTo>
                  <a:lnTo>
                    <a:pt x="115" y="1156"/>
                  </a:lnTo>
                  <a:lnTo>
                    <a:pt x="110" y="1177"/>
                  </a:lnTo>
                  <a:lnTo>
                    <a:pt x="108" y="1196"/>
                  </a:lnTo>
                  <a:lnTo>
                    <a:pt x="107" y="1214"/>
                  </a:lnTo>
                  <a:lnTo>
                    <a:pt x="105" y="1229"/>
                  </a:lnTo>
                  <a:lnTo>
                    <a:pt x="105" y="1243"/>
                  </a:lnTo>
                  <a:lnTo>
                    <a:pt x="105" y="1255"/>
                  </a:lnTo>
                  <a:lnTo>
                    <a:pt x="103" y="1266"/>
                  </a:lnTo>
                  <a:lnTo>
                    <a:pt x="103" y="1276"/>
                  </a:lnTo>
                  <a:lnTo>
                    <a:pt x="103" y="1288"/>
                  </a:lnTo>
                  <a:lnTo>
                    <a:pt x="103" y="1300"/>
                  </a:lnTo>
                  <a:lnTo>
                    <a:pt x="103" y="1309"/>
                  </a:lnTo>
                  <a:lnTo>
                    <a:pt x="103" y="1320"/>
                  </a:lnTo>
                  <a:lnTo>
                    <a:pt x="103" y="1330"/>
                  </a:lnTo>
                  <a:lnTo>
                    <a:pt x="103" y="1340"/>
                  </a:lnTo>
                  <a:lnTo>
                    <a:pt x="103" y="1349"/>
                  </a:lnTo>
                  <a:lnTo>
                    <a:pt x="103" y="1358"/>
                  </a:lnTo>
                  <a:lnTo>
                    <a:pt x="103" y="1365"/>
                  </a:lnTo>
                  <a:lnTo>
                    <a:pt x="103" y="1372"/>
                  </a:lnTo>
                  <a:lnTo>
                    <a:pt x="103" y="1375"/>
                  </a:lnTo>
                  <a:lnTo>
                    <a:pt x="103" y="1379"/>
                  </a:lnTo>
                  <a:lnTo>
                    <a:pt x="103" y="1382"/>
                  </a:lnTo>
                  <a:lnTo>
                    <a:pt x="103" y="1384"/>
                  </a:lnTo>
                  <a:lnTo>
                    <a:pt x="101" y="1386"/>
                  </a:lnTo>
                  <a:lnTo>
                    <a:pt x="98" y="1394"/>
                  </a:lnTo>
                  <a:lnTo>
                    <a:pt x="91" y="1405"/>
                  </a:lnTo>
                  <a:lnTo>
                    <a:pt x="86" y="1424"/>
                  </a:lnTo>
                  <a:lnTo>
                    <a:pt x="77" y="1443"/>
                  </a:lnTo>
                  <a:lnTo>
                    <a:pt x="68" y="1466"/>
                  </a:lnTo>
                  <a:lnTo>
                    <a:pt x="58" y="1492"/>
                  </a:lnTo>
                  <a:lnTo>
                    <a:pt x="47" y="1520"/>
                  </a:lnTo>
                  <a:lnTo>
                    <a:pt x="37" y="1547"/>
                  </a:lnTo>
                  <a:lnTo>
                    <a:pt x="28" y="1579"/>
                  </a:lnTo>
                  <a:lnTo>
                    <a:pt x="20" y="1608"/>
                  </a:lnTo>
                  <a:lnTo>
                    <a:pt x="13" y="1640"/>
                  </a:lnTo>
                  <a:lnTo>
                    <a:pt x="6" y="1669"/>
                  </a:lnTo>
                  <a:lnTo>
                    <a:pt x="2" y="1697"/>
                  </a:lnTo>
                  <a:lnTo>
                    <a:pt x="0" y="1723"/>
                  </a:lnTo>
                  <a:lnTo>
                    <a:pt x="0" y="1747"/>
                  </a:lnTo>
                  <a:lnTo>
                    <a:pt x="2" y="1770"/>
                  </a:lnTo>
                  <a:lnTo>
                    <a:pt x="4" y="1793"/>
                  </a:lnTo>
                  <a:lnTo>
                    <a:pt x="6" y="1813"/>
                  </a:lnTo>
                  <a:lnTo>
                    <a:pt x="9" y="1834"/>
                  </a:lnTo>
                  <a:lnTo>
                    <a:pt x="11" y="1855"/>
                  </a:lnTo>
                  <a:lnTo>
                    <a:pt x="14" y="1874"/>
                  </a:lnTo>
                  <a:lnTo>
                    <a:pt x="16" y="1893"/>
                  </a:lnTo>
                  <a:lnTo>
                    <a:pt x="21" y="1913"/>
                  </a:lnTo>
                  <a:lnTo>
                    <a:pt x="23" y="1928"/>
                  </a:lnTo>
                  <a:lnTo>
                    <a:pt x="28" y="1946"/>
                  </a:lnTo>
                  <a:lnTo>
                    <a:pt x="34" y="1960"/>
                  </a:lnTo>
                  <a:lnTo>
                    <a:pt x="39" y="1975"/>
                  </a:lnTo>
                  <a:lnTo>
                    <a:pt x="44" y="1986"/>
                  </a:lnTo>
                  <a:lnTo>
                    <a:pt x="51" y="1996"/>
                  </a:lnTo>
                  <a:lnTo>
                    <a:pt x="58" y="2007"/>
                  </a:lnTo>
                  <a:lnTo>
                    <a:pt x="68" y="2013"/>
                  </a:lnTo>
                  <a:lnTo>
                    <a:pt x="77" y="2020"/>
                  </a:lnTo>
                  <a:lnTo>
                    <a:pt x="87" y="2029"/>
                  </a:lnTo>
                  <a:lnTo>
                    <a:pt x="98" y="2038"/>
                  </a:lnTo>
                  <a:lnTo>
                    <a:pt x="110" y="2048"/>
                  </a:lnTo>
                  <a:lnTo>
                    <a:pt x="124" y="2060"/>
                  </a:lnTo>
                  <a:lnTo>
                    <a:pt x="138" y="2073"/>
                  </a:lnTo>
                  <a:lnTo>
                    <a:pt x="152" y="2085"/>
                  </a:lnTo>
                  <a:lnTo>
                    <a:pt x="167" y="2097"/>
                  </a:lnTo>
                  <a:lnTo>
                    <a:pt x="183" y="2109"/>
                  </a:lnTo>
                  <a:lnTo>
                    <a:pt x="201" y="2121"/>
                  </a:lnTo>
                  <a:lnTo>
                    <a:pt x="216" y="2133"/>
                  </a:lnTo>
                  <a:lnTo>
                    <a:pt x="234" y="2146"/>
                  </a:lnTo>
                  <a:lnTo>
                    <a:pt x="251" y="2156"/>
                  </a:lnTo>
                  <a:lnTo>
                    <a:pt x="268" y="2166"/>
                  </a:lnTo>
                  <a:lnTo>
                    <a:pt x="286" y="2173"/>
                  </a:lnTo>
                  <a:lnTo>
                    <a:pt x="303" y="2182"/>
                  </a:lnTo>
                  <a:lnTo>
                    <a:pt x="321" y="2187"/>
                  </a:lnTo>
                  <a:lnTo>
                    <a:pt x="336" y="2193"/>
                  </a:lnTo>
                  <a:lnTo>
                    <a:pt x="354" y="2196"/>
                  </a:lnTo>
                  <a:lnTo>
                    <a:pt x="371" y="2201"/>
                  </a:lnTo>
                  <a:lnTo>
                    <a:pt x="388" y="2205"/>
                  </a:lnTo>
                  <a:lnTo>
                    <a:pt x="406" y="2206"/>
                  </a:lnTo>
                  <a:lnTo>
                    <a:pt x="423" y="2210"/>
                  </a:lnTo>
                  <a:lnTo>
                    <a:pt x="441" y="2213"/>
                  </a:lnTo>
                  <a:lnTo>
                    <a:pt x="456" y="2215"/>
                  </a:lnTo>
                  <a:lnTo>
                    <a:pt x="474" y="2219"/>
                  </a:lnTo>
                  <a:lnTo>
                    <a:pt x="489" y="2220"/>
                  </a:lnTo>
                  <a:lnTo>
                    <a:pt x="505" y="2224"/>
                  </a:lnTo>
                  <a:lnTo>
                    <a:pt x="519" y="2226"/>
                  </a:lnTo>
                  <a:lnTo>
                    <a:pt x="533" y="2227"/>
                  </a:lnTo>
                  <a:lnTo>
                    <a:pt x="547" y="2231"/>
                  </a:lnTo>
                  <a:lnTo>
                    <a:pt x="559" y="2234"/>
                  </a:lnTo>
                  <a:lnTo>
                    <a:pt x="569" y="2236"/>
                  </a:lnTo>
                  <a:lnTo>
                    <a:pt x="583" y="2240"/>
                  </a:lnTo>
                  <a:lnTo>
                    <a:pt x="597" y="2243"/>
                  </a:lnTo>
                  <a:lnTo>
                    <a:pt x="611" y="2246"/>
                  </a:lnTo>
                  <a:lnTo>
                    <a:pt x="625" y="2248"/>
                  </a:lnTo>
                  <a:lnTo>
                    <a:pt x="639" y="2253"/>
                  </a:lnTo>
                  <a:lnTo>
                    <a:pt x="654" y="2255"/>
                  </a:lnTo>
                  <a:lnTo>
                    <a:pt x="670" y="2259"/>
                  </a:lnTo>
                  <a:lnTo>
                    <a:pt x="686" y="2262"/>
                  </a:lnTo>
                  <a:lnTo>
                    <a:pt x="701" y="2264"/>
                  </a:lnTo>
                  <a:lnTo>
                    <a:pt x="715" y="2266"/>
                  </a:lnTo>
                  <a:lnTo>
                    <a:pt x="731" y="2269"/>
                  </a:lnTo>
                  <a:lnTo>
                    <a:pt x="747" y="2271"/>
                  </a:lnTo>
                  <a:lnTo>
                    <a:pt x="761" y="2273"/>
                  </a:lnTo>
                  <a:lnTo>
                    <a:pt x="776" y="2273"/>
                  </a:lnTo>
                  <a:lnTo>
                    <a:pt x="790" y="2274"/>
                  </a:lnTo>
                  <a:lnTo>
                    <a:pt x="802" y="2274"/>
                  </a:lnTo>
                  <a:lnTo>
                    <a:pt x="814" y="2274"/>
                  </a:lnTo>
                  <a:lnTo>
                    <a:pt x="827" y="2273"/>
                  </a:lnTo>
                  <a:lnTo>
                    <a:pt x="841" y="2273"/>
                  </a:lnTo>
                  <a:lnTo>
                    <a:pt x="853" y="2271"/>
                  </a:lnTo>
                  <a:lnTo>
                    <a:pt x="863" y="2269"/>
                  </a:lnTo>
                  <a:lnTo>
                    <a:pt x="875" y="2266"/>
                  </a:lnTo>
                  <a:lnTo>
                    <a:pt x="888" y="2264"/>
                  </a:lnTo>
                  <a:lnTo>
                    <a:pt x="896" y="2260"/>
                  </a:lnTo>
                  <a:lnTo>
                    <a:pt x="905" y="2257"/>
                  </a:lnTo>
                  <a:lnTo>
                    <a:pt x="914" y="2255"/>
                  </a:lnTo>
                  <a:lnTo>
                    <a:pt x="922" y="2252"/>
                  </a:lnTo>
                  <a:lnTo>
                    <a:pt x="928" y="2250"/>
                  </a:lnTo>
                  <a:lnTo>
                    <a:pt x="934" y="2246"/>
                  </a:lnTo>
                  <a:lnTo>
                    <a:pt x="938" y="2245"/>
                  </a:lnTo>
                  <a:lnTo>
                    <a:pt x="941" y="2243"/>
                  </a:lnTo>
                  <a:lnTo>
                    <a:pt x="945" y="2241"/>
                  </a:lnTo>
                  <a:lnTo>
                    <a:pt x="950" y="2240"/>
                  </a:lnTo>
                  <a:lnTo>
                    <a:pt x="955" y="2236"/>
                  </a:lnTo>
                  <a:lnTo>
                    <a:pt x="964" y="2234"/>
                  </a:lnTo>
                  <a:lnTo>
                    <a:pt x="971" y="2233"/>
                  </a:lnTo>
                  <a:lnTo>
                    <a:pt x="980" y="2231"/>
                  </a:lnTo>
                  <a:lnTo>
                    <a:pt x="990" y="2227"/>
                  </a:lnTo>
                  <a:lnTo>
                    <a:pt x="999" y="2226"/>
                  </a:lnTo>
                  <a:lnTo>
                    <a:pt x="1008" y="2224"/>
                  </a:lnTo>
                  <a:lnTo>
                    <a:pt x="1016" y="2222"/>
                  </a:lnTo>
                  <a:lnTo>
                    <a:pt x="1025" y="2219"/>
                  </a:lnTo>
                  <a:lnTo>
                    <a:pt x="1034" y="2219"/>
                  </a:lnTo>
                  <a:lnTo>
                    <a:pt x="1041" y="2217"/>
                  </a:lnTo>
                  <a:lnTo>
                    <a:pt x="1046" y="2217"/>
                  </a:lnTo>
                  <a:lnTo>
                    <a:pt x="1051" y="2217"/>
                  </a:lnTo>
                  <a:lnTo>
                    <a:pt x="1055" y="2217"/>
                  </a:lnTo>
                  <a:lnTo>
                    <a:pt x="1056" y="2217"/>
                  </a:lnTo>
                  <a:lnTo>
                    <a:pt x="1060" y="2219"/>
                  </a:lnTo>
                  <a:lnTo>
                    <a:pt x="1065" y="2219"/>
                  </a:lnTo>
                  <a:lnTo>
                    <a:pt x="1070" y="2222"/>
                  </a:lnTo>
                  <a:lnTo>
                    <a:pt x="1077" y="2224"/>
                  </a:lnTo>
                  <a:lnTo>
                    <a:pt x="1086" y="2226"/>
                  </a:lnTo>
                  <a:lnTo>
                    <a:pt x="1093" y="2229"/>
                  </a:lnTo>
                  <a:lnTo>
                    <a:pt x="1101" y="2231"/>
                  </a:lnTo>
                  <a:lnTo>
                    <a:pt x="1110" y="2233"/>
                  </a:lnTo>
                  <a:lnTo>
                    <a:pt x="1119" y="2234"/>
                  </a:lnTo>
                  <a:lnTo>
                    <a:pt x="1128" y="2236"/>
                  </a:lnTo>
                  <a:lnTo>
                    <a:pt x="1136" y="2238"/>
                  </a:lnTo>
                  <a:lnTo>
                    <a:pt x="1143" y="2240"/>
                  </a:lnTo>
                  <a:lnTo>
                    <a:pt x="1152" y="2240"/>
                  </a:lnTo>
                  <a:lnTo>
                    <a:pt x="1159" y="2240"/>
                  </a:lnTo>
                  <a:lnTo>
                    <a:pt x="1166" y="2241"/>
                  </a:lnTo>
                  <a:lnTo>
                    <a:pt x="1171" y="2240"/>
                  </a:lnTo>
                  <a:lnTo>
                    <a:pt x="1178" y="2240"/>
                  </a:lnTo>
                  <a:lnTo>
                    <a:pt x="1185" y="2241"/>
                  </a:lnTo>
                  <a:lnTo>
                    <a:pt x="1194" y="2241"/>
                  </a:lnTo>
                  <a:lnTo>
                    <a:pt x="1202" y="2241"/>
                  </a:lnTo>
                  <a:lnTo>
                    <a:pt x="1211" y="2243"/>
                  </a:lnTo>
                  <a:lnTo>
                    <a:pt x="1220" y="2243"/>
                  </a:lnTo>
                  <a:lnTo>
                    <a:pt x="1228" y="2245"/>
                  </a:lnTo>
                  <a:lnTo>
                    <a:pt x="1237" y="2245"/>
                  </a:lnTo>
                  <a:lnTo>
                    <a:pt x="1244" y="2246"/>
                  </a:lnTo>
                  <a:lnTo>
                    <a:pt x="1251" y="2246"/>
                  </a:lnTo>
                  <a:lnTo>
                    <a:pt x="1258" y="2248"/>
                  </a:lnTo>
                  <a:lnTo>
                    <a:pt x="1263" y="2250"/>
                  </a:lnTo>
                  <a:lnTo>
                    <a:pt x="1267" y="2250"/>
                  </a:lnTo>
                  <a:lnTo>
                    <a:pt x="1268" y="2250"/>
                  </a:lnTo>
                  <a:lnTo>
                    <a:pt x="1270" y="2252"/>
                  </a:lnTo>
                  <a:lnTo>
                    <a:pt x="1270" y="2283"/>
                  </a:lnTo>
                  <a:lnTo>
                    <a:pt x="1268" y="2283"/>
                  </a:lnTo>
                  <a:lnTo>
                    <a:pt x="1267" y="2286"/>
                  </a:lnTo>
                  <a:lnTo>
                    <a:pt x="1265" y="2292"/>
                  </a:lnTo>
                  <a:lnTo>
                    <a:pt x="1261" y="2299"/>
                  </a:lnTo>
                  <a:lnTo>
                    <a:pt x="1260" y="2304"/>
                  </a:lnTo>
                  <a:lnTo>
                    <a:pt x="1260" y="2311"/>
                  </a:lnTo>
                  <a:lnTo>
                    <a:pt x="1260" y="2314"/>
                  </a:lnTo>
                  <a:lnTo>
                    <a:pt x="1265" y="2318"/>
                  </a:lnTo>
                  <a:lnTo>
                    <a:pt x="1267" y="2318"/>
                  </a:lnTo>
                  <a:lnTo>
                    <a:pt x="1274" y="2318"/>
                  </a:lnTo>
                  <a:lnTo>
                    <a:pt x="1279" y="2318"/>
                  </a:lnTo>
                  <a:lnTo>
                    <a:pt x="1286" y="2316"/>
                  </a:lnTo>
                  <a:lnTo>
                    <a:pt x="1293" y="2314"/>
                  </a:lnTo>
                  <a:lnTo>
                    <a:pt x="1301" y="2313"/>
                  </a:lnTo>
                  <a:lnTo>
                    <a:pt x="1312" y="2311"/>
                  </a:lnTo>
                  <a:lnTo>
                    <a:pt x="1322" y="2309"/>
                  </a:lnTo>
                  <a:lnTo>
                    <a:pt x="1331" y="2307"/>
                  </a:lnTo>
                  <a:lnTo>
                    <a:pt x="1340" y="2304"/>
                  </a:lnTo>
                  <a:lnTo>
                    <a:pt x="1348" y="2302"/>
                  </a:lnTo>
                  <a:lnTo>
                    <a:pt x="1359" y="2302"/>
                  </a:lnTo>
                  <a:lnTo>
                    <a:pt x="1366" y="2300"/>
                  </a:lnTo>
                  <a:lnTo>
                    <a:pt x="1373" y="2300"/>
                  </a:lnTo>
                  <a:lnTo>
                    <a:pt x="1378" y="2300"/>
                  </a:lnTo>
                  <a:lnTo>
                    <a:pt x="1385" y="2300"/>
                  </a:lnTo>
                  <a:lnTo>
                    <a:pt x="1392" y="2300"/>
                  </a:lnTo>
                  <a:lnTo>
                    <a:pt x="1409" y="2302"/>
                  </a:lnTo>
                  <a:lnTo>
                    <a:pt x="1432" y="2304"/>
                  </a:lnTo>
                  <a:lnTo>
                    <a:pt x="1463" y="2307"/>
                  </a:lnTo>
                  <a:lnTo>
                    <a:pt x="1496" y="2309"/>
                  </a:lnTo>
                  <a:lnTo>
                    <a:pt x="1533" y="2311"/>
                  </a:lnTo>
                  <a:lnTo>
                    <a:pt x="1573" y="2313"/>
                  </a:lnTo>
                  <a:lnTo>
                    <a:pt x="1615" y="2316"/>
                  </a:lnTo>
                  <a:lnTo>
                    <a:pt x="1656" y="2318"/>
                  </a:lnTo>
                  <a:lnTo>
                    <a:pt x="1698" y="2320"/>
                  </a:lnTo>
                  <a:lnTo>
                    <a:pt x="1738" y="2321"/>
                  </a:lnTo>
                  <a:lnTo>
                    <a:pt x="1775" y="2323"/>
                  </a:lnTo>
                  <a:lnTo>
                    <a:pt x="1808" y="2325"/>
                  </a:lnTo>
                  <a:lnTo>
                    <a:pt x="1837" y="2326"/>
                  </a:lnTo>
                  <a:lnTo>
                    <a:pt x="1858" y="2326"/>
                  </a:lnTo>
                  <a:lnTo>
                    <a:pt x="1874" y="2328"/>
                  </a:lnTo>
                  <a:lnTo>
                    <a:pt x="1886" y="2328"/>
                  </a:lnTo>
                  <a:lnTo>
                    <a:pt x="1896" y="2328"/>
                  </a:lnTo>
                  <a:lnTo>
                    <a:pt x="1909" y="2328"/>
                  </a:lnTo>
                  <a:lnTo>
                    <a:pt x="1921" y="2328"/>
                  </a:lnTo>
                  <a:lnTo>
                    <a:pt x="1931" y="2328"/>
                  </a:lnTo>
                  <a:lnTo>
                    <a:pt x="1942" y="2328"/>
                  </a:lnTo>
                  <a:lnTo>
                    <a:pt x="1954" y="2328"/>
                  </a:lnTo>
                  <a:lnTo>
                    <a:pt x="1964" y="2328"/>
                  </a:lnTo>
                  <a:lnTo>
                    <a:pt x="1975" y="2326"/>
                  </a:lnTo>
                  <a:lnTo>
                    <a:pt x="1983" y="2326"/>
                  </a:lnTo>
                  <a:lnTo>
                    <a:pt x="1992" y="2323"/>
                  </a:lnTo>
                  <a:lnTo>
                    <a:pt x="2001" y="2321"/>
                  </a:lnTo>
                  <a:lnTo>
                    <a:pt x="2008" y="2320"/>
                  </a:lnTo>
                  <a:lnTo>
                    <a:pt x="2013" y="2314"/>
                  </a:lnTo>
                  <a:lnTo>
                    <a:pt x="2018" y="2311"/>
                  </a:lnTo>
                  <a:lnTo>
                    <a:pt x="2023" y="2306"/>
                  </a:lnTo>
                  <a:lnTo>
                    <a:pt x="2027" y="2299"/>
                  </a:lnTo>
                  <a:lnTo>
                    <a:pt x="2030" y="2292"/>
                  </a:lnTo>
                  <a:lnTo>
                    <a:pt x="2035" y="2281"/>
                  </a:lnTo>
                  <a:lnTo>
                    <a:pt x="2042" y="2273"/>
                  </a:lnTo>
                  <a:lnTo>
                    <a:pt x="2049" y="2262"/>
                  </a:lnTo>
                  <a:lnTo>
                    <a:pt x="2056" y="2252"/>
                  </a:lnTo>
                  <a:lnTo>
                    <a:pt x="2065" y="2240"/>
                  </a:lnTo>
                  <a:lnTo>
                    <a:pt x="2074" y="2229"/>
                  </a:lnTo>
                  <a:lnTo>
                    <a:pt x="2079" y="2219"/>
                  </a:lnTo>
                  <a:lnTo>
                    <a:pt x="2086" y="2208"/>
                  </a:lnTo>
                  <a:lnTo>
                    <a:pt x="2093" y="2200"/>
                  </a:lnTo>
                  <a:lnTo>
                    <a:pt x="2100" y="2193"/>
                  </a:lnTo>
                  <a:lnTo>
                    <a:pt x="2103" y="2186"/>
                  </a:lnTo>
                  <a:lnTo>
                    <a:pt x="2107" y="2180"/>
                  </a:lnTo>
                  <a:lnTo>
                    <a:pt x="2110" y="2177"/>
                  </a:lnTo>
                  <a:lnTo>
                    <a:pt x="2112" y="2177"/>
                  </a:lnTo>
                  <a:lnTo>
                    <a:pt x="2218" y="2177"/>
                  </a:lnTo>
                  <a:lnTo>
                    <a:pt x="2222" y="2175"/>
                  </a:lnTo>
                  <a:lnTo>
                    <a:pt x="2229" y="2170"/>
                  </a:lnTo>
                  <a:lnTo>
                    <a:pt x="2232" y="2165"/>
                  </a:lnTo>
                  <a:lnTo>
                    <a:pt x="2237" y="2161"/>
                  </a:lnTo>
                  <a:lnTo>
                    <a:pt x="2244" y="2156"/>
                  </a:lnTo>
                  <a:lnTo>
                    <a:pt x="2249" y="2151"/>
                  </a:lnTo>
                  <a:lnTo>
                    <a:pt x="2255" y="2146"/>
                  </a:lnTo>
                  <a:lnTo>
                    <a:pt x="2260" y="2139"/>
                  </a:lnTo>
                  <a:lnTo>
                    <a:pt x="2265" y="2133"/>
                  </a:lnTo>
                  <a:lnTo>
                    <a:pt x="2270" y="2126"/>
                  </a:lnTo>
                  <a:lnTo>
                    <a:pt x="2272" y="2120"/>
                  </a:lnTo>
                  <a:lnTo>
                    <a:pt x="2276" y="2113"/>
                  </a:lnTo>
                  <a:lnTo>
                    <a:pt x="2277" y="2107"/>
                  </a:lnTo>
                  <a:lnTo>
                    <a:pt x="2277" y="2100"/>
                  </a:lnTo>
                  <a:lnTo>
                    <a:pt x="2277" y="2092"/>
                  </a:lnTo>
                  <a:lnTo>
                    <a:pt x="2276" y="2083"/>
                  </a:lnTo>
                  <a:lnTo>
                    <a:pt x="2276" y="2073"/>
                  </a:lnTo>
                  <a:lnTo>
                    <a:pt x="2276" y="2064"/>
                  </a:lnTo>
                  <a:lnTo>
                    <a:pt x="2276" y="2052"/>
                  </a:lnTo>
                  <a:lnTo>
                    <a:pt x="2276" y="2041"/>
                  </a:lnTo>
                  <a:lnTo>
                    <a:pt x="2276" y="2031"/>
                  </a:lnTo>
                  <a:lnTo>
                    <a:pt x="2276" y="2019"/>
                  </a:lnTo>
                  <a:lnTo>
                    <a:pt x="2274" y="2007"/>
                  </a:lnTo>
                  <a:lnTo>
                    <a:pt x="2272" y="1996"/>
                  </a:lnTo>
                  <a:lnTo>
                    <a:pt x="2272" y="1986"/>
                  </a:lnTo>
                  <a:lnTo>
                    <a:pt x="2270" y="1977"/>
                  </a:lnTo>
                  <a:lnTo>
                    <a:pt x="2267" y="1968"/>
                  </a:lnTo>
                  <a:lnTo>
                    <a:pt x="2263" y="1961"/>
                  </a:lnTo>
                  <a:lnTo>
                    <a:pt x="2260" y="1956"/>
                  </a:lnTo>
                  <a:lnTo>
                    <a:pt x="2255" y="1951"/>
                  </a:lnTo>
                  <a:lnTo>
                    <a:pt x="2249" y="1947"/>
                  </a:lnTo>
                  <a:lnTo>
                    <a:pt x="2244" y="1944"/>
                  </a:lnTo>
                  <a:lnTo>
                    <a:pt x="2241" y="1939"/>
                  </a:lnTo>
                  <a:lnTo>
                    <a:pt x="2237" y="1937"/>
                  </a:lnTo>
                  <a:lnTo>
                    <a:pt x="2230" y="1932"/>
                  </a:lnTo>
                  <a:lnTo>
                    <a:pt x="2227" y="1927"/>
                  </a:lnTo>
                  <a:lnTo>
                    <a:pt x="2222" y="1920"/>
                  </a:lnTo>
                  <a:lnTo>
                    <a:pt x="2220" y="1918"/>
                  </a:lnTo>
                  <a:lnTo>
                    <a:pt x="2220" y="1916"/>
                  </a:lnTo>
                  <a:lnTo>
                    <a:pt x="2223" y="1913"/>
                  </a:lnTo>
                  <a:lnTo>
                    <a:pt x="2227" y="1907"/>
                  </a:lnTo>
                  <a:lnTo>
                    <a:pt x="2234" y="1900"/>
                  </a:lnTo>
                  <a:lnTo>
                    <a:pt x="2241" y="1890"/>
                  </a:lnTo>
                  <a:lnTo>
                    <a:pt x="2248" y="1881"/>
                  </a:lnTo>
                  <a:lnTo>
                    <a:pt x="2256" y="1871"/>
                  </a:lnTo>
                  <a:lnTo>
                    <a:pt x="2265" y="1859"/>
                  </a:lnTo>
                  <a:lnTo>
                    <a:pt x="2274" y="1845"/>
                  </a:lnTo>
                  <a:lnTo>
                    <a:pt x="2282" y="1834"/>
                  </a:lnTo>
                  <a:lnTo>
                    <a:pt x="2291" y="1820"/>
                  </a:lnTo>
                  <a:lnTo>
                    <a:pt x="2298" y="1808"/>
                  </a:lnTo>
                  <a:lnTo>
                    <a:pt x="2305" y="1796"/>
                  </a:lnTo>
                  <a:lnTo>
                    <a:pt x="2310" y="1786"/>
                  </a:lnTo>
                  <a:lnTo>
                    <a:pt x="2314" y="1777"/>
                  </a:lnTo>
                  <a:lnTo>
                    <a:pt x="2317" y="1768"/>
                  </a:lnTo>
                  <a:lnTo>
                    <a:pt x="2319" y="1760"/>
                  </a:lnTo>
                  <a:lnTo>
                    <a:pt x="2321" y="1749"/>
                  </a:lnTo>
                  <a:lnTo>
                    <a:pt x="2324" y="1739"/>
                  </a:lnTo>
                  <a:lnTo>
                    <a:pt x="2329" y="1727"/>
                  </a:lnTo>
                  <a:lnTo>
                    <a:pt x="2333" y="1711"/>
                  </a:lnTo>
                  <a:lnTo>
                    <a:pt x="2338" y="1699"/>
                  </a:lnTo>
                  <a:lnTo>
                    <a:pt x="2343" y="1685"/>
                  </a:lnTo>
                  <a:lnTo>
                    <a:pt x="2347" y="1671"/>
                  </a:lnTo>
                  <a:lnTo>
                    <a:pt x="2352" y="1657"/>
                  </a:lnTo>
                  <a:lnTo>
                    <a:pt x="2356" y="1643"/>
                  </a:lnTo>
                  <a:lnTo>
                    <a:pt x="2359" y="1631"/>
                  </a:lnTo>
                  <a:lnTo>
                    <a:pt x="2362" y="1620"/>
                  </a:lnTo>
                  <a:lnTo>
                    <a:pt x="2364" y="1610"/>
                  </a:lnTo>
                  <a:lnTo>
                    <a:pt x="2364" y="1601"/>
                  </a:lnTo>
                  <a:lnTo>
                    <a:pt x="2364" y="1594"/>
                  </a:lnTo>
                  <a:lnTo>
                    <a:pt x="2362" y="1591"/>
                  </a:lnTo>
                  <a:lnTo>
                    <a:pt x="2357" y="1587"/>
                  </a:lnTo>
                  <a:lnTo>
                    <a:pt x="2349" y="1586"/>
                  </a:lnTo>
                  <a:lnTo>
                    <a:pt x="2338" y="1584"/>
                  </a:lnTo>
                  <a:lnTo>
                    <a:pt x="2324" y="1582"/>
                  </a:lnTo>
                  <a:lnTo>
                    <a:pt x="2307" y="1580"/>
                  </a:lnTo>
                  <a:lnTo>
                    <a:pt x="2291" y="1580"/>
                  </a:lnTo>
                  <a:lnTo>
                    <a:pt x="2272" y="1580"/>
                  </a:lnTo>
                  <a:lnTo>
                    <a:pt x="2255" y="1580"/>
                  </a:lnTo>
                  <a:lnTo>
                    <a:pt x="2236" y="1580"/>
                  </a:lnTo>
                  <a:lnTo>
                    <a:pt x="2218" y="1580"/>
                  </a:lnTo>
                  <a:lnTo>
                    <a:pt x="2201" y="1580"/>
                  </a:lnTo>
                  <a:lnTo>
                    <a:pt x="2187" y="1580"/>
                  </a:lnTo>
                  <a:lnTo>
                    <a:pt x="2175" y="1580"/>
                  </a:lnTo>
                  <a:lnTo>
                    <a:pt x="2166" y="1582"/>
                  </a:lnTo>
                  <a:lnTo>
                    <a:pt x="2159" y="1582"/>
                  </a:lnTo>
                  <a:lnTo>
                    <a:pt x="2159" y="1582"/>
                  </a:lnTo>
                  <a:lnTo>
                    <a:pt x="2159" y="1579"/>
                  </a:lnTo>
                  <a:lnTo>
                    <a:pt x="2161" y="1573"/>
                  </a:lnTo>
                  <a:lnTo>
                    <a:pt x="2164" y="1561"/>
                  </a:lnTo>
                  <a:lnTo>
                    <a:pt x="2169" y="1547"/>
                  </a:lnTo>
                  <a:lnTo>
                    <a:pt x="2175" y="1528"/>
                  </a:lnTo>
                  <a:lnTo>
                    <a:pt x="2182" y="1507"/>
                  </a:lnTo>
                  <a:lnTo>
                    <a:pt x="2187" y="1483"/>
                  </a:lnTo>
                  <a:lnTo>
                    <a:pt x="2192" y="1457"/>
                  </a:lnTo>
                  <a:lnTo>
                    <a:pt x="2195" y="1429"/>
                  </a:lnTo>
                  <a:lnTo>
                    <a:pt x="2199" y="1400"/>
                  </a:lnTo>
                  <a:lnTo>
                    <a:pt x="2199" y="1368"/>
                  </a:lnTo>
                  <a:lnTo>
                    <a:pt x="2199" y="1337"/>
                  </a:lnTo>
                  <a:lnTo>
                    <a:pt x="2195" y="1306"/>
                  </a:lnTo>
                  <a:lnTo>
                    <a:pt x="2190" y="1274"/>
                  </a:lnTo>
                  <a:lnTo>
                    <a:pt x="2180" y="1243"/>
                  </a:lnTo>
                  <a:lnTo>
                    <a:pt x="2169" y="1214"/>
                  </a:lnTo>
                  <a:lnTo>
                    <a:pt x="2152" y="1182"/>
                  </a:lnTo>
                  <a:lnTo>
                    <a:pt x="2135" y="1153"/>
                  </a:lnTo>
                  <a:lnTo>
                    <a:pt x="2114" y="1123"/>
                  </a:lnTo>
                  <a:lnTo>
                    <a:pt x="2095" y="1095"/>
                  </a:lnTo>
                  <a:lnTo>
                    <a:pt x="2074" y="1067"/>
                  </a:lnTo>
                  <a:lnTo>
                    <a:pt x="2051" y="1041"/>
                  </a:lnTo>
                  <a:lnTo>
                    <a:pt x="2030" y="1017"/>
                  </a:lnTo>
                  <a:lnTo>
                    <a:pt x="2009" y="994"/>
                  </a:lnTo>
                  <a:lnTo>
                    <a:pt x="1990" y="974"/>
                  </a:lnTo>
                  <a:lnTo>
                    <a:pt x="1971" y="954"/>
                  </a:lnTo>
                  <a:lnTo>
                    <a:pt x="1954" y="937"/>
                  </a:lnTo>
                  <a:lnTo>
                    <a:pt x="1940" y="923"/>
                  </a:lnTo>
                  <a:lnTo>
                    <a:pt x="1928" y="911"/>
                  </a:lnTo>
                  <a:lnTo>
                    <a:pt x="1919" y="902"/>
                  </a:lnTo>
                  <a:lnTo>
                    <a:pt x="1914" y="899"/>
                  </a:lnTo>
                  <a:lnTo>
                    <a:pt x="1912" y="897"/>
                  </a:lnTo>
                  <a:lnTo>
                    <a:pt x="1914" y="890"/>
                  </a:lnTo>
                  <a:lnTo>
                    <a:pt x="1917" y="876"/>
                  </a:lnTo>
                  <a:lnTo>
                    <a:pt x="1924" y="852"/>
                  </a:lnTo>
                  <a:lnTo>
                    <a:pt x="1936" y="822"/>
                  </a:lnTo>
                  <a:lnTo>
                    <a:pt x="1947" y="784"/>
                  </a:lnTo>
                  <a:lnTo>
                    <a:pt x="1961" y="744"/>
                  </a:lnTo>
                  <a:lnTo>
                    <a:pt x="1975" y="699"/>
                  </a:lnTo>
                  <a:lnTo>
                    <a:pt x="1990" y="654"/>
                  </a:lnTo>
                  <a:lnTo>
                    <a:pt x="2002" y="607"/>
                  </a:lnTo>
                  <a:lnTo>
                    <a:pt x="2016" y="563"/>
                  </a:lnTo>
                  <a:lnTo>
                    <a:pt x="2029" y="520"/>
                  </a:lnTo>
                  <a:lnTo>
                    <a:pt x="2039" y="480"/>
                  </a:lnTo>
                  <a:lnTo>
                    <a:pt x="2048" y="445"/>
                  </a:lnTo>
                  <a:lnTo>
                    <a:pt x="2053" y="419"/>
                  </a:lnTo>
                  <a:lnTo>
                    <a:pt x="2056" y="398"/>
                  </a:lnTo>
                  <a:lnTo>
                    <a:pt x="2056" y="387"/>
                  </a:lnTo>
                  <a:lnTo>
                    <a:pt x="2051" y="381"/>
                  </a:lnTo>
                  <a:lnTo>
                    <a:pt x="2049" y="375"/>
                  </a:lnTo>
                  <a:lnTo>
                    <a:pt x="2048" y="370"/>
                  </a:lnTo>
                  <a:lnTo>
                    <a:pt x="2046" y="367"/>
                  </a:lnTo>
                  <a:lnTo>
                    <a:pt x="2042" y="361"/>
                  </a:lnTo>
                  <a:lnTo>
                    <a:pt x="2039" y="358"/>
                  </a:lnTo>
                  <a:lnTo>
                    <a:pt x="2034" y="358"/>
                  </a:lnTo>
                  <a:lnTo>
                    <a:pt x="2029" y="363"/>
                  </a:lnTo>
                  <a:lnTo>
                    <a:pt x="2023" y="367"/>
                  </a:lnTo>
                  <a:lnTo>
                    <a:pt x="2020" y="372"/>
                  </a:lnTo>
                  <a:lnTo>
                    <a:pt x="2015" y="377"/>
                  </a:lnTo>
                  <a:lnTo>
                    <a:pt x="2008" y="386"/>
                  </a:lnTo>
                  <a:lnTo>
                    <a:pt x="1999" y="394"/>
                  </a:lnTo>
                  <a:lnTo>
                    <a:pt x="1990" y="410"/>
                  </a:lnTo>
                  <a:lnTo>
                    <a:pt x="1980" y="426"/>
                  </a:lnTo>
                  <a:lnTo>
                    <a:pt x="1971" y="448"/>
                  </a:lnTo>
                  <a:lnTo>
                    <a:pt x="1959" y="469"/>
                  </a:lnTo>
                  <a:lnTo>
                    <a:pt x="1947" y="494"/>
                  </a:lnTo>
                  <a:lnTo>
                    <a:pt x="1936" y="520"/>
                  </a:lnTo>
                  <a:lnTo>
                    <a:pt x="1924" y="546"/>
                  </a:lnTo>
                  <a:lnTo>
                    <a:pt x="1914" y="570"/>
                  </a:lnTo>
                  <a:lnTo>
                    <a:pt x="1903" y="596"/>
                  </a:lnTo>
                  <a:lnTo>
                    <a:pt x="1893" y="619"/>
                  </a:lnTo>
                  <a:lnTo>
                    <a:pt x="1884" y="640"/>
                  </a:lnTo>
                  <a:lnTo>
                    <a:pt x="1877" y="659"/>
                  </a:lnTo>
                  <a:lnTo>
                    <a:pt x="1870" y="673"/>
                  </a:lnTo>
                  <a:lnTo>
                    <a:pt x="1867" y="685"/>
                  </a:lnTo>
                  <a:lnTo>
                    <a:pt x="1863" y="692"/>
                  </a:lnTo>
                  <a:lnTo>
                    <a:pt x="1862" y="695"/>
                  </a:lnTo>
                  <a:lnTo>
                    <a:pt x="1858" y="699"/>
                  </a:lnTo>
                  <a:lnTo>
                    <a:pt x="1856" y="704"/>
                  </a:lnTo>
                  <a:lnTo>
                    <a:pt x="1853" y="709"/>
                  </a:lnTo>
                  <a:lnTo>
                    <a:pt x="1848" y="714"/>
                  </a:lnTo>
                  <a:lnTo>
                    <a:pt x="1844" y="718"/>
                  </a:lnTo>
                  <a:lnTo>
                    <a:pt x="1839" y="723"/>
                  </a:lnTo>
                  <a:lnTo>
                    <a:pt x="1835" y="728"/>
                  </a:lnTo>
                  <a:lnTo>
                    <a:pt x="1829" y="732"/>
                  </a:lnTo>
                  <a:lnTo>
                    <a:pt x="1822" y="735"/>
                  </a:lnTo>
                  <a:lnTo>
                    <a:pt x="1813" y="739"/>
                  </a:lnTo>
                  <a:lnTo>
                    <a:pt x="1806" y="744"/>
                  </a:lnTo>
                  <a:lnTo>
                    <a:pt x="1795" y="746"/>
                  </a:lnTo>
                  <a:lnTo>
                    <a:pt x="1787" y="749"/>
                  </a:lnTo>
                  <a:lnTo>
                    <a:pt x="1775" y="753"/>
                  </a:lnTo>
                  <a:lnTo>
                    <a:pt x="1764" y="754"/>
                  </a:lnTo>
                  <a:lnTo>
                    <a:pt x="1750" y="756"/>
                  </a:lnTo>
                  <a:lnTo>
                    <a:pt x="1738" y="756"/>
                  </a:lnTo>
                  <a:lnTo>
                    <a:pt x="1726" y="758"/>
                  </a:lnTo>
                  <a:lnTo>
                    <a:pt x="1714" y="760"/>
                  </a:lnTo>
                  <a:lnTo>
                    <a:pt x="1702" y="760"/>
                  </a:lnTo>
                  <a:lnTo>
                    <a:pt x="1689" y="761"/>
                  </a:lnTo>
                  <a:lnTo>
                    <a:pt x="1679" y="761"/>
                  </a:lnTo>
                  <a:lnTo>
                    <a:pt x="1668" y="763"/>
                  </a:lnTo>
                  <a:lnTo>
                    <a:pt x="1660" y="763"/>
                  </a:lnTo>
                  <a:lnTo>
                    <a:pt x="1651" y="763"/>
                  </a:lnTo>
                  <a:lnTo>
                    <a:pt x="1642" y="763"/>
                  </a:lnTo>
                  <a:lnTo>
                    <a:pt x="1637" y="763"/>
                  </a:lnTo>
                  <a:lnTo>
                    <a:pt x="1632" y="763"/>
                  </a:lnTo>
                  <a:lnTo>
                    <a:pt x="1627" y="763"/>
                  </a:lnTo>
                  <a:lnTo>
                    <a:pt x="1625" y="763"/>
                  </a:lnTo>
                  <a:lnTo>
                    <a:pt x="1625" y="765"/>
                  </a:lnTo>
                  <a:lnTo>
                    <a:pt x="1100" y="551"/>
                  </a:lnTo>
                  <a:lnTo>
                    <a:pt x="1008" y="191"/>
                  </a:lnTo>
                  <a:lnTo>
                    <a:pt x="1148" y="0"/>
                  </a:lnTo>
                  <a:lnTo>
                    <a:pt x="114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3" name="Freeform 185"/>
            <p:cNvSpPr>
              <a:spLocks/>
            </p:cNvSpPr>
            <p:nvPr/>
          </p:nvSpPr>
          <p:spPr bwMode="auto">
            <a:xfrm>
              <a:off x="317" y="1783"/>
              <a:ext cx="670" cy="447"/>
            </a:xfrm>
            <a:custGeom>
              <a:avLst/>
              <a:gdLst/>
              <a:ahLst/>
              <a:cxnLst>
                <a:cxn ang="0">
                  <a:pos x="857" y="32"/>
                </a:cxn>
                <a:cxn ang="0">
                  <a:pos x="903" y="80"/>
                </a:cxn>
                <a:cxn ang="0">
                  <a:pos x="452" y="166"/>
                </a:cxn>
                <a:cxn ang="0">
                  <a:pos x="492" y="199"/>
                </a:cxn>
                <a:cxn ang="0">
                  <a:pos x="668" y="214"/>
                </a:cxn>
                <a:cxn ang="0">
                  <a:pos x="722" y="251"/>
                </a:cxn>
                <a:cxn ang="0">
                  <a:pos x="758" y="256"/>
                </a:cxn>
                <a:cxn ang="0">
                  <a:pos x="741" y="331"/>
                </a:cxn>
                <a:cxn ang="0">
                  <a:pos x="590" y="473"/>
                </a:cxn>
                <a:cxn ang="0">
                  <a:pos x="588" y="473"/>
                </a:cxn>
                <a:cxn ang="0">
                  <a:pos x="586" y="473"/>
                </a:cxn>
                <a:cxn ang="0">
                  <a:pos x="581" y="472"/>
                </a:cxn>
                <a:cxn ang="0">
                  <a:pos x="577" y="472"/>
                </a:cxn>
                <a:cxn ang="0">
                  <a:pos x="570" y="472"/>
                </a:cxn>
                <a:cxn ang="0">
                  <a:pos x="565" y="472"/>
                </a:cxn>
                <a:cxn ang="0">
                  <a:pos x="558" y="472"/>
                </a:cxn>
                <a:cxn ang="0">
                  <a:pos x="551" y="472"/>
                </a:cxn>
                <a:cxn ang="0">
                  <a:pos x="543" y="472"/>
                </a:cxn>
                <a:cxn ang="0">
                  <a:pos x="534" y="472"/>
                </a:cxn>
                <a:cxn ang="0">
                  <a:pos x="527" y="472"/>
                </a:cxn>
                <a:cxn ang="0">
                  <a:pos x="520" y="472"/>
                </a:cxn>
                <a:cxn ang="0">
                  <a:pos x="513" y="472"/>
                </a:cxn>
                <a:cxn ang="0">
                  <a:pos x="506" y="472"/>
                </a:cxn>
                <a:cxn ang="0">
                  <a:pos x="501" y="472"/>
                </a:cxn>
                <a:cxn ang="0">
                  <a:pos x="497" y="473"/>
                </a:cxn>
                <a:cxn ang="0">
                  <a:pos x="492" y="475"/>
                </a:cxn>
                <a:cxn ang="0">
                  <a:pos x="485" y="479"/>
                </a:cxn>
                <a:cxn ang="0">
                  <a:pos x="475" y="484"/>
                </a:cxn>
                <a:cxn ang="0">
                  <a:pos x="463" y="493"/>
                </a:cxn>
                <a:cxn ang="0">
                  <a:pos x="449" y="500"/>
                </a:cxn>
                <a:cxn ang="0">
                  <a:pos x="435" y="508"/>
                </a:cxn>
                <a:cxn ang="0">
                  <a:pos x="419" y="517"/>
                </a:cxn>
                <a:cxn ang="0">
                  <a:pos x="403" y="527"/>
                </a:cxn>
                <a:cxn ang="0">
                  <a:pos x="388" y="536"/>
                </a:cxn>
                <a:cxn ang="0">
                  <a:pos x="374" y="546"/>
                </a:cxn>
                <a:cxn ang="0">
                  <a:pos x="360" y="553"/>
                </a:cxn>
                <a:cxn ang="0">
                  <a:pos x="348" y="562"/>
                </a:cxn>
                <a:cxn ang="0">
                  <a:pos x="337" y="567"/>
                </a:cxn>
                <a:cxn ang="0">
                  <a:pos x="330" y="573"/>
                </a:cxn>
                <a:cxn ang="0">
                  <a:pos x="325" y="576"/>
                </a:cxn>
                <a:cxn ang="0">
                  <a:pos x="325" y="578"/>
                </a:cxn>
                <a:cxn ang="0">
                  <a:pos x="238" y="623"/>
                </a:cxn>
                <a:cxn ang="0">
                  <a:pos x="73" y="727"/>
                </a:cxn>
                <a:cxn ang="0">
                  <a:pos x="0" y="816"/>
                </a:cxn>
                <a:cxn ang="0">
                  <a:pos x="56" y="894"/>
                </a:cxn>
                <a:cxn ang="0">
                  <a:pos x="1339" y="251"/>
                </a:cxn>
                <a:cxn ang="0">
                  <a:pos x="899" y="0"/>
                </a:cxn>
                <a:cxn ang="0">
                  <a:pos x="857" y="32"/>
                </a:cxn>
                <a:cxn ang="0">
                  <a:pos x="857" y="32"/>
                </a:cxn>
              </a:cxnLst>
              <a:rect l="0" t="0" r="r" b="b"/>
              <a:pathLst>
                <a:path w="1339" h="894">
                  <a:moveTo>
                    <a:pt x="857" y="32"/>
                  </a:moveTo>
                  <a:lnTo>
                    <a:pt x="903" y="80"/>
                  </a:lnTo>
                  <a:lnTo>
                    <a:pt x="452" y="166"/>
                  </a:lnTo>
                  <a:lnTo>
                    <a:pt x="492" y="199"/>
                  </a:lnTo>
                  <a:lnTo>
                    <a:pt x="668" y="214"/>
                  </a:lnTo>
                  <a:lnTo>
                    <a:pt x="722" y="251"/>
                  </a:lnTo>
                  <a:lnTo>
                    <a:pt x="758" y="256"/>
                  </a:lnTo>
                  <a:lnTo>
                    <a:pt x="741" y="331"/>
                  </a:lnTo>
                  <a:lnTo>
                    <a:pt x="590" y="473"/>
                  </a:lnTo>
                  <a:lnTo>
                    <a:pt x="588" y="473"/>
                  </a:lnTo>
                  <a:lnTo>
                    <a:pt x="586" y="473"/>
                  </a:lnTo>
                  <a:lnTo>
                    <a:pt x="581" y="472"/>
                  </a:lnTo>
                  <a:lnTo>
                    <a:pt x="577" y="472"/>
                  </a:lnTo>
                  <a:lnTo>
                    <a:pt x="570" y="472"/>
                  </a:lnTo>
                  <a:lnTo>
                    <a:pt x="565" y="472"/>
                  </a:lnTo>
                  <a:lnTo>
                    <a:pt x="558" y="472"/>
                  </a:lnTo>
                  <a:lnTo>
                    <a:pt x="551" y="472"/>
                  </a:lnTo>
                  <a:lnTo>
                    <a:pt x="543" y="472"/>
                  </a:lnTo>
                  <a:lnTo>
                    <a:pt x="534" y="472"/>
                  </a:lnTo>
                  <a:lnTo>
                    <a:pt x="527" y="472"/>
                  </a:lnTo>
                  <a:lnTo>
                    <a:pt x="520" y="472"/>
                  </a:lnTo>
                  <a:lnTo>
                    <a:pt x="513" y="472"/>
                  </a:lnTo>
                  <a:lnTo>
                    <a:pt x="506" y="472"/>
                  </a:lnTo>
                  <a:lnTo>
                    <a:pt x="501" y="472"/>
                  </a:lnTo>
                  <a:lnTo>
                    <a:pt x="497" y="473"/>
                  </a:lnTo>
                  <a:lnTo>
                    <a:pt x="492" y="475"/>
                  </a:lnTo>
                  <a:lnTo>
                    <a:pt x="485" y="479"/>
                  </a:lnTo>
                  <a:lnTo>
                    <a:pt x="475" y="484"/>
                  </a:lnTo>
                  <a:lnTo>
                    <a:pt x="463" y="493"/>
                  </a:lnTo>
                  <a:lnTo>
                    <a:pt x="449" y="500"/>
                  </a:lnTo>
                  <a:lnTo>
                    <a:pt x="435" y="508"/>
                  </a:lnTo>
                  <a:lnTo>
                    <a:pt x="419" y="517"/>
                  </a:lnTo>
                  <a:lnTo>
                    <a:pt x="403" y="527"/>
                  </a:lnTo>
                  <a:lnTo>
                    <a:pt x="388" y="536"/>
                  </a:lnTo>
                  <a:lnTo>
                    <a:pt x="374" y="546"/>
                  </a:lnTo>
                  <a:lnTo>
                    <a:pt x="360" y="553"/>
                  </a:lnTo>
                  <a:lnTo>
                    <a:pt x="348" y="562"/>
                  </a:lnTo>
                  <a:lnTo>
                    <a:pt x="337" y="567"/>
                  </a:lnTo>
                  <a:lnTo>
                    <a:pt x="330" y="573"/>
                  </a:lnTo>
                  <a:lnTo>
                    <a:pt x="325" y="576"/>
                  </a:lnTo>
                  <a:lnTo>
                    <a:pt x="325" y="578"/>
                  </a:lnTo>
                  <a:lnTo>
                    <a:pt x="238" y="623"/>
                  </a:lnTo>
                  <a:lnTo>
                    <a:pt x="73" y="727"/>
                  </a:lnTo>
                  <a:lnTo>
                    <a:pt x="0" y="816"/>
                  </a:lnTo>
                  <a:lnTo>
                    <a:pt x="56" y="894"/>
                  </a:lnTo>
                  <a:lnTo>
                    <a:pt x="1339" y="251"/>
                  </a:lnTo>
                  <a:lnTo>
                    <a:pt x="899" y="0"/>
                  </a:lnTo>
                  <a:lnTo>
                    <a:pt x="857" y="32"/>
                  </a:lnTo>
                  <a:lnTo>
                    <a:pt x="857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4" name="Freeform 186"/>
            <p:cNvSpPr>
              <a:spLocks/>
            </p:cNvSpPr>
            <p:nvPr/>
          </p:nvSpPr>
          <p:spPr bwMode="auto">
            <a:xfrm>
              <a:off x="620" y="2178"/>
              <a:ext cx="274" cy="460"/>
            </a:xfrm>
            <a:custGeom>
              <a:avLst/>
              <a:gdLst/>
              <a:ahLst/>
              <a:cxnLst>
                <a:cxn ang="0">
                  <a:pos x="537" y="83"/>
                </a:cxn>
                <a:cxn ang="0">
                  <a:pos x="490" y="76"/>
                </a:cxn>
                <a:cxn ang="0">
                  <a:pos x="412" y="61"/>
                </a:cxn>
                <a:cxn ang="0">
                  <a:pos x="317" y="45"/>
                </a:cxn>
                <a:cxn ang="0">
                  <a:pos x="216" y="29"/>
                </a:cxn>
                <a:cxn ang="0">
                  <a:pos x="122" y="14"/>
                </a:cxn>
                <a:cxn ang="0">
                  <a:pos x="47" y="3"/>
                </a:cxn>
                <a:cxn ang="0">
                  <a:pos x="5" y="0"/>
                </a:cxn>
                <a:cxn ang="0">
                  <a:pos x="0" y="14"/>
                </a:cxn>
                <a:cxn ang="0">
                  <a:pos x="5" y="90"/>
                </a:cxn>
                <a:cxn ang="0">
                  <a:pos x="14" y="217"/>
                </a:cxn>
                <a:cxn ang="0">
                  <a:pos x="24" y="375"/>
                </a:cxn>
                <a:cxn ang="0">
                  <a:pos x="35" y="542"/>
                </a:cxn>
                <a:cxn ang="0">
                  <a:pos x="45" y="697"/>
                </a:cxn>
                <a:cxn ang="0">
                  <a:pos x="56" y="822"/>
                </a:cxn>
                <a:cxn ang="0">
                  <a:pos x="64" y="895"/>
                </a:cxn>
                <a:cxn ang="0">
                  <a:pos x="71" y="907"/>
                </a:cxn>
                <a:cxn ang="0">
                  <a:pos x="85" y="909"/>
                </a:cxn>
                <a:cxn ang="0">
                  <a:pos x="103" y="913"/>
                </a:cxn>
                <a:cxn ang="0">
                  <a:pos x="127" y="916"/>
                </a:cxn>
                <a:cxn ang="0">
                  <a:pos x="153" y="920"/>
                </a:cxn>
                <a:cxn ang="0">
                  <a:pos x="179" y="920"/>
                </a:cxn>
                <a:cxn ang="0">
                  <a:pos x="203" y="916"/>
                </a:cxn>
                <a:cxn ang="0">
                  <a:pos x="226" y="909"/>
                </a:cxn>
                <a:cxn ang="0">
                  <a:pos x="243" y="894"/>
                </a:cxn>
                <a:cxn ang="0">
                  <a:pos x="275" y="855"/>
                </a:cxn>
                <a:cxn ang="0">
                  <a:pos x="320" y="800"/>
                </a:cxn>
                <a:cxn ang="0">
                  <a:pos x="369" y="735"/>
                </a:cxn>
                <a:cxn ang="0">
                  <a:pos x="421" y="667"/>
                </a:cxn>
                <a:cxn ang="0">
                  <a:pos x="466" y="605"/>
                </a:cxn>
                <a:cxn ang="0">
                  <a:pos x="503" y="556"/>
                </a:cxn>
                <a:cxn ang="0">
                  <a:pos x="523" y="528"/>
                </a:cxn>
                <a:cxn ang="0">
                  <a:pos x="546" y="85"/>
                </a:cxn>
              </a:cxnLst>
              <a:rect l="0" t="0" r="r" b="b"/>
              <a:pathLst>
                <a:path w="546" h="920">
                  <a:moveTo>
                    <a:pt x="546" y="85"/>
                  </a:moveTo>
                  <a:lnTo>
                    <a:pt x="537" y="83"/>
                  </a:lnTo>
                  <a:lnTo>
                    <a:pt x="518" y="80"/>
                  </a:lnTo>
                  <a:lnTo>
                    <a:pt x="490" y="76"/>
                  </a:lnTo>
                  <a:lnTo>
                    <a:pt x="454" y="69"/>
                  </a:lnTo>
                  <a:lnTo>
                    <a:pt x="412" y="61"/>
                  </a:lnTo>
                  <a:lnTo>
                    <a:pt x="367" y="54"/>
                  </a:lnTo>
                  <a:lnTo>
                    <a:pt x="317" y="45"/>
                  </a:lnTo>
                  <a:lnTo>
                    <a:pt x="266" y="38"/>
                  </a:lnTo>
                  <a:lnTo>
                    <a:pt x="216" y="29"/>
                  </a:lnTo>
                  <a:lnTo>
                    <a:pt x="167" y="21"/>
                  </a:lnTo>
                  <a:lnTo>
                    <a:pt x="122" y="14"/>
                  </a:lnTo>
                  <a:lnTo>
                    <a:pt x="82" y="8"/>
                  </a:lnTo>
                  <a:lnTo>
                    <a:pt x="47" y="3"/>
                  </a:lnTo>
                  <a:lnTo>
                    <a:pt x="23" y="0"/>
                  </a:lnTo>
                  <a:lnTo>
                    <a:pt x="5" y="0"/>
                  </a:lnTo>
                  <a:lnTo>
                    <a:pt x="0" y="1"/>
                  </a:lnTo>
                  <a:lnTo>
                    <a:pt x="0" y="14"/>
                  </a:lnTo>
                  <a:lnTo>
                    <a:pt x="3" y="45"/>
                  </a:lnTo>
                  <a:lnTo>
                    <a:pt x="5" y="90"/>
                  </a:lnTo>
                  <a:lnTo>
                    <a:pt x="10" y="149"/>
                  </a:lnTo>
                  <a:lnTo>
                    <a:pt x="14" y="217"/>
                  </a:lnTo>
                  <a:lnTo>
                    <a:pt x="19" y="294"/>
                  </a:lnTo>
                  <a:lnTo>
                    <a:pt x="24" y="375"/>
                  </a:lnTo>
                  <a:lnTo>
                    <a:pt x="30" y="459"/>
                  </a:lnTo>
                  <a:lnTo>
                    <a:pt x="35" y="542"/>
                  </a:lnTo>
                  <a:lnTo>
                    <a:pt x="40" y="622"/>
                  </a:lnTo>
                  <a:lnTo>
                    <a:pt x="45" y="697"/>
                  </a:lnTo>
                  <a:lnTo>
                    <a:pt x="50" y="767"/>
                  </a:lnTo>
                  <a:lnTo>
                    <a:pt x="56" y="822"/>
                  </a:lnTo>
                  <a:lnTo>
                    <a:pt x="61" y="867"/>
                  </a:lnTo>
                  <a:lnTo>
                    <a:pt x="64" y="895"/>
                  </a:lnTo>
                  <a:lnTo>
                    <a:pt x="68" y="907"/>
                  </a:lnTo>
                  <a:lnTo>
                    <a:pt x="71" y="907"/>
                  </a:lnTo>
                  <a:lnTo>
                    <a:pt x="76" y="909"/>
                  </a:lnTo>
                  <a:lnTo>
                    <a:pt x="85" y="909"/>
                  </a:lnTo>
                  <a:lnTo>
                    <a:pt x="94" y="911"/>
                  </a:lnTo>
                  <a:lnTo>
                    <a:pt x="103" y="913"/>
                  </a:lnTo>
                  <a:lnTo>
                    <a:pt x="115" y="914"/>
                  </a:lnTo>
                  <a:lnTo>
                    <a:pt x="127" y="916"/>
                  </a:lnTo>
                  <a:lnTo>
                    <a:pt x="141" y="920"/>
                  </a:lnTo>
                  <a:lnTo>
                    <a:pt x="153" y="920"/>
                  </a:lnTo>
                  <a:lnTo>
                    <a:pt x="167" y="920"/>
                  </a:lnTo>
                  <a:lnTo>
                    <a:pt x="179" y="920"/>
                  </a:lnTo>
                  <a:lnTo>
                    <a:pt x="193" y="918"/>
                  </a:lnTo>
                  <a:lnTo>
                    <a:pt x="203" y="916"/>
                  </a:lnTo>
                  <a:lnTo>
                    <a:pt x="216" y="913"/>
                  </a:lnTo>
                  <a:lnTo>
                    <a:pt x="226" y="909"/>
                  </a:lnTo>
                  <a:lnTo>
                    <a:pt x="235" y="904"/>
                  </a:lnTo>
                  <a:lnTo>
                    <a:pt x="243" y="894"/>
                  </a:lnTo>
                  <a:lnTo>
                    <a:pt x="257" y="878"/>
                  </a:lnTo>
                  <a:lnTo>
                    <a:pt x="275" y="855"/>
                  </a:lnTo>
                  <a:lnTo>
                    <a:pt x="297" y="829"/>
                  </a:lnTo>
                  <a:lnTo>
                    <a:pt x="320" y="800"/>
                  </a:lnTo>
                  <a:lnTo>
                    <a:pt x="344" y="768"/>
                  </a:lnTo>
                  <a:lnTo>
                    <a:pt x="369" y="735"/>
                  </a:lnTo>
                  <a:lnTo>
                    <a:pt x="397" y="701"/>
                  </a:lnTo>
                  <a:lnTo>
                    <a:pt x="421" y="667"/>
                  </a:lnTo>
                  <a:lnTo>
                    <a:pt x="443" y="634"/>
                  </a:lnTo>
                  <a:lnTo>
                    <a:pt x="466" y="605"/>
                  </a:lnTo>
                  <a:lnTo>
                    <a:pt x="487" y="579"/>
                  </a:lnTo>
                  <a:lnTo>
                    <a:pt x="503" y="556"/>
                  </a:lnTo>
                  <a:lnTo>
                    <a:pt x="517" y="541"/>
                  </a:lnTo>
                  <a:lnTo>
                    <a:pt x="523" y="528"/>
                  </a:lnTo>
                  <a:lnTo>
                    <a:pt x="527" y="527"/>
                  </a:lnTo>
                  <a:lnTo>
                    <a:pt x="546" y="85"/>
                  </a:lnTo>
                  <a:lnTo>
                    <a:pt x="546" y="85"/>
                  </a:lnTo>
                  <a:close/>
                </a:path>
              </a:pathLst>
            </a:custGeom>
            <a:solidFill>
              <a:srgbClr val="EDE8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5" name="Freeform 187"/>
            <p:cNvSpPr>
              <a:spLocks/>
            </p:cNvSpPr>
            <p:nvPr/>
          </p:nvSpPr>
          <p:spPr bwMode="auto">
            <a:xfrm>
              <a:off x="840" y="1972"/>
              <a:ext cx="354" cy="333"/>
            </a:xfrm>
            <a:custGeom>
              <a:avLst/>
              <a:gdLst/>
              <a:ahLst/>
              <a:cxnLst>
                <a:cxn ang="0">
                  <a:pos x="550" y="0"/>
                </a:cxn>
                <a:cxn ang="0">
                  <a:pos x="431" y="120"/>
                </a:cxn>
                <a:cxn ang="0">
                  <a:pos x="384" y="215"/>
                </a:cxn>
                <a:cxn ang="0">
                  <a:pos x="379" y="215"/>
                </a:cxn>
                <a:cxn ang="0">
                  <a:pos x="369" y="220"/>
                </a:cxn>
                <a:cxn ang="0">
                  <a:pos x="353" y="229"/>
                </a:cxn>
                <a:cxn ang="0">
                  <a:pos x="332" y="241"/>
                </a:cxn>
                <a:cxn ang="0">
                  <a:pos x="310" y="255"/>
                </a:cxn>
                <a:cxn ang="0">
                  <a:pos x="285" y="273"/>
                </a:cxn>
                <a:cxn ang="0">
                  <a:pos x="257" y="290"/>
                </a:cxn>
                <a:cxn ang="0">
                  <a:pos x="230" y="309"/>
                </a:cxn>
                <a:cxn ang="0">
                  <a:pos x="200" y="326"/>
                </a:cxn>
                <a:cxn ang="0">
                  <a:pos x="174" y="346"/>
                </a:cxn>
                <a:cxn ang="0">
                  <a:pos x="150" y="361"/>
                </a:cxn>
                <a:cxn ang="0">
                  <a:pos x="127" y="377"/>
                </a:cxn>
                <a:cxn ang="0">
                  <a:pos x="106" y="391"/>
                </a:cxn>
                <a:cxn ang="0">
                  <a:pos x="92" y="401"/>
                </a:cxn>
                <a:cxn ang="0">
                  <a:pos x="83" y="406"/>
                </a:cxn>
                <a:cxn ang="0">
                  <a:pos x="80" y="410"/>
                </a:cxn>
                <a:cxn ang="0">
                  <a:pos x="0" y="587"/>
                </a:cxn>
                <a:cxn ang="0">
                  <a:pos x="19" y="587"/>
                </a:cxn>
                <a:cxn ang="0">
                  <a:pos x="56" y="528"/>
                </a:cxn>
                <a:cxn ang="0">
                  <a:pos x="106" y="453"/>
                </a:cxn>
                <a:cxn ang="0">
                  <a:pos x="591" y="666"/>
                </a:cxn>
                <a:cxn ang="0">
                  <a:pos x="614" y="653"/>
                </a:cxn>
                <a:cxn ang="0">
                  <a:pos x="640" y="589"/>
                </a:cxn>
                <a:cxn ang="0">
                  <a:pos x="697" y="535"/>
                </a:cxn>
                <a:cxn ang="0">
                  <a:pos x="706" y="502"/>
                </a:cxn>
                <a:cxn ang="0">
                  <a:pos x="691" y="464"/>
                </a:cxn>
                <a:cxn ang="0">
                  <a:pos x="656" y="434"/>
                </a:cxn>
                <a:cxn ang="0">
                  <a:pos x="537" y="184"/>
                </a:cxn>
                <a:cxn ang="0">
                  <a:pos x="501" y="126"/>
                </a:cxn>
                <a:cxn ang="0">
                  <a:pos x="506" y="86"/>
                </a:cxn>
                <a:cxn ang="0">
                  <a:pos x="593" y="45"/>
                </a:cxn>
                <a:cxn ang="0">
                  <a:pos x="550" y="0"/>
                </a:cxn>
                <a:cxn ang="0">
                  <a:pos x="550" y="0"/>
                </a:cxn>
              </a:cxnLst>
              <a:rect l="0" t="0" r="r" b="b"/>
              <a:pathLst>
                <a:path w="706" h="666">
                  <a:moveTo>
                    <a:pt x="550" y="0"/>
                  </a:moveTo>
                  <a:lnTo>
                    <a:pt x="431" y="120"/>
                  </a:lnTo>
                  <a:lnTo>
                    <a:pt x="384" y="215"/>
                  </a:lnTo>
                  <a:lnTo>
                    <a:pt x="379" y="215"/>
                  </a:lnTo>
                  <a:lnTo>
                    <a:pt x="369" y="220"/>
                  </a:lnTo>
                  <a:lnTo>
                    <a:pt x="353" y="229"/>
                  </a:lnTo>
                  <a:lnTo>
                    <a:pt x="332" y="241"/>
                  </a:lnTo>
                  <a:lnTo>
                    <a:pt x="310" y="255"/>
                  </a:lnTo>
                  <a:lnTo>
                    <a:pt x="285" y="273"/>
                  </a:lnTo>
                  <a:lnTo>
                    <a:pt x="257" y="290"/>
                  </a:lnTo>
                  <a:lnTo>
                    <a:pt x="230" y="309"/>
                  </a:lnTo>
                  <a:lnTo>
                    <a:pt x="200" y="326"/>
                  </a:lnTo>
                  <a:lnTo>
                    <a:pt x="174" y="346"/>
                  </a:lnTo>
                  <a:lnTo>
                    <a:pt x="150" y="361"/>
                  </a:lnTo>
                  <a:lnTo>
                    <a:pt x="127" y="377"/>
                  </a:lnTo>
                  <a:lnTo>
                    <a:pt x="106" y="391"/>
                  </a:lnTo>
                  <a:lnTo>
                    <a:pt x="92" y="401"/>
                  </a:lnTo>
                  <a:lnTo>
                    <a:pt x="83" y="406"/>
                  </a:lnTo>
                  <a:lnTo>
                    <a:pt x="80" y="410"/>
                  </a:lnTo>
                  <a:lnTo>
                    <a:pt x="0" y="587"/>
                  </a:lnTo>
                  <a:lnTo>
                    <a:pt x="19" y="587"/>
                  </a:lnTo>
                  <a:lnTo>
                    <a:pt x="56" y="528"/>
                  </a:lnTo>
                  <a:lnTo>
                    <a:pt x="106" y="453"/>
                  </a:lnTo>
                  <a:lnTo>
                    <a:pt x="591" y="666"/>
                  </a:lnTo>
                  <a:lnTo>
                    <a:pt x="614" y="653"/>
                  </a:lnTo>
                  <a:lnTo>
                    <a:pt x="640" y="589"/>
                  </a:lnTo>
                  <a:lnTo>
                    <a:pt x="697" y="535"/>
                  </a:lnTo>
                  <a:lnTo>
                    <a:pt x="706" y="502"/>
                  </a:lnTo>
                  <a:lnTo>
                    <a:pt x="691" y="464"/>
                  </a:lnTo>
                  <a:lnTo>
                    <a:pt x="656" y="434"/>
                  </a:lnTo>
                  <a:lnTo>
                    <a:pt x="537" y="184"/>
                  </a:lnTo>
                  <a:lnTo>
                    <a:pt x="501" y="126"/>
                  </a:lnTo>
                  <a:lnTo>
                    <a:pt x="506" y="86"/>
                  </a:lnTo>
                  <a:lnTo>
                    <a:pt x="593" y="45"/>
                  </a:lnTo>
                  <a:lnTo>
                    <a:pt x="550" y="0"/>
                  </a:lnTo>
                  <a:lnTo>
                    <a:pt x="55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6" name="Freeform 188"/>
            <p:cNvSpPr>
              <a:spLocks/>
            </p:cNvSpPr>
            <p:nvPr/>
          </p:nvSpPr>
          <p:spPr bwMode="auto">
            <a:xfrm>
              <a:off x="758" y="2269"/>
              <a:ext cx="77" cy="241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2" y="12"/>
                </a:cxn>
                <a:cxn ang="0">
                  <a:pos x="12" y="15"/>
                </a:cxn>
                <a:cxn ang="0">
                  <a:pos x="15" y="22"/>
                </a:cxn>
                <a:cxn ang="0">
                  <a:pos x="15" y="29"/>
                </a:cxn>
                <a:cxn ang="0">
                  <a:pos x="17" y="36"/>
                </a:cxn>
                <a:cxn ang="0">
                  <a:pos x="21" y="45"/>
                </a:cxn>
                <a:cxn ang="0">
                  <a:pos x="22" y="55"/>
                </a:cxn>
                <a:cxn ang="0">
                  <a:pos x="24" y="64"/>
                </a:cxn>
                <a:cxn ang="0">
                  <a:pos x="28" y="73"/>
                </a:cxn>
                <a:cxn ang="0">
                  <a:pos x="28" y="81"/>
                </a:cxn>
                <a:cxn ang="0">
                  <a:pos x="31" y="92"/>
                </a:cxn>
                <a:cxn ang="0">
                  <a:pos x="31" y="99"/>
                </a:cxn>
                <a:cxn ang="0">
                  <a:pos x="33" y="107"/>
                </a:cxn>
                <a:cxn ang="0">
                  <a:pos x="35" y="113"/>
                </a:cxn>
                <a:cxn ang="0">
                  <a:pos x="35" y="118"/>
                </a:cxn>
                <a:cxn ang="0">
                  <a:pos x="35" y="125"/>
                </a:cxn>
                <a:cxn ang="0">
                  <a:pos x="33" y="133"/>
                </a:cxn>
                <a:cxn ang="0">
                  <a:pos x="31" y="146"/>
                </a:cxn>
                <a:cxn ang="0">
                  <a:pos x="29" y="160"/>
                </a:cxn>
                <a:cxn ang="0">
                  <a:pos x="26" y="175"/>
                </a:cxn>
                <a:cxn ang="0">
                  <a:pos x="22" y="191"/>
                </a:cxn>
                <a:cxn ang="0">
                  <a:pos x="19" y="208"/>
                </a:cxn>
                <a:cxn ang="0">
                  <a:pos x="17" y="227"/>
                </a:cxn>
                <a:cxn ang="0">
                  <a:pos x="14" y="243"/>
                </a:cxn>
                <a:cxn ang="0">
                  <a:pos x="10" y="260"/>
                </a:cxn>
                <a:cxn ang="0">
                  <a:pos x="7" y="276"/>
                </a:cxn>
                <a:cxn ang="0">
                  <a:pos x="5" y="290"/>
                </a:cxn>
                <a:cxn ang="0">
                  <a:pos x="3" y="300"/>
                </a:cxn>
                <a:cxn ang="0">
                  <a:pos x="2" y="311"/>
                </a:cxn>
                <a:cxn ang="0">
                  <a:pos x="0" y="316"/>
                </a:cxn>
                <a:cxn ang="0">
                  <a:pos x="0" y="320"/>
                </a:cxn>
                <a:cxn ang="0">
                  <a:pos x="90" y="481"/>
                </a:cxn>
                <a:cxn ang="0">
                  <a:pos x="148" y="474"/>
                </a:cxn>
                <a:cxn ang="0">
                  <a:pos x="155" y="353"/>
                </a:cxn>
                <a:cxn ang="0">
                  <a:pos x="80" y="100"/>
                </a:cxn>
                <a:cxn ang="0">
                  <a:pos x="80" y="99"/>
                </a:cxn>
                <a:cxn ang="0">
                  <a:pos x="83" y="97"/>
                </a:cxn>
                <a:cxn ang="0">
                  <a:pos x="87" y="92"/>
                </a:cxn>
                <a:cxn ang="0">
                  <a:pos x="92" y="88"/>
                </a:cxn>
                <a:cxn ang="0">
                  <a:pos x="97" y="83"/>
                </a:cxn>
                <a:cxn ang="0">
                  <a:pos x="102" y="78"/>
                </a:cxn>
                <a:cxn ang="0">
                  <a:pos x="106" y="71"/>
                </a:cxn>
                <a:cxn ang="0">
                  <a:pos x="108" y="66"/>
                </a:cxn>
                <a:cxn ang="0">
                  <a:pos x="106" y="62"/>
                </a:cxn>
                <a:cxn ang="0">
                  <a:pos x="106" y="59"/>
                </a:cxn>
                <a:cxn ang="0">
                  <a:pos x="104" y="53"/>
                </a:cxn>
                <a:cxn ang="0">
                  <a:pos x="104" y="50"/>
                </a:cxn>
                <a:cxn ang="0">
                  <a:pos x="102" y="43"/>
                </a:cxn>
                <a:cxn ang="0">
                  <a:pos x="101" y="38"/>
                </a:cxn>
                <a:cxn ang="0">
                  <a:pos x="99" y="33"/>
                </a:cxn>
                <a:cxn ang="0">
                  <a:pos x="99" y="27"/>
                </a:cxn>
                <a:cxn ang="0">
                  <a:pos x="95" y="20"/>
                </a:cxn>
                <a:cxn ang="0">
                  <a:pos x="95" y="15"/>
                </a:cxn>
                <a:cxn ang="0">
                  <a:pos x="94" y="10"/>
                </a:cxn>
                <a:cxn ang="0">
                  <a:pos x="92" y="6"/>
                </a:cxn>
                <a:cxn ang="0">
                  <a:pos x="90" y="1"/>
                </a:cxn>
                <a:cxn ang="0">
                  <a:pos x="90" y="0"/>
                </a:cxn>
                <a:cxn ang="0">
                  <a:pos x="12" y="8"/>
                </a:cxn>
                <a:cxn ang="0">
                  <a:pos x="12" y="8"/>
                </a:cxn>
              </a:cxnLst>
              <a:rect l="0" t="0" r="r" b="b"/>
              <a:pathLst>
                <a:path w="155" h="481">
                  <a:moveTo>
                    <a:pt x="12" y="8"/>
                  </a:moveTo>
                  <a:lnTo>
                    <a:pt x="12" y="12"/>
                  </a:lnTo>
                  <a:lnTo>
                    <a:pt x="12" y="15"/>
                  </a:lnTo>
                  <a:lnTo>
                    <a:pt x="15" y="22"/>
                  </a:lnTo>
                  <a:lnTo>
                    <a:pt x="15" y="29"/>
                  </a:lnTo>
                  <a:lnTo>
                    <a:pt x="17" y="36"/>
                  </a:lnTo>
                  <a:lnTo>
                    <a:pt x="21" y="45"/>
                  </a:lnTo>
                  <a:lnTo>
                    <a:pt x="22" y="55"/>
                  </a:lnTo>
                  <a:lnTo>
                    <a:pt x="24" y="64"/>
                  </a:lnTo>
                  <a:lnTo>
                    <a:pt x="28" y="73"/>
                  </a:lnTo>
                  <a:lnTo>
                    <a:pt x="28" y="81"/>
                  </a:lnTo>
                  <a:lnTo>
                    <a:pt x="31" y="92"/>
                  </a:lnTo>
                  <a:lnTo>
                    <a:pt x="31" y="99"/>
                  </a:lnTo>
                  <a:lnTo>
                    <a:pt x="33" y="107"/>
                  </a:lnTo>
                  <a:lnTo>
                    <a:pt x="35" y="113"/>
                  </a:lnTo>
                  <a:lnTo>
                    <a:pt x="35" y="118"/>
                  </a:lnTo>
                  <a:lnTo>
                    <a:pt x="35" y="125"/>
                  </a:lnTo>
                  <a:lnTo>
                    <a:pt x="33" y="133"/>
                  </a:lnTo>
                  <a:lnTo>
                    <a:pt x="31" y="146"/>
                  </a:lnTo>
                  <a:lnTo>
                    <a:pt x="29" y="160"/>
                  </a:lnTo>
                  <a:lnTo>
                    <a:pt x="26" y="175"/>
                  </a:lnTo>
                  <a:lnTo>
                    <a:pt x="22" y="191"/>
                  </a:lnTo>
                  <a:lnTo>
                    <a:pt x="19" y="208"/>
                  </a:lnTo>
                  <a:lnTo>
                    <a:pt x="17" y="227"/>
                  </a:lnTo>
                  <a:lnTo>
                    <a:pt x="14" y="243"/>
                  </a:lnTo>
                  <a:lnTo>
                    <a:pt x="10" y="260"/>
                  </a:lnTo>
                  <a:lnTo>
                    <a:pt x="7" y="276"/>
                  </a:lnTo>
                  <a:lnTo>
                    <a:pt x="5" y="290"/>
                  </a:lnTo>
                  <a:lnTo>
                    <a:pt x="3" y="300"/>
                  </a:lnTo>
                  <a:lnTo>
                    <a:pt x="2" y="311"/>
                  </a:lnTo>
                  <a:lnTo>
                    <a:pt x="0" y="316"/>
                  </a:lnTo>
                  <a:lnTo>
                    <a:pt x="0" y="320"/>
                  </a:lnTo>
                  <a:lnTo>
                    <a:pt x="90" y="481"/>
                  </a:lnTo>
                  <a:lnTo>
                    <a:pt x="148" y="474"/>
                  </a:lnTo>
                  <a:lnTo>
                    <a:pt x="155" y="353"/>
                  </a:lnTo>
                  <a:lnTo>
                    <a:pt x="80" y="100"/>
                  </a:lnTo>
                  <a:lnTo>
                    <a:pt x="80" y="99"/>
                  </a:lnTo>
                  <a:lnTo>
                    <a:pt x="83" y="97"/>
                  </a:lnTo>
                  <a:lnTo>
                    <a:pt x="87" y="92"/>
                  </a:lnTo>
                  <a:lnTo>
                    <a:pt x="92" y="88"/>
                  </a:lnTo>
                  <a:lnTo>
                    <a:pt x="97" y="83"/>
                  </a:lnTo>
                  <a:lnTo>
                    <a:pt x="102" y="78"/>
                  </a:lnTo>
                  <a:lnTo>
                    <a:pt x="106" y="71"/>
                  </a:lnTo>
                  <a:lnTo>
                    <a:pt x="108" y="66"/>
                  </a:lnTo>
                  <a:lnTo>
                    <a:pt x="106" y="62"/>
                  </a:lnTo>
                  <a:lnTo>
                    <a:pt x="106" y="59"/>
                  </a:lnTo>
                  <a:lnTo>
                    <a:pt x="104" y="53"/>
                  </a:lnTo>
                  <a:lnTo>
                    <a:pt x="104" y="50"/>
                  </a:lnTo>
                  <a:lnTo>
                    <a:pt x="102" y="43"/>
                  </a:lnTo>
                  <a:lnTo>
                    <a:pt x="101" y="38"/>
                  </a:lnTo>
                  <a:lnTo>
                    <a:pt x="99" y="33"/>
                  </a:lnTo>
                  <a:lnTo>
                    <a:pt x="99" y="27"/>
                  </a:lnTo>
                  <a:lnTo>
                    <a:pt x="95" y="20"/>
                  </a:lnTo>
                  <a:lnTo>
                    <a:pt x="95" y="15"/>
                  </a:lnTo>
                  <a:lnTo>
                    <a:pt x="94" y="10"/>
                  </a:lnTo>
                  <a:lnTo>
                    <a:pt x="92" y="6"/>
                  </a:lnTo>
                  <a:lnTo>
                    <a:pt x="90" y="1"/>
                  </a:lnTo>
                  <a:lnTo>
                    <a:pt x="90" y="0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7" name="Freeform 189"/>
            <p:cNvSpPr>
              <a:spLocks/>
            </p:cNvSpPr>
            <p:nvPr/>
          </p:nvSpPr>
          <p:spPr bwMode="auto">
            <a:xfrm>
              <a:off x="830" y="2184"/>
              <a:ext cx="380" cy="360"/>
            </a:xfrm>
            <a:custGeom>
              <a:avLst/>
              <a:gdLst/>
              <a:ahLst/>
              <a:cxnLst>
                <a:cxn ang="0">
                  <a:pos x="0" y="621"/>
                </a:cxn>
                <a:cxn ang="0">
                  <a:pos x="2" y="609"/>
                </a:cxn>
                <a:cxn ang="0">
                  <a:pos x="5" y="591"/>
                </a:cxn>
                <a:cxn ang="0">
                  <a:pos x="9" y="572"/>
                </a:cxn>
                <a:cxn ang="0">
                  <a:pos x="14" y="550"/>
                </a:cxn>
                <a:cxn ang="0">
                  <a:pos x="19" y="527"/>
                </a:cxn>
                <a:cxn ang="0">
                  <a:pos x="24" y="508"/>
                </a:cxn>
                <a:cxn ang="0">
                  <a:pos x="33" y="492"/>
                </a:cxn>
                <a:cxn ang="0">
                  <a:pos x="42" y="480"/>
                </a:cxn>
                <a:cxn ang="0">
                  <a:pos x="49" y="468"/>
                </a:cxn>
                <a:cxn ang="0">
                  <a:pos x="56" y="456"/>
                </a:cxn>
                <a:cxn ang="0">
                  <a:pos x="63" y="444"/>
                </a:cxn>
                <a:cxn ang="0">
                  <a:pos x="68" y="430"/>
                </a:cxn>
                <a:cxn ang="0">
                  <a:pos x="71" y="412"/>
                </a:cxn>
                <a:cxn ang="0">
                  <a:pos x="75" y="395"/>
                </a:cxn>
                <a:cxn ang="0">
                  <a:pos x="78" y="376"/>
                </a:cxn>
                <a:cxn ang="0">
                  <a:pos x="78" y="351"/>
                </a:cxn>
                <a:cxn ang="0">
                  <a:pos x="77" y="318"/>
                </a:cxn>
                <a:cxn ang="0">
                  <a:pos x="77" y="278"/>
                </a:cxn>
                <a:cxn ang="0">
                  <a:pos x="75" y="237"/>
                </a:cxn>
                <a:cxn ang="0">
                  <a:pos x="75" y="193"/>
                </a:cxn>
                <a:cxn ang="0">
                  <a:pos x="75" y="155"/>
                </a:cxn>
                <a:cxn ang="0">
                  <a:pos x="75" y="124"/>
                </a:cxn>
                <a:cxn ang="0">
                  <a:pos x="77" y="103"/>
                </a:cxn>
                <a:cxn ang="0">
                  <a:pos x="80" y="92"/>
                </a:cxn>
                <a:cxn ang="0">
                  <a:pos x="87" y="80"/>
                </a:cxn>
                <a:cxn ang="0">
                  <a:pos x="98" y="64"/>
                </a:cxn>
                <a:cxn ang="0">
                  <a:pos x="108" y="49"/>
                </a:cxn>
                <a:cxn ang="0">
                  <a:pos x="120" y="31"/>
                </a:cxn>
                <a:cxn ang="0">
                  <a:pos x="131" y="18"/>
                </a:cxn>
                <a:cxn ang="0">
                  <a:pos x="139" y="5"/>
                </a:cxn>
                <a:cxn ang="0">
                  <a:pos x="144" y="0"/>
                </a:cxn>
                <a:cxn ang="0">
                  <a:pos x="760" y="327"/>
                </a:cxn>
                <a:cxn ang="0">
                  <a:pos x="750" y="329"/>
                </a:cxn>
                <a:cxn ang="0">
                  <a:pos x="725" y="334"/>
                </a:cxn>
                <a:cxn ang="0">
                  <a:pos x="689" y="341"/>
                </a:cxn>
                <a:cxn ang="0">
                  <a:pos x="645" y="351"/>
                </a:cxn>
                <a:cxn ang="0">
                  <a:pos x="602" y="364"/>
                </a:cxn>
                <a:cxn ang="0">
                  <a:pos x="562" y="374"/>
                </a:cxn>
                <a:cxn ang="0">
                  <a:pos x="532" y="386"/>
                </a:cxn>
                <a:cxn ang="0">
                  <a:pos x="515" y="400"/>
                </a:cxn>
                <a:cxn ang="0">
                  <a:pos x="499" y="421"/>
                </a:cxn>
                <a:cxn ang="0">
                  <a:pos x="475" y="463"/>
                </a:cxn>
                <a:cxn ang="0">
                  <a:pos x="442" y="513"/>
                </a:cxn>
                <a:cxn ang="0">
                  <a:pos x="407" y="571"/>
                </a:cxn>
                <a:cxn ang="0">
                  <a:pos x="372" y="626"/>
                </a:cxn>
                <a:cxn ang="0">
                  <a:pos x="343" y="673"/>
                </a:cxn>
                <a:cxn ang="0">
                  <a:pos x="324" y="708"/>
                </a:cxn>
                <a:cxn ang="0">
                  <a:pos x="315" y="720"/>
                </a:cxn>
                <a:cxn ang="0">
                  <a:pos x="0" y="624"/>
                </a:cxn>
              </a:cxnLst>
              <a:rect l="0" t="0" r="r" b="b"/>
              <a:pathLst>
                <a:path w="760" h="720">
                  <a:moveTo>
                    <a:pt x="0" y="624"/>
                  </a:moveTo>
                  <a:lnTo>
                    <a:pt x="0" y="621"/>
                  </a:lnTo>
                  <a:lnTo>
                    <a:pt x="2" y="616"/>
                  </a:lnTo>
                  <a:lnTo>
                    <a:pt x="2" y="609"/>
                  </a:lnTo>
                  <a:lnTo>
                    <a:pt x="4" y="602"/>
                  </a:lnTo>
                  <a:lnTo>
                    <a:pt x="5" y="591"/>
                  </a:lnTo>
                  <a:lnTo>
                    <a:pt x="7" y="583"/>
                  </a:lnTo>
                  <a:lnTo>
                    <a:pt x="9" y="572"/>
                  </a:lnTo>
                  <a:lnTo>
                    <a:pt x="12" y="562"/>
                  </a:lnTo>
                  <a:lnTo>
                    <a:pt x="14" y="550"/>
                  </a:lnTo>
                  <a:lnTo>
                    <a:pt x="16" y="537"/>
                  </a:lnTo>
                  <a:lnTo>
                    <a:pt x="19" y="527"/>
                  </a:lnTo>
                  <a:lnTo>
                    <a:pt x="23" y="518"/>
                  </a:lnTo>
                  <a:lnTo>
                    <a:pt x="24" y="508"/>
                  </a:lnTo>
                  <a:lnTo>
                    <a:pt x="30" y="499"/>
                  </a:lnTo>
                  <a:lnTo>
                    <a:pt x="33" y="492"/>
                  </a:lnTo>
                  <a:lnTo>
                    <a:pt x="38" y="487"/>
                  </a:lnTo>
                  <a:lnTo>
                    <a:pt x="42" y="480"/>
                  </a:lnTo>
                  <a:lnTo>
                    <a:pt x="45" y="475"/>
                  </a:lnTo>
                  <a:lnTo>
                    <a:pt x="49" y="468"/>
                  </a:lnTo>
                  <a:lnTo>
                    <a:pt x="52" y="463"/>
                  </a:lnTo>
                  <a:lnTo>
                    <a:pt x="56" y="456"/>
                  </a:lnTo>
                  <a:lnTo>
                    <a:pt x="59" y="451"/>
                  </a:lnTo>
                  <a:lnTo>
                    <a:pt x="63" y="444"/>
                  </a:lnTo>
                  <a:lnTo>
                    <a:pt x="66" y="437"/>
                  </a:lnTo>
                  <a:lnTo>
                    <a:pt x="68" y="430"/>
                  </a:lnTo>
                  <a:lnTo>
                    <a:pt x="71" y="423"/>
                  </a:lnTo>
                  <a:lnTo>
                    <a:pt x="71" y="412"/>
                  </a:lnTo>
                  <a:lnTo>
                    <a:pt x="75" y="405"/>
                  </a:lnTo>
                  <a:lnTo>
                    <a:pt x="75" y="395"/>
                  </a:lnTo>
                  <a:lnTo>
                    <a:pt x="77" y="386"/>
                  </a:lnTo>
                  <a:lnTo>
                    <a:pt x="78" y="376"/>
                  </a:lnTo>
                  <a:lnTo>
                    <a:pt x="78" y="365"/>
                  </a:lnTo>
                  <a:lnTo>
                    <a:pt x="78" y="351"/>
                  </a:lnTo>
                  <a:lnTo>
                    <a:pt x="78" y="336"/>
                  </a:lnTo>
                  <a:lnTo>
                    <a:pt x="77" y="318"/>
                  </a:lnTo>
                  <a:lnTo>
                    <a:pt x="77" y="299"/>
                  </a:lnTo>
                  <a:lnTo>
                    <a:pt x="77" y="278"/>
                  </a:lnTo>
                  <a:lnTo>
                    <a:pt x="75" y="257"/>
                  </a:lnTo>
                  <a:lnTo>
                    <a:pt x="75" y="237"/>
                  </a:lnTo>
                  <a:lnTo>
                    <a:pt x="75" y="214"/>
                  </a:lnTo>
                  <a:lnTo>
                    <a:pt x="75" y="193"/>
                  </a:lnTo>
                  <a:lnTo>
                    <a:pt x="75" y="174"/>
                  </a:lnTo>
                  <a:lnTo>
                    <a:pt x="75" y="155"/>
                  </a:lnTo>
                  <a:lnTo>
                    <a:pt x="75" y="138"/>
                  </a:lnTo>
                  <a:lnTo>
                    <a:pt x="75" y="124"/>
                  </a:lnTo>
                  <a:lnTo>
                    <a:pt x="75" y="111"/>
                  </a:lnTo>
                  <a:lnTo>
                    <a:pt x="77" y="103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4" y="87"/>
                  </a:lnTo>
                  <a:lnTo>
                    <a:pt x="87" y="80"/>
                  </a:lnTo>
                  <a:lnTo>
                    <a:pt x="92" y="73"/>
                  </a:lnTo>
                  <a:lnTo>
                    <a:pt x="98" y="64"/>
                  </a:lnTo>
                  <a:lnTo>
                    <a:pt x="103" y="58"/>
                  </a:lnTo>
                  <a:lnTo>
                    <a:pt x="108" y="49"/>
                  </a:lnTo>
                  <a:lnTo>
                    <a:pt x="115" y="42"/>
                  </a:lnTo>
                  <a:lnTo>
                    <a:pt x="120" y="31"/>
                  </a:lnTo>
                  <a:lnTo>
                    <a:pt x="127" y="24"/>
                  </a:lnTo>
                  <a:lnTo>
                    <a:pt x="131" y="18"/>
                  </a:lnTo>
                  <a:lnTo>
                    <a:pt x="136" y="12"/>
                  </a:lnTo>
                  <a:lnTo>
                    <a:pt x="139" y="5"/>
                  </a:lnTo>
                  <a:lnTo>
                    <a:pt x="143" y="2"/>
                  </a:lnTo>
                  <a:lnTo>
                    <a:pt x="144" y="0"/>
                  </a:lnTo>
                  <a:lnTo>
                    <a:pt x="146" y="0"/>
                  </a:lnTo>
                  <a:lnTo>
                    <a:pt x="760" y="327"/>
                  </a:lnTo>
                  <a:lnTo>
                    <a:pt x="757" y="327"/>
                  </a:lnTo>
                  <a:lnTo>
                    <a:pt x="750" y="329"/>
                  </a:lnTo>
                  <a:lnTo>
                    <a:pt x="739" y="331"/>
                  </a:lnTo>
                  <a:lnTo>
                    <a:pt x="725" y="334"/>
                  </a:lnTo>
                  <a:lnTo>
                    <a:pt x="708" y="337"/>
                  </a:lnTo>
                  <a:lnTo>
                    <a:pt x="689" y="341"/>
                  </a:lnTo>
                  <a:lnTo>
                    <a:pt x="666" y="346"/>
                  </a:lnTo>
                  <a:lnTo>
                    <a:pt x="645" y="351"/>
                  </a:lnTo>
                  <a:lnTo>
                    <a:pt x="625" y="357"/>
                  </a:lnTo>
                  <a:lnTo>
                    <a:pt x="602" y="364"/>
                  </a:lnTo>
                  <a:lnTo>
                    <a:pt x="581" y="369"/>
                  </a:lnTo>
                  <a:lnTo>
                    <a:pt x="562" y="374"/>
                  </a:lnTo>
                  <a:lnTo>
                    <a:pt x="546" y="381"/>
                  </a:lnTo>
                  <a:lnTo>
                    <a:pt x="532" y="386"/>
                  </a:lnTo>
                  <a:lnTo>
                    <a:pt x="522" y="393"/>
                  </a:lnTo>
                  <a:lnTo>
                    <a:pt x="515" y="400"/>
                  </a:lnTo>
                  <a:lnTo>
                    <a:pt x="508" y="407"/>
                  </a:lnTo>
                  <a:lnTo>
                    <a:pt x="499" y="421"/>
                  </a:lnTo>
                  <a:lnTo>
                    <a:pt x="487" y="440"/>
                  </a:lnTo>
                  <a:lnTo>
                    <a:pt x="475" y="463"/>
                  </a:lnTo>
                  <a:lnTo>
                    <a:pt x="458" y="487"/>
                  </a:lnTo>
                  <a:lnTo>
                    <a:pt x="442" y="513"/>
                  </a:lnTo>
                  <a:lnTo>
                    <a:pt x="423" y="541"/>
                  </a:lnTo>
                  <a:lnTo>
                    <a:pt x="407" y="571"/>
                  </a:lnTo>
                  <a:lnTo>
                    <a:pt x="388" y="598"/>
                  </a:lnTo>
                  <a:lnTo>
                    <a:pt x="372" y="626"/>
                  </a:lnTo>
                  <a:lnTo>
                    <a:pt x="357" y="651"/>
                  </a:lnTo>
                  <a:lnTo>
                    <a:pt x="343" y="673"/>
                  </a:lnTo>
                  <a:lnTo>
                    <a:pt x="331" y="692"/>
                  </a:lnTo>
                  <a:lnTo>
                    <a:pt x="324" y="708"/>
                  </a:lnTo>
                  <a:lnTo>
                    <a:pt x="317" y="717"/>
                  </a:lnTo>
                  <a:lnTo>
                    <a:pt x="315" y="720"/>
                  </a:lnTo>
                  <a:lnTo>
                    <a:pt x="0" y="624"/>
                  </a:lnTo>
                  <a:lnTo>
                    <a:pt x="0" y="624"/>
                  </a:lnTo>
                  <a:close/>
                </a:path>
              </a:pathLst>
            </a:custGeom>
            <a:solidFill>
              <a:srgbClr val="8A96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8" name="Freeform 190"/>
            <p:cNvSpPr>
              <a:spLocks/>
            </p:cNvSpPr>
            <p:nvPr/>
          </p:nvSpPr>
          <p:spPr bwMode="auto">
            <a:xfrm>
              <a:off x="1076" y="2324"/>
              <a:ext cx="284" cy="73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0" y="144"/>
                </a:cxn>
                <a:cxn ang="0">
                  <a:pos x="2" y="141"/>
                </a:cxn>
                <a:cxn ang="0">
                  <a:pos x="2" y="137"/>
                </a:cxn>
                <a:cxn ang="0">
                  <a:pos x="6" y="132"/>
                </a:cxn>
                <a:cxn ang="0">
                  <a:pos x="7" y="127"/>
                </a:cxn>
                <a:cxn ang="0">
                  <a:pos x="11" y="120"/>
                </a:cxn>
                <a:cxn ang="0">
                  <a:pos x="13" y="113"/>
                </a:cxn>
                <a:cxn ang="0">
                  <a:pos x="18" y="106"/>
                </a:cxn>
                <a:cxn ang="0">
                  <a:pos x="19" y="97"/>
                </a:cxn>
                <a:cxn ang="0">
                  <a:pos x="25" y="90"/>
                </a:cxn>
                <a:cxn ang="0">
                  <a:pos x="28" y="83"/>
                </a:cxn>
                <a:cxn ang="0">
                  <a:pos x="32" y="76"/>
                </a:cxn>
                <a:cxn ang="0">
                  <a:pos x="35" y="71"/>
                </a:cxn>
                <a:cxn ang="0">
                  <a:pos x="39" y="66"/>
                </a:cxn>
                <a:cxn ang="0">
                  <a:pos x="42" y="64"/>
                </a:cxn>
                <a:cxn ang="0">
                  <a:pos x="47" y="62"/>
                </a:cxn>
                <a:cxn ang="0">
                  <a:pos x="49" y="59"/>
                </a:cxn>
                <a:cxn ang="0">
                  <a:pos x="56" y="57"/>
                </a:cxn>
                <a:cxn ang="0">
                  <a:pos x="61" y="55"/>
                </a:cxn>
                <a:cxn ang="0">
                  <a:pos x="70" y="54"/>
                </a:cxn>
                <a:cxn ang="0">
                  <a:pos x="79" y="52"/>
                </a:cxn>
                <a:cxn ang="0">
                  <a:pos x="89" y="49"/>
                </a:cxn>
                <a:cxn ang="0">
                  <a:pos x="98" y="47"/>
                </a:cxn>
                <a:cxn ang="0">
                  <a:pos x="110" y="45"/>
                </a:cxn>
                <a:cxn ang="0">
                  <a:pos x="120" y="43"/>
                </a:cxn>
                <a:cxn ang="0">
                  <a:pos x="133" y="40"/>
                </a:cxn>
                <a:cxn ang="0">
                  <a:pos x="143" y="38"/>
                </a:cxn>
                <a:cxn ang="0">
                  <a:pos x="153" y="36"/>
                </a:cxn>
                <a:cxn ang="0">
                  <a:pos x="164" y="35"/>
                </a:cxn>
                <a:cxn ang="0">
                  <a:pos x="174" y="33"/>
                </a:cxn>
                <a:cxn ang="0">
                  <a:pos x="183" y="31"/>
                </a:cxn>
                <a:cxn ang="0">
                  <a:pos x="190" y="31"/>
                </a:cxn>
                <a:cxn ang="0">
                  <a:pos x="199" y="29"/>
                </a:cxn>
                <a:cxn ang="0">
                  <a:pos x="209" y="28"/>
                </a:cxn>
                <a:cxn ang="0">
                  <a:pos x="220" y="26"/>
                </a:cxn>
                <a:cxn ang="0">
                  <a:pos x="233" y="26"/>
                </a:cxn>
                <a:cxn ang="0">
                  <a:pos x="247" y="24"/>
                </a:cxn>
                <a:cxn ang="0">
                  <a:pos x="263" y="24"/>
                </a:cxn>
                <a:cxn ang="0">
                  <a:pos x="277" y="22"/>
                </a:cxn>
                <a:cxn ang="0">
                  <a:pos x="293" y="22"/>
                </a:cxn>
                <a:cxn ang="0">
                  <a:pos x="308" y="21"/>
                </a:cxn>
                <a:cxn ang="0">
                  <a:pos x="322" y="19"/>
                </a:cxn>
                <a:cxn ang="0">
                  <a:pos x="334" y="17"/>
                </a:cxn>
                <a:cxn ang="0">
                  <a:pos x="346" y="17"/>
                </a:cxn>
                <a:cxn ang="0">
                  <a:pos x="357" y="17"/>
                </a:cxn>
                <a:cxn ang="0">
                  <a:pos x="364" y="17"/>
                </a:cxn>
                <a:cxn ang="0">
                  <a:pos x="369" y="17"/>
                </a:cxn>
                <a:cxn ang="0">
                  <a:pos x="371" y="17"/>
                </a:cxn>
                <a:cxn ang="0">
                  <a:pos x="567" y="0"/>
                </a:cxn>
                <a:cxn ang="0">
                  <a:pos x="494" y="47"/>
                </a:cxn>
                <a:cxn ang="0">
                  <a:pos x="0" y="146"/>
                </a:cxn>
                <a:cxn ang="0">
                  <a:pos x="0" y="146"/>
                </a:cxn>
              </a:cxnLst>
              <a:rect l="0" t="0" r="r" b="b"/>
              <a:pathLst>
                <a:path w="567" h="146">
                  <a:moveTo>
                    <a:pt x="0" y="146"/>
                  </a:moveTo>
                  <a:lnTo>
                    <a:pt x="0" y="144"/>
                  </a:lnTo>
                  <a:lnTo>
                    <a:pt x="2" y="141"/>
                  </a:lnTo>
                  <a:lnTo>
                    <a:pt x="2" y="137"/>
                  </a:lnTo>
                  <a:lnTo>
                    <a:pt x="6" y="132"/>
                  </a:lnTo>
                  <a:lnTo>
                    <a:pt x="7" y="127"/>
                  </a:lnTo>
                  <a:lnTo>
                    <a:pt x="11" y="120"/>
                  </a:lnTo>
                  <a:lnTo>
                    <a:pt x="13" y="113"/>
                  </a:lnTo>
                  <a:lnTo>
                    <a:pt x="18" y="106"/>
                  </a:lnTo>
                  <a:lnTo>
                    <a:pt x="19" y="97"/>
                  </a:lnTo>
                  <a:lnTo>
                    <a:pt x="25" y="90"/>
                  </a:lnTo>
                  <a:lnTo>
                    <a:pt x="28" y="83"/>
                  </a:lnTo>
                  <a:lnTo>
                    <a:pt x="32" y="76"/>
                  </a:lnTo>
                  <a:lnTo>
                    <a:pt x="35" y="71"/>
                  </a:lnTo>
                  <a:lnTo>
                    <a:pt x="39" y="66"/>
                  </a:lnTo>
                  <a:lnTo>
                    <a:pt x="42" y="64"/>
                  </a:lnTo>
                  <a:lnTo>
                    <a:pt x="47" y="62"/>
                  </a:lnTo>
                  <a:lnTo>
                    <a:pt x="49" y="59"/>
                  </a:lnTo>
                  <a:lnTo>
                    <a:pt x="56" y="57"/>
                  </a:lnTo>
                  <a:lnTo>
                    <a:pt x="61" y="55"/>
                  </a:lnTo>
                  <a:lnTo>
                    <a:pt x="70" y="54"/>
                  </a:lnTo>
                  <a:lnTo>
                    <a:pt x="79" y="52"/>
                  </a:lnTo>
                  <a:lnTo>
                    <a:pt x="89" y="49"/>
                  </a:lnTo>
                  <a:lnTo>
                    <a:pt x="98" y="47"/>
                  </a:lnTo>
                  <a:lnTo>
                    <a:pt x="110" y="45"/>
                  </a:lnTo>
                  <a:lnTo>
                    <a:pt x="120" y="43"/>
                  </a:lnTo>
                  <a:lnTo>
                    <a:pt x="133" y="40"/>
                  </a:lnTo>
                  <a:lnTo>
                    <a:pt x="143" y="38"/>
                  </a:lnTo>
                  <a:lnTo>
                    <a:pt x="153" y="36"/>
                  </a:lnTo>
                  <a:lnTo>
                    <a:pt x="164" y="35"/>
                  </a:lnTo>
                  <a:lnTo>
                    <a:pt x="174" y="33"/>
                  </a:lnTo>
                  <a:lnTo>
                    <a:pt x="183" y="31"/>
                  </a:lnTo>
                  <a:lnTo>
                    <a:pt x="190" y="31"/>
                  </a:lnTo>
                  <a:lnTo>
                    <a:pt x="199" y="29"/>
                  </a:lnTo>
                  <a:lnTo>
                    <a:pt x="209" y="28"/>
                  </a:lnTo>
                  <a:lnTo>
                    <a:pt x="220" y="26"/>
                  </a:lnTo>
                  <a:lnTo>
                    <a:pt x="233" y="26"/>
                  </a:lnTo>
                  <a:lnTo>
                    <a:pt x="247" y="24"/>
                  </a:lnTo>
                  <a:lnTo>
                    <a:pt x="263" y="24"/>
                  </a:lnTo>
                  <a:lnTo>
                    <a:pt x="277" y="22"/>
                  </a:lnTo>
                  <a:lnTo>
                    <a:pt x="293" y="22"/>
                  </a:lnTo>
                  <a:lnTo>
                    <a:pt x="308" y="21"/>
                  </a:lnTo>
                  <a:lnTo>
                    <a:pt x="322" y="19"/>
                  </a:lnTo>
                  <a:lnTo>
                    <a:pt x="334" y="17"/>
                  </a:lnTo>
                  <a:lnTo>
                    <a:pt x="346" y="17"/>
                  </a:lnTo>
                  <a:lnTo>
                    <a:pt x="357" y="17"/>
                  </a:lnTo>
                  <a:lnTo>
                    <a:pt x="364" y="17"/>
                  </a:lnTo>
                  <a:lnTo>
                    <a:pt x="369" y="17"/>
                  </a:lnTo>
                  <a:lnTo>
                    <a:pt x="371" y="17"/>
                  </a:lnTo>
                  <a:lnTo>
                    <a:pt x="567" y="0"/>
                  </a:lnTo>
                  <a:lnTo>
                    <a:pt x="494" y="47"/>
                  </a:lnTo>
                  <a:lnTo>
                    <a:pt x="0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39" name="Freeform 191"/>
            <p:cNvSpPr>
              <a:spLocks/>
            </p:cNvSpPr>
            <p:nvPr/>
          </p:nvSpPr>
          <p:spPr bwMode="auto">
            <a:xfrm>
              <a:off x="903" y="2326"/>
              <a:ext cx="512" cy="346"/>
            </a:xfrm>
            <a:custGeom>
              <a:avLst/>
              <a:gdLst/>
              <a:ahLst/>
              <a:cxnLst>
                <a:cxn ang="0">
                  <a:pos x="4" y="684"/>
                </a:cxn>
                <a:cxn ang="0">
                  <a:pos x="33" y="635"/>
                </a:cxn>
                <a:cxn ang="0">
                  <a:pos x="85" y="550"/>
                </a:cxn>
                <a:cxn ang="0">
                  <a:pos x="152" y="444"/>
                </a:cxn>
                <a:cxn ang="0">
                  <a:pos x="223" y="331"/>
                </a:cxn>
                <a:cxn ang="0">
                  <a:pos x="292" y="223"/>
                </a:cxn>
                <a:cxn ang="0">
                  <a:pos x="353" y="136"/>
                </a:cxn>
                <a:cxn ang="0">
                  <a:pos x="395" y="82"/>
                </a:cxn>
                <a:cxn ang="0">
                  <a:pos x="416" y="70"/>
                </a:cxn>
                <a:cxn ang="0">
                  <a:pos x="447" y="61"/>
                </a:cxn>
                <a:cxn ang="0">
                  <a:pos x="489" y="56"/>
                </a:cxn>
                <a:cxn ang="0">
                  <a:pos x="538" y="52"/>
                </a:cxn>
                <a:cxn ang="0">
                  <a:pos x="590" y="47"/>
                </a:cxn>
                <a:cxn ang="0">
                  <a:pos x="639" y="42"/>
                </a:cxn>
                <a:cxn ang="0">
                  <a:pos x="684" y="39"/>
                </a:cxn>
                <a:cxn ang="0">
                  <a:pos x="719" y="37"/>
                </a:cxn>
                <a:cxn ang="0">
                  <a:pos x="743" y="32"/>
                </a:cxn>
                <a:cxn ang="0">
                  <a:pos x="774" y="26"/>
                </a:cxn>
                <a:cxn ang="0">
                  <a:pos x="818" y="19"/>
                </a:cxn>
                <a:cxn ang="0">
                  <a:pos x="865" y="11"/>
                </a:cxn>
                <a:cxn ang="0">
                  <a:pos x="912" y="4"/>
                </a:cxn>
                <a:cxn ang="0">
                  <a:pos x="957" y="0"/>
                </a:cxn>
                <a:cxn ang="0">
                  <a:pos x="992" y="0"/>
                </a:cxn>
                <a:cxn ang="0">
                  <a:pos x="1016" y="6"/>
                </a:cxn>
                <a:cxn ang="0">
                  <a:pos x="1025" y="19"/>
                </a:cxn>
                <a:cxn ang="0">
                  <a:pos x="1025" y="35"/>
                </a:cxn>
                <a:cxn ang="0">
                  <a:pos x="1019" y="54"/>
                </a:cxn>
                <a:cxn ang="0">
                  <a:pos x="1014" y="79"/>
                </a:cxn>
                <a:cxn ang="0">
                  <a:pos x="1006" y="103"/>
                </a:cxn>
                <a:cxn ang="0">
                  <a:pos x="995" y="127"/>
                </a:cxn>
                <a:cxn ang="0">
                  <a:pos x="983" y="153"/>
                </a:cxn>
                <a:cxn ang="0">
                  <a:pos x="973" y="178"/>
                </a:cxn>
                <a:cxn ang="0">
                  <a:pos x="960" y="206"/>
                </a:cxn>
                <a:cxn ang="0">
                  <a:pos x="934" y="256"/>
                </a:cxn>
                <a:cxn ang="0">
                  <a:pos x="898" y="327"/>
                </a:cxn>
                <a:cxn ang="0">
                  <a:pos x="852" y="412"/>
                </a:cxn>
                <a:cxn ang="0">
                  <a:pos x="807" y="499"/>
                </a:cxn>
                <a:cxn ang="0">
                  <a:pos x="762" y="578"/>
                </a:cxn>
                <a:cxn ang="0">
                  <a:pos x="726" y="642"/>
                </a:cxn>
                <a:cxn ang="0">
                  <a:pos x="699" y="680"/>
                </a:cxn>
                <a:cxn ang="0">
                  <a:pos x="680" y="689"/>
                </a:cxn>
                <a:cxn ang="0">
                  <a:pos x="619" y="691"/>
                </a:cxn>
                <a:cxn ang="0">
                  <a:pos x="520" y="692"/>
                </a:cxn>
                <a:cxn ang="0">
                  <a:pos x="400" y="692"/>
                </a:cxn>
                <a:cxn ang="0">
                  <a:pos x="273" y="692"/>
                </a:cxn>
                <a:cxn ang="0">
                  <a:pos x="155" y="691"/>
                </a:cxn>
                <a:cxn ang="0">
                  <a:pos x="61" y="691"/>
                </a:cxn>
                <a:cxn ang="0">
                  <a:pos x="7" y="691"/>
                </a:cxn>
                <a:cxn ang="0">
                  <a:pos x="0" y="691"/>
                </a:cxn>
              </a:cxnLst>
              <a:rect l="0" t="0" r="r" b="b"/>
              <a:pathLst>
                <a:path w="1025" h="692">
                  <a:moveTo>
                    <a:pt x="0" y="691"/>
                  </a:moveTo>
                  <a:lnTo>
                    <a:pt x="4" y="684"/>
                  </a:lnTo>
                  <a:lnTo>
                    <a:pt x="16" y="665"/>
                  </a:lnTo>
                  <a:lnTo>
                    <a:pt x="33" y="635"/>
                  </a:lnTo>
                  <a:lnTo>
                    <a:pt x="58" y="597"/>
                  </a:lnTo>
                  <a:lnTo>
                    <a:pt x="85" y="550"/>
                  </a:lnTo>
                  <a:lnTo>
                    <a:pt x="117" y="499"/>
                  </a:lnTo>
                  <a:lnTo>
                    <a:pt x="152" y="444"/>
                  </a:lnTo>
                  <a:lnTo>
                    <a:pt x="188" y="388"/>
                  </a:lnTo>
                  <a:lnTo>
                    <a:pt x="223" y="331"/>
                  </a:lnTo>
                  <a:lnTo>
                    <a:pt x="259" y="275"/>
                  </a:lnTo>
                  <a:lnTo>
                    <a:pt x="292" y="223"/>
                  </a:lnTo>
                  <a:lnTo>
                    <a:pt x="325" y="176"/>
                  </a:lnTo>
                  <a:lnTo>
                    <a:pt x="353" y="136"/>
                  </a:lnTo>
                  <a:lnTo>
                    <a:pt x="378" y="105"/>
                  </a:lnTo>
                  <a:lnTo>
                    <a:pt x="395" y="82"/>
                  </a:lnTo>
                  <a:lnTo>
                    <a:pt x="407" y="73"/>
                  </a:lnTo>
                  <a:lnTo>
                    <a:pt x="416" y="70"/>
                  </a:lnTo>
                  <a:lnTo>
                    <a:pt x="430" y="66"/>
                  </a:lnTo>
                  <a:lnTo>
                    <a:pt x="447" y="61"/>
                  </a:lnTo>
                  <a:lnTo>
                    <a:pt x="468" y="59"/>
                  </a:lnTo>
                  <a:lnTo>
                    <a:pt x="489" y="56"/>
                  </a:lnTo>
                  <a:lnTo>
                    <a:pt x="513" y="54"/>
                  </a:lnTo>
                  <a:lnTo>
                    <a:pt x="538" y="52"/>
                  </a:lnTo>
                  <a:lnTo>
                    <a:pt x="566" y="49"/>
                  </a:lnTo>
                  <a:lnTo>
                    <a:pt x="590" y="47"/>
                  </a:lnTo>
                  <a:lnTo>
                    <a:pt x="616" y="44"/>
                  </a:lnTo>
                  <a:lnTo>
                    <a:pt x="639" y="42"/>
                  </a:lnTo>
                  <a:lnTo>
                    <a:pt x="663" y="42"/>
                  </a:lnTo>
                  <a:lnTo>
                    <a:pt x="684" y="39"/>
                  </a:lnTo>
                  <a:lnTo>
                    <a:pt x="703" y="39"/>
                  </a:lnTo>
                  <a:lnTo>
                    <a:pt x="719" y="37"/>
                  </a:lnTo>
                  <a:lnTo>
                    <a:pt x="731" y="35"/>
                  </a:lnTo>
                  <a:lnTo>
                    <a:pt x="743" y="32"/>
                  </a:lnTo>
                  <a:lnTo>
                    <a:pt x="757" y="30"/>
                  </a:lnTo>
                  <a:lnTo>
                    <a:pt x="774" y="26"/>
                  </a:lnTo>
                  <a:lnTo>
                    <a:pt x="795" y="23"/>
                  </a:lnTo>
                  <a:lnTo>
                    <a:pt x="818" y="19"/>
                  </a:lnTo>
                  <a:lnTo>
                    <a:pt x="840" y="14"/>
                  </a:lnTo>
                  <a:lnTo>
                    <a:pt x="865" y="11"/>
                  </a:lnTo>
                  <a:lnTo>
                    <a:pt x="889" y="7"/>
                  </a:lnTo>
                  <a:lnTo>
                    <a:pt x="912" y="4"/>
                  </a:lnTo>
                  <a:lnTo>
                    <a:pt x="936" y="2"/>
                  </a:lnTo>
                  <a:lnTo>
                    <a:pt x="957" y="0"/>
                  </a:lnTo>
                  <a:lnTo>
                    <a:pt x="976" y="0"/>
                  </a:lnTo>
                  <a:lnTo>
                    <a:pt x="992" y="0"/>
                  </a:lnTo>
                  <a:lnTo>
                    <a:pt x="1006" y="2"/>
                  </a:lnTo>
                  <a:lnTo>
                    <a:pt x="1016" y="6"/>
                  </a:lnTo>
                  <a:lnTo>
                    <a:pt x="1023" y="12"/>
                  </a:lnTo>
                  <a:lnTo>
                    <a:pt x="1025" y="19"/>
                  </a:lnTo>
                  <a:lnTo>
                    <a:pt x="1025" y="26"/>
                  </a:lnTo>
                  <a:lnTo>
                    <a:pt x="1025" y="35"/>
                  </a:lnTo>
                  <a:lnTo>
                    <a:pt x="1023" y="46"/>
                  </a:lnTo>
                  <a:lnTo>
                    <a:pt x="1019" y="54"/>
                  </a:lnTo>
                  <a:lnTo>
                    <a:pt x="1018" y="66"/>
                  </a:lnTo>
                  <a:lnTo>
                    <a:pt x="1014" y="79"/>
                  </a:lnTo>
                  <a:lnTo>
                    <a:pt x="1011" y="91"/>
                  </a:lnTo>
                  <a:lnTo>
                    <a:pt x="1006" y="103"/>
                  </a:lnTo>
                  <a:lnTo>
                    <a:pt x="1000" y="115"/>
                  </a:lnTo>
                  <a:lnTo>
                    <a:pt x="995" y="127"/>
                  </a:lnTo>
                  <a:lnTo>
                    <a:pt x="988" y="141"/>
                  </a:lnTo>
                  <a:lnTo>
                    <a:pt x="983" y="153"/>
                  </a:lnTo>
                  <a:lnTo>
                    <a:pt x="978" y="166"/>
                  </a:lnTo>
                  <a:lnTo>
                    <a:pt x="973" y="178"/>
                  </a:lnTo>
                  <a:lnTo>
                    <a:pt x="969" y="190"/>
                  </a:lnTo>
                  <a:lnTo>
                    <a:pt x="960" y="206"/>
                  </a:lnTo>
                  <a:lnTo>
                    <a:pt x="950" y="226"/>
                  </a:lnTo>
                  <a:lnTo>
                    <a:pt x="934" y="256"/>
                  </a:lnTo>
                  <a:lnTo>
                    <a:pt x="917" y="291"/>
                  </a:lnTo>
                  <a:lnTo>
                    <a:pt x="898" y="327"/>
                  </a:lnTo>
                  <a:lnTo>
                    <a:pt x="875" y="369"/>
                  </a:lnTo>
                  <a:lnTo>
                    <a:pt x="852" y="412"/>
                  </a:lnTo>
                  <a:lnTo>
                    <a:pt x="830" y="456"/>
                  </a:lnTo>
                  <a:lnTo>
                    <a:pt x="807" y="499"/>
                  </a:lnTo>
                  <a:lnTo>
                    <a:pt x="785" y="539"/>
                  </a:lnTo>
                  <a:lnTo>
                    <a:pt x="762" y="578"/>
                  </a:lnTo>
                  <a:lnTo>
                    <a:pt x="743" y="612"/>
                  </a:lnTo>
                  <a:lnTo>
                    <a:pt x="726" y="642"/>
                  </a:lnTo>
                  <a:lnTo>
                    <a:pt x="712" y="665"/>
                  </a:lnTo>
                  <a:lnTo>
                    <a:pt x="699" y="680"/>
                  </a:lnTo>
                  <a:lnTo>
                    <a:pt x="694" y="687"/>
                  </a:lnTo>
                  <a:lnTo>
                    <a:pt x="680" y="689"/>
                  </a:lnTo>
                  <a:lnTo>
                    <a:pt x="656" y="691"/>
                  </a:lnTo>
                  <a:lnTo>
                    <a:pt x="619" y="691"/>
                  </a:lnTo>
                  <a:lnTo>
                    <a:pt x="574" y="692"/>
                  </a:lnTo>
                  <a:lnTo>
                    <a:pt x="520" y="692"/>
                  </a:lnTo>
                  <a:lnTo>
                    <a:pt x="461" y="692"/>
                  </a:lnTo>
                  <a:lnTo>
                    <a:pt x="400" y="692"/>
                  </a:lnTo>
                  <a:lnTo>
                    <a:pt x="338" y="692"/>
                  </a:lnTo>
                  <a:lnTo>
                    <a:pt x="273" y="692"/>
                  </a:lnTo>
                  <a:lnTo>
                    <a:pt x="212" y="691"/>
                  </a:lnTo>
                  <a:lnTo>
                    <a:pt x="155" y="691"/>
                  </a:lnTo>
                  <a:lnTo>
                    <a:pt x="105" y="691"/>
                  </a:lnTo>
                  <a:lnTo>
                    <a:pt x="61" y="691"/>
                  </a:lnTo>
                  <a:lnTo>
                    <a:pt x="28" y="691"/>
                  </a:lnTo>
                  <a:lnTo>
                    <a:pt x="7" y="691"/>
                  </a:lnTo>
                  <a:lnTo>
                    <a:pt x="0" y="691"/>
                  </a:lnTo>
                  <a:lnTo>
                    <a:pt x="0" y="69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0" name="Freeform 192"/>
            <p:cNvSpPr>
              <a:spLocks/>
            </p:cNvSpPr>
            <p:nvPr/>
          </p:nvSpPr>
          <p:spPr bwMode="auto">
            <a:xfrm>
              <a:off x="288" y="2028"/>
              <a:ext cx="500" cy="616"/>
            </a:xfrm>
            <a:custGeom>
              <a:avLst/>
              <a:gdLst/>
              <a:ahLst/>
              <a:cxnLst>
                <a:cxn ang="0">
                  <a:pos x="664" y="2"/>
                </a:cxn>
                <a:cxn ang="0">
                  <a:pos x="636" y="0"/>
                </a:cxn>
                <a:cxn ang="0">
                  <a:pos x="598" y="0"/>
                </a:cxn>
                <a:cxn ang="0">
                  <a:pos x="561" y="9"/>
                </a:cxn>
                <a:cxn ang="0">
                  <a:pos x="528" y="28"/>
                </a:cxn>
                <a:cxn ang="0">
                  <a:pos x="487" y="59"/>
                </a:cxn>
                <a:cxn ang="0">
                  <a:pos x="438" y="92"/>
                </a:cxn>
                <a:cxn ang="0">
                  <a:pos x="387" y="120"/>
                </a:cxn>
                <a:cxn ang="0">
                  <a:pos x="335" y="129"/>
                </a:cxn>
                <a:cxn ang="0">
                  <a:pos x="274" y="127"/>
                </a:cxn>
                <a:cxn ang="0">
                  <a:pos x="205" y="169"/>
                </a:cxn>
                <a:cxn ang="0">
                  <a:pos x="121" y="309"/>
                </a:cxn>
                <a:cxn ang="0">
                  <a:pos x="41" y="532"/>
                </a:cxn>
                <a:cxn ang="0">
                  <a:pos x="5" y="702"/>
                </a:cxn>
                <a:cxn ang="0">
                  <a:pos x="3" y="826"/>
                </a:cxn>
                <a:cxn ang="0">
                  <a:pos x="22" y="916"/>
                </a:cxn>
                <a:cxn ang="0">
                  <a:pos x="52" y="988"/>
                </a:cxn>
                <a:cxn ang="0">
                  <a:pos x="100" y="1047"/>
                </a:cxn>
                <a:cxn ang="0">
                  <a:pos x="163" y="1097"/>
                </a:cxn>
                <a:cxn ang="0">
                  <a:pos x="234" y="1134"/>
                </a:cxn>
                <a:cxn ang="0">
                  <a:pos x="333" y="1160"/>
                </a:cxn>
                <a:cxn ang="0">
                  <a:pos x="480" y="1189"/>
                </a:cxn>
                <a:cxn ang="0">
                  <a:pos x="626" y="1214"/>
                </a:cxn>
                <a:cxn ang="0">
                  <a:pos x="716" y="1229"/>
                </a:cxn>
                <a:cxn ang="0">
                  <a:pos x="739" y="1229"/>
                </a:cxn>
                <a:cxn ang="0">
                  <a:pos x="765" y="1226"/>
                </a:cxn>
                <a:cxn ang="0">
                  <a:pos x="787" y="1221"/>
                </a:cxn>
                <a:cxn ang="0">
                  <a:pos x="798" y="1215"/>
                </a:cxn>
                <a:cxn ang="0">
                  <a:pos x="782" y="1189"/>
                </a:cxn>
                <a:cxn ang="0">
                  <a:pos x="756" y="1142"/>
                </a:cxn>
                <a:cxn ang="0">
                  <a:pos x="734" y="1090"/>
                </a:cxn>
                <a:cxn ang="0">
                  <a:pos x="734" y="1047"/>
                </a:cxn>
                <a:cxn ang="0">
                  <a:pos x="763" y="1002"/>
                </a:cxn>
                <a:cxn ang="0">
                  <a:pos x="807" y="962"/>
                </a:cxn>
                <a:cxn ang="0">
                  <a:pos x="843" y="932"/>
                </a:cxn>
                <a:cxn ang="0">
                  <a:pos x="857" y="925"/>
                </a:cxn>
                <a:cxn ang="0">
                  <a:pos x="890" y="925"/>
                </a:cxn>
                <a:cxn ang="0">
                  <a:pos x="942" y="928"/>
                </a:cxn>
                <a:cxn ang="0">
                  <a:pos x="987" y="927"/>
                </a:cxn>
                <a:cxn ang="0">
                  <a:pos x="998" y="916"/>
                </a:cxn>
                <a:cxn ang="0">
                  <a:pos x="986" y="880"/>
                </a:cxn>
                <a:cxn ang="0">
                  <a:pos x="965" y="826"/>
                </a:cxn>
                <a:cxn ang="0">
                  <a:pos x="939" y="768"/>
                </a:cxn>
                <a:cxn ang="0">
                  <a:pos x="914" y="722"/>
                </a:cxn>
                <a:cxn ang="0">
                  <a:pos x="883" y="662"/>
                </a:cxn>
                <a:cxn ang="0">
                  <a:pos x="850" y="591"/>
                </a:cxn>
                <a:cxn ang="0">
                  <a:pos x="815" y="525"/>
                </a:cxn>
                <a:cxn ang="0">
                  <a:pos x="782" y="478"/>
                </a:cxn>
                <a:cxn ang="0">
                  <a:pos x="737" y="407"/>
                </a:cxn>
                <a:cxn ang="0">
                  <a:pos x="685" y="316"/>
                </a:cxn>
                <a:cxn ang="0">
                  <a:pos x="645" y="243"/>
                </a:cxn>
                <a:cxn ang="0">
                  <a:pos x="673" y="5"/>
                </a:cxn>
              </a:cxnLst>
              <a:rect l="0" t="0" r="r" b="b"/>
              <a:pathLst>
                <a:path w="1000" h="1231">
                  <a:moveTo>
                    <a:pt x="673" y="5"/>
                  </a:moveTo>
                  <a:lnTo>
                    <a:pt x="671" y="3"/>
                  </a:lnTo>
                  <a:lnTo>
                    <a:pt x="669" y="3"/>
                  </a:lnTo>
                  <a:lnTo>
                    <a:pt x="664" y="2"/>
                  </a:lnTo>
                  <a:lnTo>
                    <a:pt x="659" y="2"/>
                  </a:lnTo>
                  <a:lnTo>
                    <a:pt x="652" y="0"/>
                  </a:lnTo>
                  <a:lnTo>
                    <a:pt x="645" y="0"/>
                  </a:lnTo>
                  <a:lnTo>
                    <a:pt x="636" y="0"/>
                  </a:lnTo>
                  <a:lnTo>
                    <a:pt x="627" y="0"/>
                  </a:lnTo>
                  <a:lnTo>
                    <a:pt x="617" y="0"/>
                  </a:lnTo>
                  <a:lnTo>
                    <a:pt x="608" y="0"/>
                  </a:lnTo>
                  <a:lnTo>
                    <a:pt x="598" y="0"/>
                  </a:lnTo>
                  <a:lnTo>
                    <a:pt x="587" y="2"/>
                  </a:lnTo>
                  <a:lnTo>
                    <a:pt x="579" y="2"/>
                  </a:lnTo>
                  <a:lnTo>
                    <a:pt x="570" y="5"/>
                  </a:lnTo>
                  <a:lnTo>
                    <a:pt x="561" y="9"/>
                  </a:lnTo>
                  <a:lnTo>
                    <a:pt x="554" y="12"/>
                  </a:lnTo>
                  <a:lnTo>
                    <a:pt x="547" y="17"/>
                  </a:lnTo>
                  <a:lnTo>
                    <a:pt x="539" y="22"/>
                  </a:lnTo>
                  <a:lnTo>
                    <a:pt x="528" y="28"/>
                  </a:lnTo>
                  <a:lnTo>
                    <a:pt x="520" y="36"/>
                  </a:lnTo>
                  <a:lnTo>
                    <a:pt x="509" y="43"/>
                  </a:lnTo>
                  <a:lnTo>
                    <a:pt x="499" y="50"/>
                  </a:lnTo>
                  <a:lnTo>
                    <a:pt x="487" y="59"/>
                  </a:lnTo>
                  <a:lnTo>
                    <a:pt x="476" y="68"/>
                  </a:lnTo>
                  <a:lnTo>
                    <a:pt x="462" y="75"/>
                  </a:lnTo>
                  <a:lnTo>
                    <a:pt x="450" y="83"/>
                  </a:lnTo>
                  <a:lnTo>
                    <a:pt x="438" y="92"/>
                  </a:lnTo>
                  <a:lnTo>
                    <a:pt x="426" y="99"/>
                  </a:lnTo>
                  <a:lnTo>
                    <a:pt x="412" y="106"/>
                  </a:lnTo>
                  <a:lnTo>
                    <a:pt x="400" y="113"/>
                  </a:lnTo>
                  <a:lnTo>
                    <a:pt x="387" y="120"/>
                  </a:lnTo>
                  <a:lnTo>
                    <a:pt x="375" y="125"/>
                  </a:lnTo>
                  <a:lnTo>
                    <a:pt x="361" y="129"/>
                  </a:lnTo>
                  <a:lnTo>
                    <a:pt x="347" y="130"/>
                  </a:lnTo>
                  <a:lnTo>
                    <a:pt x="335" y="129"/>
                  </a:lnTo>
                  <a:lnTo>
                    <a:pt x="321" y="127"/>
                  </a:lnTo>
                  <a:lnTo>
                    <a:pt x="306" y="125"/>
                  </a:lnTo>
                  <a:lnTo>
                    <a:pt x="290" y="125"/>
                  </a:lnTo>
                  <a:lnTo>
                    <a:pt x="274" y="127"/>
                  </a:lnTo>
                  <a:lnTo>
                    <a:pt x="260" y="132"/>
                  </a:lnTo>
                  <a:lnTo>
                    <a:pt x="241" y="139"/>
                  </a:lnTo>
                  <a:lnTo>
                    <a:pt x="224" y="151"/>
                  </a:lnTo>
                  <a:lnTo>
                    <a:pt x="205" y="169"/>
                  </a:lnTo>
                  <a:lnTo>
                    <a:pt x="186" y="193"/>
                  </a:lnTo>
                  <a:lnTo>
                    <a:pt x="167" y="222"/>
                  </a:lnTo>
                  <a:lnTo>
                    <a:pt x="144" y="261"/>
                  </a:lnTo>
                  <a:lnTo>
                    <a:pt x="121" y="309"/>
                  </a:lnTo>
                  <a:lnTo>
                    <a:pt x="99" y="367"/>
                  </a:lnTo>
                  <a:lnTo>
                    <a:pt x="76" y="426"/>
                  </a:lnTo>
                  <a:lnTo>
                    <a:pt x="57" y="482"/>
                  </a:lnTo>
                  <a:lnTo>
                    <a:pt x="41" y="532"/>
                  </a:lnTo>
                  <a:lnTo>
                    <a:pt x="29" y="581"/>
                  </a:lnTo>
                  <a:lnTo>
                    <a:pt x="19" y="624"/>
                  </a:lnTo>
                  <a:lnTo>
                    <a:pt x="10" y="666"/>
                  </a:lnTo>
                  <a:lnTo>
                    <a:pt x="5" y="702"/>
                  </a:lnTo>
                  <a:lnTo>
                    <a:pt x="3" y="739"/>
                  </a:lnTo>
                  <a:lnTo>
                    <a:pt x="0" y="770"/>
                  </a:lnTo>
                  <a:lnTo>
                    <a:pt x="1" y="800"/>
                  </a:lnTo>
                  <a:lnTo>
                    <a:pt x="3" y="826"/>
                  </a:lnTo>
                  <a:lnTo>
                    <a:pt x="6" y="852"/>
                  </a:lnTo>
                  <a:lnTo>
                    <a:pt x="10" y="875"/>
                  </a:lnTo>
                  <a:lnTo>
                    <a:pt x="15" y="897"/>
                  </a:lnTo>
                  <a:lnTo>
                    <a:pt x="22" y="916"/>
                  </a:lnTo>
                  <a:lnTo>
                    <a:pt x="29" y="935"/>
                  </a:lnTo>
                  <a:lnTo>
                    <a:pt x="34" y="953"/>
                  </a:lnTo>
                  <a:lnTo>
                    <a:pt x="43" y="972"/>
                  </a:lnTo>
                  <a:lnTo>
                    <a:pt x="52" y="988"/>
                  </a:lnTo>
                  <a:lnTo>
                    <a:pt x="62" y="1003"/>
                  </a:lnTo>
                  <a:lnTo>
                    <a:pt x="74" y="1019"/>
                  </a:lnTo>
                  <a:lnTo>
                    <a:pt x="86" y="1035"/>
                  </a:lnTo>
                  <a:lnTo>
                    <a:pt x="100" y="1047"/>
                  </a:lnTo>
                  <a:lnTo>
                    <a:pt x="116" y="1062"/>
                  </a:lnTo>
                  <a:lnTo>
                    <a:pt x="130" y="1075"/>
                  </a:lnTo>
                  <a:lnTo>
                    <a:pt x="147" y="1087"/>
                  </a:lnTo>
                  <a:lnTo>
                    <a:pt x="163" y="1097"/>
                  </a:lnTo>
                  <a:lnTo>
                    <a:pt x="180" y="1108"/>
                  </a:lnTo>
                  <a:lnTo>
                    <a:pt x="198" y="1116"/>
                  </a:lnTo>
                  <a:lnTo>
                    <a:pt x="215" y="1125"/>
                  </a:lnTo>
                  <a:lnTo>
                    <a:pt x="234" y="1134"/>
                  </a:lnTo>
                  <a:lnTo>
                    <a:pt x="253" y="1141"/>
                  </a:lnTo>
                  <a:lnTo>
                    <a:pt x="276" y="1146"/>
                  </a:lnTo>
                  <a:lnTo>
                    <a:pt x="302" y="1153"/>
                  </a:lnTo>
                  <a:lnTo>
                    <a:pt x="333" y="1160"/>
                  </a:lnTo>
                  <a:lnTo>
                    <a:pt x="367" y="1167"/>
                  </a:lnTo>
                  <a:lnTo>
                    <a:pt x="403" y="1174"/>
                  </a:lnTo>
                  <a:lnTo>
                    <a:pt x="441" y="1182"/>
                  </a:lnTo>
                  <a:lnTo>
                    <a:pt x="480" y="1189"/>
                  </a:lnTo>
                  <a:lnTo>
                    <a:pt x="520" y="1196"/>
                  </a:lnTo>
                  <a:lnTo>
                    <a:pt x="556" y="1201"/>
                  </a:lnTo>
                  <a:lnTo>
                    <a:pt x="593" y="1208"/>
                  </a:lnTo>
                  <a:lnTo>
                    <a:pt x="626" y="1214"/>
                  </a:lnTo>
                  <a:lnTo>
                    <a:pt x="655" y="1221"/>
                  </a:lnTo>
                  <a:lnTo>
                    <a:pt x="681" y="1224"/>
                  </a:lnTo>
                  <a:lnTo>
                    <a:pt x="702" y="1228"/>
                  </a:lnTo>
                  <a:lnTo>
                    <a:pt x="716" y="1229"/>
                  </a:lnTo>
                  <a:lnTo>
                    <a:pt x="725" y="1231"/>
                  </a:lnTo>
                  <a:lnTo>
                    <a:pt x="730" y="1231"/>
                  </a:lnTo>
                  <a:lnTo>
                    <a:pt x="734" y="1231"/>
                  </a:lnTo>
                  <a:lnTo>
                    <a:pt x="739" y="1229"/>
                  </a:lnTo>
                  <a:lnTo>
                    <a:pt x="746" y="1229"/>
                  </a:lnTo>
                  <a:lnTo>
                    <a:pt x="751" y="1228"/>
                  </a:lnTo>
                  <a:lnTo>
                    <a:pt x="758" y="1228"/>
                  </a:lnTo>
                  <a:lnTo>
                    <a:pt x="765" y="1226"/>
                  </a:lnTo>
                  <a:lnTo>
                    <a:pt x="770" y="1224"/>
                  </a:lnTo>
                  <a:lnTo>
                    <a:pt x="777" y="1222"/>
                  </a:lnTo>
                  <a:lnTo>
                    <a:pt x="782" y="1221"/>
                  </a:lnTo>
                  <a:lnTo>
                    <a:pt x="787" y="1221"/>
                  </a:lnTo>
                  <a:lnTo>
                    <a:pt x="791" y="1219"/>
                  </a:lnTo>
                  <a:lnTo>
                    <a:pt x="796" y="1217"/>
                  </a:lnTo>
                  <a:lnTo>
                    <a:pt x="800" y="1217"/>
                  </a:lnTo>
                  <a:lnTo>
                    <a:pt x="798" y="1215"/>
                  </a:lnTo>
                  <a:lnTo>
                    <a:pt x="796" y="1210"/>
                  </a:lnTo>
                  <a:lnTo>
                    <a:pt x="793" y="1205"/>
                  </a:lnTo>
                  <a:lnTo>
                    <a:pt x="787" y="1198"/>
                  </a:lnTo>
                  <a:lnTo>
                    <a:pt x="782" y="1189"/>
                  </a:lnTo>
                  <a:lnTo>
                    <a:pt x="777" y="1179"/>
                  </a:lnTo>
                  <a:lnTo>
                    <a:pt x="770" y="1167"/>
                  </a:lnTo>
                  <a:lnTo>
                    <a:pt x="763" y="1156"/>
                  </a:lnTo>
                  <a:lnTo>
                    <a:pt x="756" y="1142"/>
                  </a:lnTo>
                  <a:lnTo>
                    <a:pt x="749" y="1130"/>
                  </a:lnTo>
                  <a:lnTo>
                    <a:pt x="744" y="1116"/>
                  </a:lnTo>
                  <a:lnTo>
                    <a:pt x="739" y="1104"/>
                  </a:lnTo>
                  <a:lnTo>
                    <a:pt x="734" y="1090"/>
                  </a:lnTo>
                  <a:lnTo>
                    <a:pt x="732" y="1078"/>
                  </a:lnTo>
                  <a:lnTo>
                    <a:pt x="730" y="1068"/>
                  </a:lnTo>
                  <a:lnTo>
                    <a:pt x="732" y="1057"/>
                  </a:lnTo>
                  <a:lnTo>
                    <a:pt x="734" y="1047"/>
                  </a:lnTo>
                  <a:lnTo>
                    <a:pt x="739" y="1036"/>
                  </a:lnTo>
                  <a:lnTo>
                    <a:pt x="746" y="1024"/>
                  </a:lnTo>
                  <a:lnTo>
                    <a:pt x="754" y="1014"/>
                  </a:lnTo>
                  <a:lnTo>
                    <a:pt x="763" y="1002"/>
                  </a:lnTo>
                  <a:lnTo>
                    <a:pt x="774" y="991"/>
                  </a:lnTo>
                  <a:lnTo>
                    <a:pt x="784" y="981"/>
                  </a:lnTo>
                  <a:lnTo>
                    <a:pt x="796" y="972"/>
                  </a:lnTo>
                  <a:lnTo>
                    <a:pt x="807" y="962"/>
                  </a:lnTo>
                  <a:lnTo>
                    <a:pt x="817" y="953"/>
                  </a:lnTo>
                  <a:lnTo>
                    <a:pt x="827" y="944"/>
                  </a:lnTo>
                  <a:lnTo>
                    <a:pt x="836" y="937"/>
                  </a:lnTo>
                  <a:lnTo>
                    <a:pt x="843" y="932"/>
                  </a:lnTo>
                  <a:lnTo>
                    <a:pt x="850" y="928"/>
                  </a:lnTo>
                  <a:lnTo>
                    <a:pt x="854" y="925"/>
                  </a:lnTo>
                  <a:lnTo>
                    <a:pt x="855" y="925"/>
                  </a:lnTo>
                  <a:lnTo>
                    <a:pt x="857" y="925"/>
                  </a:lnTo>
                  <a:lnTo>
                    <a:pt x="860" y="925"/>
                  </a:lnTo>
                  <a:lnTo>
                    <a:pt x="869" y="925"/>
                  </a:lnTo>
                  <a:lnTo>
                    <a:pt x="878" y="925"/>
                  </a:lnTo>
                  <a:lnTo>
                    <a:pt x="890" y="925"/>
                  </a:lnTo>
                  <a:lnTo>
                    <a:pt x="902" y="927"/>
                  </a:lnTo>
                  <a:lnTo>
                    <a:pt x="914" y="927"/>
                  </a:lnTo>
                  <a:lnTo>
                    <a:pt x="928" y="928"/>
                  </a:lnTo>
                  <a:lnTo>
                    <a:pt x="942" y="928"/>
                  </a:lnTo>
                  <a:lnTo>
                    <a:pt x="954" y="928"/>
                  </a:lnTo>
                  <a:lnTo>
                    <a:pt x="967" y="928"/>
                  </a:lnTo>
                  <a:lnTo>
                    <a:pt x="979" y="928"/>
                  </a:lnTo>
                  <a:lnTo>
                    <a:pt x="987" y="927"/>
                  </a:lnTo>
                  <a:lnTo>
                    <a:pt x="994" y="925"/>
                  </a:lnTo>
                  <a:lnTo>
                    <a:pt x="998" y="923"/>
                  </a:lnTo>
                  <a:lnTo>
                    <a:pt x="1000" y="922"/>
                  </a:lnTo>
                  <a:lnTo>
                    <a:pt x="998" y="916"/>
                  </a:lnTo>
                  <a:lnTo>
                    <a:pt x="996" y="911"/>
                  </a:lnTo>
                  <a:lnTo>
                    <a:pt x="993" y="902"/>
                  </a:lnTo>
                  <a:lnTo>
                    <a:pt x="991" y="892"/>
                  </a:lnTo>
                  <a:lnTo>
                    <a:pt x="986" y="880"/>
                  </a:lnTo>
                  <a:lnTo>
                    <a:pt x="982" y="868"/>
                  </a:lnTo>
                  <a:lnTo>
                    <a:pt x="975" y="855"/>
                  </a:lnTo>
                  <a:lnTo>
                    <a:pt x="972" y="842"/>
                  </a:lnTo>
                  <a:lnTo>
                    <a:pt x="965" y="826"/>
                  </a:lnTo>
                  <a:lnTo>
                    <a:pt x="958" y="810"/>
                  </a:lnTo>
                  <a:lnTo>
                    <a:pt x="953" y="796"/>
                  </a:lnTo>
                  <a:lnTo>
                    <a:pt x="946" y="782"/>
                  </a:lnTo>
                  <a:lnTo>
                    <a:pt x="939" y="768"/>
                  </a:lnTo>
                  <a:lnTo>
                    <a:pt x="934" y="755"/>
                  </a:lnTo>
                  <a:lnTo>
                    <a:pt x="927" y="742"/>
                  </a:lnTo>
                  <a:lnTo>
                    <a:pt x="921" y="734"/>
                  </a:lnTo>
                  <a:lnTo>
                    <a:pt x="914" y="722"/>
                  </a:lnTo>
                  <a:lnTo>
                    <a:pt x="907" y="709"/>
                  </a:lnTo>
                  <a:lnTo>
                    <a:pt x="899" y="694"/>
                  </a:lnTo>
                  <a:lnTo>
                    <a:pt x="892" y="680"/>
                  </a:lnTo>
                  <a:lnTo>
                    <a:pt x="883" y="662"/>
                  </a:lnTo>
                  <a:lnTo>
                    <a:pt x="876" y="645"/>
                  </a:lnTo>
                  <a:lnTo>
                    <a:pt x="867" y="628"/>
                  </a:lnTo>
                  <a:lnTo>
                    <a:pt x="860" y="610"/>
                  </a:lnTo>
                  <a:lnTo>
                    <a:pt x="850" y="591"/>
                  </a:lnTo>
                  <a:lnTo>
                    <a:pt x="843" y="574"/>
                  </a:lnTo>
                  <a:lnTo>
                    <a:pt x="833" y="558"/>
                  </a:lnTo>
                  <a:lnTo>
                    <a:pt x="824" y="542"/>
                  </a:lnTo>
                  <a:lnTo>
                    <a:pt x="815" y="525"/>
                  </a:lnTo>
                  <a:lnTo>
                    <a:pt x="808" y="513"/>
                  </a:lnTo>
                  <a:lnTo>
                    <a:pt x="800" y="501"/>
                  </a:lnTo>
                  <a:lnTo>
                    <a:pt x="793" y="490"/>
                  </a:lnTo>
                  <a:lnTo>
                    <a:pt x="782" y="478"/>
                  </a:lnTo>
                  <a:lnTo>
                    <a:pt x="774" y="466"/>
                  </a:lnTo>
                  <a:lnTo>
                    <a:pt x="761" y="449"/>
                  </a:lnTo>
                  <a:lnTo>
                    <a:pt x="749" y="428"/>
                  </a:lnTo>
                  <a:lnTo>
                    <a:pt x="737" y="407"/>
                  </a:lnTo>
                  <a:lnTo>
                    <a:pt x="723" y="384"/>
                  </a:lnTo>
                  <a:lnTo>
                    <a:pt x="711" y="362"/>
                  </a:lnTo>
                  <a:lnTo>
                    <a:pt x="699" y="339"/>
                  </a:lnTo>
                  <a:lnTo>
                    <a:pt x="685" y="316"/>
                  </a:lnTo>
                  <a:lnTo>
                    <a:pt x="673" y="295"/>
                  </a:lnTo>
                  <a:lnTo>
                    <a:pt x="662" y="275"/>
                  </a:lnTo>
                  <a:lnTo>
                    <a:pt x="654" y="259"/>
                  </a:lnTo>
                  <a:lnTo>
                    <a:pt x="645" y="243"/>
                  </a:lnTo>
                  <a:lnTo>
                    <a:pt x="640" y="233"/>
                  </a:lnTo>
                  <a:lnTo>
                    <a:pt x="636" y="226"/>
                  </a:lnTo>
                  <a:lnTo>
                    <a:pt x="636" y="224"/>
                  </a:lnTo>
                  <a:lnTo>
                    <a:pt x="673" y="5"/>
                  </a:lnTo>
                  <a:lnTo>
                    <a:pt x="673" y="5"/>
                  </a:lnTo>
                  <a:close/>
                </a:path>
              </a:pathLst>
            </a:custGeom>
            <a:solidFill>
              <a:srgbClr val="8A96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1" name="Freeform 193"/>
            <p:cNvSpPr>
              <a:spLocks/>
            </p:cNvSpPr>
            <p:nvPr/>
          </p:nvSpPr>
          <p:spPr bwMode="auto">
            <a:xfrm>
              <a:off x="725" y="2484"/>
              <a:ext cx="175" cy="147"/>
            </a:xfrm>
            <a:custGeom>
              <a:avLst/>
              <a:gdLst/>
              <a:ahLst/>
              <a:cxnLst>
                <a:cxn ang="0">
                  <a:pos x="344" y="38"/>
                </a:cxn>
                <a:cxn ang="0">
                  <a:pos x="332" y="23"/>
                </a:cxn>
                <a:cxn ang="0">
                  <a:pos x="318" y="11"/>
                </a:cxn>
                <a:cxn ang="0">
                  <a:pos x="309" y="5"/>
                </a:cxn>
                <a:cxn ang="0">
                  <a:pos x="297" y="2"/>
                </a:cxn>
                <a:cxn ang="0">
                  <a:pos x="283" y="0"/>
                </a:cxn>
                <a:cxn ang="0">
                  <a:pos x="269" y="4"/>
                </a:cxn>
                <a:cxn ang="0">
                  <a:pos x="255" y="5"/>
                </a:cxn>
                <a:cxn ang="0">
                  <a:pos x="241" y="11"/>
                </a:cxn>
                <a:cxn ang="0">
                  <a:pos x="229" y="16"/>
                </a:cxn>
                <a:cxn ang="0">
                  <a:pos x="217" y="21"/>
                </a:cxn>
                <a:cxn ang="0">
                  <a:pos x="203" y="24"/>
                </a:cxn>
                <a:cxn ang="0">
                  <a:pos x="188" y="30"/>
                </a:cxn>
                <a:cxn ang="0">
                  <a:pos x="172" y="35"/>
                </a:cxn>
                <a:cxn ang="0">
                  <a:pos x="154" y="38"/>
                </a:cxn>
                <a:cxn ang="0">
                  <a:pos x="137" y="44"/>
                </a:cxn>
                <a:cxn ang="0">
                  <a:pos x="121" y="49"/>
                </a:cxn>
                <a:cxn ang="0">
                  <a:pos x="108" y="54"/>
                </a:cxn>
                <a:cxn ang="0">
                  <a:pos x="92" y="61"/>
                </a:cxn>
                <a:cxn ang="0">
                  <a:pos x="78" y="70"/>
                </a:cxn>
                <a:cxn ang="0">
                  <a:pos x="64" y="80"/>
                </a:cxn>
                <a:cxn ang="0">
                  <a:pos x="50" y="94"/>
                </a:cxn>
                <a:cxn ang="0">
                  <a:pos x="36" y="108"/>
                </a:cxn>
                <a:cxn ang="0">
                  <a:pos x="22" y="125"/>
                </a:cxn>
                <a:cxn ang="0">
                  <a:pos x="12" y="144"/>
                </a:cxn>
                <a:cxn ang="0">
                  <a:pos x="3" y="167"/>
                </a:cxn>
                <a:cxn ang="0">
                  <a:pos x="0" y="191"/>
                </a:cxn>
                <a:cxn ang="0">
                  <a:pos x="0" y="214"/>
                </a:cxn>
                <a:cxn ang="0">
                  <a:pos x="5" y="237"/>
                </a:cxn>
                <a:cxn ang="0">
                  <a:pos x="17" y="257"/>
                </a:cxn>
                <a:cxn ang="0">
                  <a:pos x="36" y="275"/>
                </a:cxn>
                <a:cxn ang="0">
                  <a:pos x="64" y="287"/>
                </a:cxn>
                <a:cxn ang="0">
                  <a:pos x="99" y="292"/>
                </a:cxn>
                <a:cxn ang="0">
                  <a:pos x="137" y="296"/>
                </a:cxn>
                <a:cxn ang="0">
                  <a:pos x="174" y="294"/>
                </a:cxn>
                <a:cxn ang="0">
                  <a:pos x="208" y="292"/>
                </a:cxn>
                <a:cxn ang="0">
                  <a:pos x="233" y="290"/>
                </a:cxn>
                <a:cxn ang="0">
                  <a:pos x="248" y="289"/>
                </a:cxn>
                <a:cxn ang="0">
                  <a:pos x="349" y="45"/>
                </a:cxn>
              </a:cxnLst>
              <a:rect l="0" t="0" r="r" b="b"/>
              <a:pathLst>
                <a:path w="349" h="296">
                  <a:moveTo>
                    <a:pt x="349" y="45"/>
                  </a:moveTo>
                  <a:lnTo>
                    <a:pt x="344" y="38"/>
                  </a:lnTo>
                  <a:lnTo>
                    <a:pt x="339" y="31"/>
                  </a:lnTo>
                  <a:lnTo>
                    <a:pt x="332" y="23"/>
                  </a:lnTo>
                  <a:lnTo>
                    <a:pt x="325" y="14"/>
                  </a:lnTo>
                  <a:lnTo>
                    <a:pt x="318" y="11"/>
                  </a:lnTo>
                  <a:lnTo>
                    <a:pt x="314" y="7"/>
                  </a:lnTo>
                  <a:lnTo>
                    <a:pt x="309" y="5"/>
                  </a:lnTo>
                  <a:lnTo>
                    <a:pt x="304" y="4"/>
                  </a:lnTo>
                  <a:lnTo>
                    <a:pt x="297" y="2"/>
                  </a:lnTo>
                  <a:lnTo>
                    <a:pt x="290" y="2"/>
                  </a:lnTo>
                  <a:lnTo>
                    <a:pt x="283" y="0"/>
                  </a:lnTo>
                  <a:lnTo>
                    <a:pt x="278" y="2"/>
                  </a:lnTo>
                  <a:lnTo>
                    <a:pt x="269" y="4"/>
                  </a:lnTo>
                  <a:lnTo>
                    <a:pt x="262" y="4"/>
                  </a:lnTo>
                  <a:lnTo>
                    <a:pt x="255" y="5"/>
                  </a:lnTo>
                  <a:lnTo>
                    <a:pt x="248" y="9"/>
                  </a:lnTo>
                  <a:lnTo>
                    <a:pt x="241" y="11"/>
                  </a:lnTo>
                  <a:lnTo>
                    <a:pt x="236" y="12"/>
                  </a:lnTo>
                  <a:lnTo>
                    <a:pt x="229" y="16"/>
                  </a:lnTo>
                  <a:lnTo>
                    <a:pt x="224" y="17"/>
                  </a:lnTo>
                  <a:lnTo>
                    <a:pt x="217" y="21"/>
                  </a:lnTo>
                  <a:lnTo>
                    <a:pt x="210" y="23"/>
                  </a:lnTo>
                  <a:lnTo>
                    <a:pt x="203" y="24"/>
                  </a:lnTo>
                  <a:lnTo>
                    <a:pt x="196" y="28"/>
                  </a:lnTo>
                  <a:lnTo>
                    <a:pt x="188" y="30"/>
                  </a:lnTo>
                  <a:lnTo>
                    <a:pt x="181" y="31"/>
                  </a:lnTo>
                  <a:lnTo>
                    <a:pt x="172" y="35"/>
                  </a:lnTo>
                  <a:lnTo>
                    <a:pt x="165" y="37"/>
                  </a:lnTo>
                  <a:lnTo>
                    <a:pt x="154" y="38"/>
                  </a:lnTo>
                  <a:lnTo>
                    <a:pt x="146" y="42"/>
                  </a:lnTo>
                  <a:lnTo>
                    <a:pt x="137" y="44"/>
                  </a:lnTo>
                  <a:lnTo>
                    <a:pt x="130" y="45"/>
                  </a:lnTo>
                  <a:lnTo>
                    <a:pt x="121" y="49"/>
                  </a:lnTo>
                  <a:lnTo>
                    <a:pt x="114" y="52"/>
                  </a:lnTo>
                  <a:lnTo>
                    <a:pt x="108" y="54"/>
                  </a:lnTo>
                  <a:lnTo>
                    <a:pt x="101" y="59"/>
                  </a:lnTo>
                  <a:lnTo>
                    <a:pt x="92" y="61"/>
                  </a:lnTo>
                  <a:lnTo>
                    <a:pt x="85" y="66"/>
                  </a:lnTo>
                  <a:lnTo>
                    <a:pt x="78" y="70"/>
                  </a:lnTo>
                  <a:lnTo>
                    <a:pt x="71" y="77"/>
                  </a:lnTo>
                  <a:lnTo>
                    <a:pt x="64" y="80"/>
                  </a:lnTo>
                  <a:lnTo>
                    <a:pt x="57" y="87"/>
                  </a:lnTo>
                  <a:lnTo>
                    <a:pt x="50" y="94"/>
                  </a:lnTo>
                  <a:lnTo>
                    <a:pt x="43" y="101"/>
                  </a:lnTo>
                  <a:lnTo>
                    <a:pt x="36" y="108"/>
                  </a:lnTo>
                  <a:lnTo>
                    <a:pt x="29" y="117"/>
                  </a:lnTo>
                  <a:lnTo>
                    <a:pt x="22" y="125"/>
                  </a:lnTo>
                  <a:lnTo>
                    <a:pt x="17" y="136"/>
                  </a:lnTo>
                  <a:lnTo>
                    <a:pt x="12" y="144"/>
                  </a:lnTo>
                  <a:lnTo>
                    <a:pt x="8" y="157"/>
                  </a:lnTo>
                  <a:lnTo>
                    <a:pt x="3" y="167"/>
                  </a:lnTo>
                  <a:lnTo>
                    <a:pt x="1" y="179"/>
                  </a:lnTo>
                  <a:lnTo>
                    <a:pt x="0" y="191"/>
                  </a:lnTo>
                  <a:lnTo>
                    <a:pt x="0" y="204"/>
                  </a:lnTo>
                  <a:lnTo>
                    <a:pt x="0" y="214"/>
                  </a:lnTo>
                  <a:lnTo>
                    <a:pt x="1" y="226"/>
                  </a:lnTo>
                  <a:lnTo>
                    <a:pt x="5" y="237"/>
                  </a:lnTo>
                  <a:lnTo>
                    <a:pt x="10" y="247"/>
                  </a:lnTo>
                  <a:lnTo>
                    <a:pt x="17" y="257"/>
                  </a:lnTo>
                  <a:lnTo>
                    <a:pt x="26" y="268"/>
                  </a:lnTo>
                  <a:lnTo>
                    <a:pt x="36" y="275"/>
                  </a:lnTo>
                  <a:lnTo>
                    <a:pt x="48" y="282"/>
                  </a:lnTo>
                  <a:lnTo>
                    <a:pt x="64" y="287"/>
                  </a:lnTo>
                  <a:lnTo>
                    <a:pt x="81" y="290"/>
                  </a:lnTo>
                  <a:lnTo>
                    <a:pt x="99" y="292"/>
                  </a:lnTo>
                  <a:lnTo>
                    <a:pt x="118" y="294"/>
                  </a:lnTo>
                  <a:lnTo>
                    <a:pt x="137" y="296"/>
                  </a:lnTo>
                  <a:lnTo>
                    <a:pt x="156" y="296"/>
                  </a:lnTo>
                  <a:lnTo>
                    <a:pt x="174" y="294"/>
                  </a:lnTo>
                  <a:lnTo>
                    <a:pt x="191" y="294"/>
                  </a:lnTo>
                  <a:lnTo>
                    <a:pt x="208" y="292"/>
                  </a:lnTo>
                  <a:lnTo>
                    <a:pt x="222" y="292"/>
                  </a:lnTo>
                  <a:lnTo>
                    <a:pt x="233" y="290"/>
                  </a:lnTo>
                  <a:lnTo>
                    <a:pt x="243" y="290"/>
                  </a:lnTo>
                  <a:lnTo>
                    <a:pt x="248" y="289"/>
                  </a:lnTo>
                  <a:lnTo>
                    <a:pt x="252" y="289"/>
                  </a:lnTo>
                  <a:lnTo>
                    <a:pt x="349" y="45"/>
                  </a:lnTo>
                  <a:lnTo>
                    <a:pt x="349" y="45"/>
                  </a:lnTo>
                  <a:close/>
                </a:path>
              </a:pathLst>
            </a:custGeom>
            <a:solidFill>
              <a:srgbClr val="8F827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2" name="Freeform 194"/>
            <p:cNvSpPr>
              <a:spLocks/>
            </p:cNvSpPr>
            <p:nvPr/>
          </p:nvSpPr>
          <p:spPr bwMode="auto">
            <a:xfrm>
              <a:off x="832" y="2504"/>
              <a:ext cx="103" cy="12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46" y="2"/>
                </a:cxn>
                <a:cxn ang="0">
                  <a:pos x="135" y="5"/>
                </a:cxn>
                <a:cxn ang="0">
                  <a:pos x="125" y="11"/>
                </a:cxn>
                <a:cxn ang="0">
                  <a:pos x="113" y="14"/>
                </a:cxn>
                <a:cxn ang="0">
                  <a:pos x="100" y="19"/>
                </a:cxn>
                <a:cxn ang="0">
                  <a:pos x="90" y="24"/>
                </a:cxn>
                <a:cxn ang="0">
                  <a:pos x="80" y="30"/>
                </a:cxn>
                <a:cxn ang="0">
                  <a:pos x="67" y="35"/>
                </a:cxn>
                <a:cxn ang="0">
                  <a:pos x="59" y="42"/>
                </a:cxn>
                <a:cxn ang="0">
                  <a:pos x="47" y="52"/>
                </a:cxn>
                <a:cxn ang="0">
                  <a:pos x="38" y="61"/>
                </a:cxn>
                <a:cxn ang="0">
                  <a:pos x="29" y="71"/>
                </a:cxn>
                <a:cxn ang="0">
                  <a:pos x="20" y="82"/>
                </a:cxn>
                <a:cxn ang="0">
                  <a:pos x="14" y="91"/>
                </a:cxn>
                <a:cxn ang="0">
                  <a:pos x="10" y="101"/>
                </a:cxn>
                <a:cxn ang="0">
                  <a:pos x="7" y="111"/>
                </a:cxn>
                <a:cxn ang="0">
                  <a:pos x="3" y="124"/>
                </a:cxn>
                <a:cxn ang="0">
                  <a:pos x="1" y="136"/>
                </a:cxn>
                <a:cxn ang="0">
                  <a:pos x="1" y="148"/>
                </a:cxn>
                <a:cxn ang="0">
                  <a:pos x="0" y="158"/>
                </a:cxn>
                <a:cxn ang="0">
                  <a:pos x="0" y="169"/>
                </a:cxn>
                <a:cxn ang="0">
                  <a:pos x="0" y="177"/>
                </a:cxn>
                <a:cxn ang="0">
                  <a:pos x="0" y="183"/>
                </a:cxn>
                <a:cxn ang="0">
                  <a:pos x="1" y="190"/>
                </a:cxn>
                <a:cxn ang="0">
                  <a:pos x="3" y="200"/>
                </a:cxn>
                <a:cxn ang="0">
                  <a:pos x="7" y="210"/>
                </a:cxn>
                <a:cxn ang="0">
                  <a:pos x="10" y="221"/>
                </a:cxn>
                <a:cxn ang="0">
                  <a:pos x="14" y="231"/>
                </a:cxn>
                <a:cxn ang="0">
                  <a:pos x="19" y="242"/>
                </a:cxn>
                <a:cxn ang="0">
                  <a:pos x="207" y="19"/>
                </a:cxn>
                <a:cxn ang="0">
                  <a:pos x="158" y="0"/>
                </a:cxn>
              </a:cxnLst>
              <a:rect l="0" t="0" r="r" b="b"/>
              <a:pathLst>
                <a:path w="207" h="245">
                  <a:moveTo>
                    <a:pt x="158" y="0"/>
                  </a:moveTo>
                  <a:lnTo>
                    <a:pt x="156" y="0"/>
                  </a:lnTo>
                  <a:lnTo>
                    <a:pt x="151" y="2"/>
                  </a:lnTo>
                  <a:lnTo>
                    <a:pt x="146" y="2"/>
                  </a:lnTo>
                  <a:lnTo>
                    <a:pt x="140" y="4"/>
                  </a:lnTo>
                  <a:lnTo>
                    <a:pt x="135" y="5"/>
                  </a:lnTo>
                  <a:lnTo>
                    <a:pt x="132" y="9"/>
                  </a:lnTo>
                  <a:lnTo>
                    <a:pt x="125" y="11"/>
                  </a:lnTo>
                  <a:lnTo>
                    <a:pt x="118" y="12"/>
                  </a:lnTo>
                  <a:lnTo>
                    <a:pt x="113" y="14"/>
                  </a:lnTo>
                  <a:lnTo>
                    <a:pt x="106" y="17"/>
                  </a:lnTo>
                  <a:lnTo>
                    <a:pt x="100" y="19"/>
                  </a:lnTo>
                  <a:lnTo>
                    <a:pt x="95" y="21"/>
                  </a:lnTo>
                  <a:lnTo>
                    <a:pt x="90" y="24"/>
                  </a:lnTo>
                  <a:lnTo>
                    <a:pt x="85" y="26"/>
                  </a:lnTo>
                  <a:lnTo>
                    <a:pt x="80" y="30"/>
                  </a:lnTo>
                  <a:lnTo>
                    <a:pt x="74" y="31"/>
                  </a:lnTo>
                  <a:lnTo>
                    <a:pt x="67" y="35"/>
                  </a:lnTo>
                  <a:lnTo>
                    <a:pt x="64" y="40"/>
                  </a:lnTo>
                  <a:lnTo>
                    <a:pt x="59" y="42"/>
                  </a:lnTo>
                  <a:lnTo>
                    <a:pt x="52" y="47"/>
                  </a:lnTo>
                  <a:lnTo>
                    <a:pt x="47" y="52"/>
                  </a:lnTo>
                  <a:lnTo>
                    <a:pt x="43" y="57"/>
                  </a:lnTo>
                  <a:lnTo>
                    <a:pt x="38" y="61"/>
                  </a:lnTo>
                  <a:lnTo>
                    <a:pt x="33" y="66"/>
                  </a:lnTo>
                  <a:lnTo>
                    <a:pt x="29" y="71"/>
                  </a:lnTo>
                  <a:lnTo>
                    <a:pt x="24" y="77"/>
                  </a:lnTo>
                  <a:lnTo>
                    <a:pt x="20" y="82"/>
                  </a:lnTo>
                  <a:lnTo>
                    <a:pt x="17" y="87"/>
                  </a:lnTo>
                  <a:lnTo>
                    <a:pt x="14" y="91"/>
                  </a:lnTo>
                  <a:lnTo>
                    <a:pt x="12" y="96"/>
                  </a:lnTo>
                  <a:lnTo>
                    <a:pt x="10" y="101"/>
                  </a:lnTo>
                  <a:lnTo>
                    <a:pt x="8" y="106"/>
                  </a:lnTo>
                  <a:lnTo>
                    <a:pt x="7" y="111"/>
                  </a:lnTo>
                  <a:lnTo>
                    <a:pt x="5" y="117"/>
                  </a:lnTo>
                  <a:lnTo>
                    <a:pt x="3" y="124"/>
                  </a:lnTo>
                  <a:lnTo>
                    <a:pt x="1" y="129"/>
                  </a:lnTo>
                  <a:lnTo>
                    <a:pt x="1" y="136"/>
                  </a:lnTo>
                  <a:lnTo>
                    <a:pt x="1" y="143"/>
                  </a:lnTo>
                  <a:lnTo>
                    <a:pt x="1" y="148"/>
                  </a:lnTo>
                  <a:lnTo>
                    <a:pt x="0" y="153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0" y="169"/>
                  </a:lnTo>
                  <a:lnTo>
                    <a:pt x="0" y="174"/>
                  </a:lnTo>
                  <a:lnTo>
                    <a:pt x="0" y="177"/>
                  </a:lnTo>
                  <a:lnTo>
                    <a:pt x="0" y="181"/>
                  </a:lnTo>
                  <a:lnTo>
                    <a:pt x="0" y="183"/>
                  </a:lnTo>
                  <a:lnTo>
                    <a:pt x="0" y="186"/>
                  </a:lnTo>
                  <a:lnTo>
                    <a:pt x="1" y="190"/>
                  </a:lnTo>
                  <a:lnTo>
                    <a:pt x="1" y="195"/>
                  </a:lnTo>
                  <a:lnTo>
                    <a:pt x="3" y="200"/>
                  </a:lnTo>
                  <a:lnTo>
                    <a:pt x="5" y="205"/>
                  </a:lnTo>
                  <a:lnTo>
                    <a:pt x="7" y="210"/>
                  </a:lnTo>
                  <a:lnTo>
                    <a:pt x="10" y="217"/>
                  </a:lnTo>
                  <a:lnTo>
                    <a:pt x="10" y="221"/>
                  </a:lnTo>
                  <a:lnTo>
                    <a:pt x="12" y="228"/>
                  </a:lnTo>
                  <a:lnTo>
                    <a:pt x="14" y="231"/>
                  </a:lnTo>
                  <a:lnTo>
                    <a:pt x="15" y="237"/>
                  </a:lnTo>
                  <a:lnTo>
                    <a:pt x="19" y="242"/>
                  </a:lnTo>
                  <a:lnTo>
                    <a:pt x="19" y="245"/>
                  </a:lnTo>
                  <a:lnTo>
                    <a:pt x="207" y="19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3" name="Freeform 195"/>
            <p:cNvSpPr>
              <a:spLocks/>
            </p:cNvSpPr>
            <p:nvPr/>
          </p:nvSpPr>
          <p:spPr bwMode="auto">
            <a:xfrm>
              <a:off x="582" y="1932"/>
              <a:ext cx="100" cy="256"/>
            </a:xfrm>
            <a:custGeom>
              <a:avLst/>
              <a:gdLst/>
              <a:ahLst/>
              <a:cxnLst>
                <a:cxn ang="0">
                  <a:pos x="199" y="1"/>
                </a:cxn>
                <a:cxn ang="0">
                  <a:pos x="188" y="8"/>
                </a:cxn>
                <a:cxn ang="0">
                  <a:pos x="180" y="17"/>
                </a:cxn>
                <a:cxn ang="0">
                  <a:pos x="169" y="27"/>
                </a:cxn>
                <a:cxn ang="0">
                  <a:pos x="159" y="38"/>
                </a:cxn>
                <a:cxn ang="0">
                  <a:pos x="147" y="50"/>
                </a:cxn>
                <a:cxn ang="0">
                  <a:pos x="138" y="62"/>
                </a:cxn>
                <a:cxn ang="0">
                  <a:pos x="127" y="73"/>
                </a:cxn>
                <a:cxn ang="0">
                  <a:pos x="115" y="88"/>
                </a:cxn>
                <a:cxn ang="0">
                  <a:pos x="101" y="107"/>
                </a:cxn>
                <a:cxn ang="0">
                  <a:pos x="86" y="128"/>
                </a:cxn>
                <a:cxn ang="0">
                  <a:pos x="72" y="147"/>
                </a:cxn>
                <a:cxn ang="0">
                  <a:pos x="58" y="165"/>
                </a:cxn>
                <a:cxn ang="0">
                  <a:pos x="49" y="179"/>
                </a:cxn>
                <a:cxn ang="0">
                  <a:pos x="44" y="187"/>
                </a:cxn>
                <a:cxn ang="0">
                  <a:pos x="42" y="191"/>
                </a:cxn>
                <a:cxn ang="0">
                  <a:pos x="39" y="198"/>
                </a:cxn>
                <a:cxn ang="0">
                  <a:pos x="32" y="212"/>
                </a:cxn>
                <a:cxn ang="0">
                  <a:pos x="25" y="229"/>
                </a:cxn>
                <a:cxn ang="0">
                  <a:pos x="18" y="250"/>
                </a:cxn>
                <a:cxn ang="0">
                  <a:pos x="11" y="273"/>
                </a:cxn>
                <a:cxn ang="0">
                  <a:pos x="4" y="292"/>
                </a:cxn>
                <a:cxn ang="0">
                  <a:pos x="0" y="309"/>
                </a:cxn>
                <a:cxn ang="0">
                  <a:pos x="0" y="321"/>
                </a:cxn>
                <a:cxn ang="0">
                  <a:pos x="0" y="335"/>
                </a:cxn>
                <a:cxn ang="0">
                  <a:pos x="0" y="349"/>
                </a:cxn>
                <a:cxn ang="0">
                  <a:pos x="4" y="365"/>
                </a:cxn>
                <a:cxn ang="0">
                  <a:pos x="7" y="379"/>
                </a:cxn>
                <a:cxn ang="0">
                  <a:pos x="11" y="393"/>
                </a:cxn>
                <a:cxn ang="0">
                  <a:pos x="13" y="405"/>
                </a:cxn>
                <a:cxn ang="0">
                  <a:pos x="16" y="415"/>
                </a:cxn>
                <a:cxn ang="0">
                  <a:pos x="18" y="424"/>
                </a:cxn>
                <a:cxn ang="0">
                  <a:pos x="28" y="434"/>
                </a:cxn>
                <a:cxn ang="0">
                  <a:pos x="42" y="448"/>
                </a:cxn>
                <a:cxn ang="0">
                  <a:pos x="61" y="464"/>
                </a:cxn>
                <a:cxn ang="0">
                  <a:pos x="79" y="478"/>
                </a:cxn>
                <a:cxn ang="0">
                  <a:pos x="98" y="492"/>
                </a:cxn>
                <a:cxn ang="0">
                  <a:pos x="112" y="502"/>
                </a:cxn>
                <a:cxn ang="0">
                  <a:pos x="120" y="509"/>
                </a:cxn>
                <a:cxn ang="0">
                  <a:pos x="200" y="0"/>
                </a:cxn>
              </a:cxnLst>
              <a:rect l="0" t="0" r="r" b="b"/>
              <a:pathLst>
                <a:path w="200" h="511">
                  <a:moveTo>
                    <a:pt x="200" y="0"/>
                  </a:moveTo>
                  <a:lnTo>
                    <a:pt x="199" y="1"/>
                  </a:lnTo>
                  <a:lnTo>
                    <a:pt x="192" y="7"/>
                  </a:lnTo>
                  <a:lnTo>
                    <a:pt x="188" y="8"/>
                  </a:lnTo>
                  <a:lnTo>
                    <a:pt x="185" y="13"/>
                  </a:lnTo>
                  <a:lnTo>
                    <a:pt x="180" y="17"/>
                  </a:lnTo>
                  <a:lnTo>
                    <a:pt x="174" y="22"/>
                  </a:lnTo>
                  <a:lnTo>
                    <a:pt x="169" y="27"/>
                  </a:lnTo>
                  <a:lnTo>
                    <a:pt x="164" y="33"/>
                  </a:lnTo>
                  <a:lnTo>
                    <a:pt x="159" y="38"/>
                  </a:lnTo>
                  <a:lnTo>
                    <a:pt x="152" y="45"/>
                  </a:lnTo>
                  <a:lnTo>
                    <a:pt x="147" y="50"/>
                  </a:lnTo>
                  <a:lnTo>
                    <a:pt x="143" y="55"/>
                  </a:lnTo>
                  <a:lnTo>
                    <a:pt x="138" y="62"/>
                  </a:lnTo>
                  <a:lnTo>
                    <a:pt x="134" y="67"/>
                  </a:lnTo>
                  <a:lnTo>
                    <a:pt x="127" y="73"/>
                  </a:lnTo>
                  <a:lnTo>
                    <a:pt x="122" y="81"/>
                  </a:lnTo>
                  <a:lnTo>
                    <a:pt x="115" y="88"/>
                  </a:lnTo>
                  <a:lnTo>
                    <a:pt x="108" y="99"/>
                  </a:lnTo>
                  <a:lnTo>
                    <a:pt x="101" y="107"/>
                  </a:lnTo>
                  <a:lnTo>
                    <a:pt x="94" y="118"/>
                  </a:lnTo>
                  <a:lnTo>
                    <a:pt x="86" y="128"/>
                  </a:lnTo>
                  <a:lnTo>
                    <a:pt x="79" y="139"/>
                  </a:lnTo>
                  <a:lnTo>
                    <a:pt x="72" y="147"/>
                  </a:lnTo>
                  <a:lnTo>
                    <a:pt x="65" y="158"/>
                  </a:lnTo>
                  <a:lnTo>
                    <a:pt x="58" y="165"/>
                  </a:lnTo>
                  <a:lnTo>
                    <a:pt x="54" y="173"/>
                  </a:lnTo>
                  <a:lnTo>
                    <a:pt x="49" y="179"/>
                  </a:lnTo>
                  <a:lnTo>
                    <a:pt x="46" y="184"/>
                  </a:lnTo>
                  <a:lnTo>
                    <a:pt x="44" y="187"/>
                  </a:lnTo>
                  <a:lnTo>
                    <a:pt x="44" y="189"/>
                  </a:lnTo>
                  <a:lnTo>
                    <a:pt x="42" y="191"/>
                  </a:lnTo>
                  <a:lnTo>
                    <a:pt x="40" y="193"/>
                  </a:lnTo>
                  <a:lnTo>
                    <a:pt x="39" y="198"/>
                  </a:lnTo>
                  <a:lnTo>
                    <a:pt x="37" y="205"/>
                  </a:lnTo>
                  <a:lnTo>
                    <a:pt x="32" y="212"/>
                  </a:lnTo>
                  <a:lnTo>
                    <a:pt x="30" y="220"/>
                  </a:lnTo>
                  <a:lnTo>
                    <a:pt x="25" y="229"/>
                  </a:lnTo>
                  <a:lnTo>
                    <a:pt x="21" y="241"/>
                  </a:lnTo>
                  <a:lnTo>
                    <a:pt x="18" y="250"/>
                  </a:lnTo>
                  <a:lnTo>
                    <a:pt x="14" y="262"/>
                  </a:lnTo>
                  <a:lnTo>
                    <a:pt x="11" y="273"/>
                  </a:lnTo>
                  <a:lnTo>
                    <a:pt x="7" y="283"/>
                  </a:lnTo>
                  <a:lnTo>
                    <a:pt x="4" y="292"/>
                  </a:lnTo>
                  <a:lnTo>
                    <a:pt x="2" y="302"/>
                  </a:lnTo>
                  <a:lnTo>
                    <a:pt x="0" y="309"/>
                  </a:lnTo>
                  <a:lnTo>
                    <a:pt x="0" y="316"/>
                  </a:lnTo>
                  <a:lnTo>
                    <a:pt x="0" y="321"/>
                  </a:lnTo>
                  <a:lnTo>
                    <a:pt x="0" y="328"/>
                  </a:lnTo>
                  <a:lnTo>
                    <a:pt x="0" y="335"/>
                  </a:lnTo>
                  <a:lnTo>
                    <a:pt x="0" y="342"/>
                  </a:lnTo>
                  <a:lnTo>
                    <a:pt x="0" y="349"/>
                  </a:lnTo>
                  <a:lnTo>
                    <a:pt x="2" y="356"/>
                  </a:lnTo>
                  <a:lnTo>
                    <a:pt x="4" y="365"/>
                  </a:lnTo>
                  <a:lnTo>
                    <a:pt x="6" y="372"/>
                  </a:lnTo>
                  <a:lnTo>
                    <a:pt x="7" y="379"/>
                  </a:lnTo>
                  <a:lnTo>
                    <a:pt x="9" y="386"/>
                  </a:lnTo>
                  <a:lnTo>
                    <a:pt x="11" y="393"/>
                  </a:lnTo>
                  <a:lnTo>
                    <a:pt x="13" y="400"/>
                  </a:lnTo>
                  <a:lnTo>
                    <a:pt x="13" y="405"/>
                  </a:lnTo>
                  <a:lnTo>
                    <a:pt x="14" y="410"/>
                  </a:lnTo>
                  <a:lnTo>
                    <a:pt x="16" y="415"/>
                  </a:lnTo>
                  <a:lnTo>
                    <a:pt x="18" y="420"/>
                  </a:lnTo>
                  <a:lnTo>
                    <a:pt x="18" y="424"/>
                  </a:lnTo>
                  <a:lnTo>
                    <a:pt x="21" y="429"/>
                  </a:lnTo>
                  <a:lnTo>
                    <a:pt x="28" y="434"/>
                  </a:lnTo>
                  <a:lnTo>
                    <a:pt x="35" y="441"/>
                  </a:lnTo>
                  <a:lnTo>
                    <a:pt x="42" y="448"/>
                  </a:lnTo>
                  <a:lnTo>
                    <a:pt x="51" y="457"/>
                  </a:lnTo>
                  <a:lnTo>
                    <a:pt x="61" y="464"/>
                  </a:lnTo>
                  <a:lnTo>
                    <a:pt x="70" y="473"/>
                  </a:lnTo>
                  <a:lnTo>
                    <a:pt x="79" y="478"/>
                  </a:lnTo>
                  <a:lnTo>
                    <a:pt x="89" y="486"/>
                  </a:lnTo>
                  <a:lnTo>
                    <a:pt x="98" y="492"/>
                  </a:lnTo>
                  <a:lnTo>
                    <a:pt x="107" y="499"/>
                  </a:lnTo>
                  <a:lnTo>
                    <a:pt x="112" y="502"/>
                  </a:lnTo>
                  <a:lnTo>
                    <a:pt x="117" y="506"/>
                  </a:lnTo>
                  <a:lnTo>
                    <a:pt x="120" y="509"/>
                  </a:lnTo>
                  <a:lnTo>
                    <a:pt x="122" y="511"/>
                  </a:lnTo>
                  <a:lnTo>
                    <a:pt x="200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4" name="Freeform 196"/>
            <p:cNvSpPr>
              <a:spLocks/>
            </p:cNvSpPr>
            <p:nvPr/>
          </p:nvSpPr>
          <p:spPr bwMode="auto">
            <a:xfrm>
              <a:off x="1268" y="2534"/>
              <a:ext cx="119" cy="83"/>
            </a:xfrm>
            <a:custGeom>
              <a:avLst/>
              <a:gdLst/>
              <a:ahLst/>
              <a:cxnLst>
                <a:cxn ang="0">
                  <a:pos x="89" y="2"/>
                </a:cxn>
                <a:cxn ang="0">
                  <a:pos x="78" y="3"/>
                </a:cxn>
                <a:cxn ang="0">
                  <a:pos x="68" y="7"/>
                </a:cxn>
                <a:cxn ang="0">
                  <a:pos x="56" y="10"/>
                </a:cxn>
                <a:cxn ang="0">
                  <a:pos x="45" y="16"/>
                </a:cxn>
                <a:cxn ang="0">
                  <a:pos x="35" y="19"/>
                </a:cxn>
                <a:cxn ang="0">
                  <a:pos x="26" y="24"/>
                </a:cxn>
                <a:cxn ang="0">
                  <a:pos x="23" y="31"/>
                </a:cxn>
                <a:cxn ang="0">
                  <a:pos x="30" y="38"/>
                </a:cxn>
                <a:cxn ang="0">
                  <a:pos x="45" y="43"/>
                </a:cxn>
                <a:cxn ang="0">
                  <a:pos x="57" y="45"/>
                </a:cxn>
                <a:cxn ang="0">
                  <a:pos x="136" y="63"/>
                </a:cxn>
                <a:cxn ang="0">
                  <a:pos x="12" y="82"/>
                </a:cxn>
                <a:cxn ang="0">
                  <a:pos x="7" y="89"/>
                </a:cxn>
                <a:cxn ang="0">
                  <a:pos x="2" y="99"/>
                </a:cxn>
                <a:cxn ang="0">
                  <a:pos x="0" y="113"/>
                </a:cxn>
                <a:cxn ang="0">
                  <a:pos x="5" y="122"/>
                </a:cxn>
                <a:cxn ang="0">
                  <a:pos x="14" y="129"/>
                </a:cxn>
                <a:cxn ang="0">
                  <a:pos x="26" y="136"/>
                </a:cxn>
                <a:cxn ang="0">
                  <a:pos x="40" y="144"/>
                </a:cxn>
                <a:cxn ang="0">
                  <a:pos x="56" y="151"/>
                </a:cxn>
                <a:cxn ang="0">
                  <a:pos x="70" y="158"/>
                </a:cxn>
                <a:cxn ang="0">
                  <a:pos x="82" y="162"/>
                </a:cxn>
                <a:cxn ang="0">
                  <a:pos x="92" y="165"/>
                </a:cxn>
                <a:cxn ang="0">
                  <a:pos x="99" y="165"/>
                </a:cxn>
                <a:cxn ang="0">
                  <a:pos x="110" y="165"/>
                </a:cxn>
                <a:cxn ang="0">
                  <a:pos x="125" y="163"/>
                </a:cxn>
                <a:cxn ang="0">
                  <a:pos x="143" y="162"/>
                </a:cxn>
                <a:cxn ang="0">
                  <a:pos x="158" y="160"/>
                </a:cxn>
                <a:cxn ang="0">
                  <a:pos x="174" y="158"/>
                </a:cxn>
                <a:cxn ang="0">
                  <a:pos x="184" y="156"/>
                </a:cxn>
                <a:cxn ang="0">
                  <a:pos x="191" y="156"/>
                </a:cxn>
                <a:cxn ang="0">
                  <a:pos x="238" y="122"/>
                </a:cxn>
                <a:cxn ang="0">
                  <a:pos x="92" y="2"/>
                </a:cxn>
              </a:cxnLst>
              <a:rect l="0" t="0" r="r" b="b"/>
              <a:pathLst>
                <a:path w="238" h="167">
                  <a:moveTo>
                    <a:pt x="92" y="2"/>
                  </a:moveTo>
                  <a:lnTo>
                    <a:pt x="89" y="2"/>
                  </a:lnTo>
                  <a:lnTo>
                    <a:pt x="82" y="3"/>
                  </a:lnTo>
                  <a:lnTo>
                    <a:pt x="78" y="3"/>
                  </a:lnTo>
                  <a:lnTo>
                    <a:pt x="73" y="5"/>
                  </a:lnTo>
                  <a:lnTo>
                    <a:pt x="68" y="7"/>
                  </a:lnTo>
                  <a:lnTo>
                    <a:pt x="63" y="9"/>
                  </a:lnTo>
                  <a:lnTo>
                    <a:pt x="56" y="10"/>
                  </a:lnTo>
                  <a:lnTo>
                    <a:pt x="50" y="12"/>
                  </a:lnTo>
                  <a:lnTo>
                    <a:pt x="45" y="16"/>
                  </a:lnTo>
                  <a:lnTo>
                    <a:pt x="40" y="17"/>
                  </a:lnTo>
                  <a:lnTo>
                    <a:pt x="35" y="19"/>
                  </a:lnTo>
                  <a:lnTo>
                    <a:pt x="31" y="23"/>
                  </a:lnTo>
                  <a:lnTo>
                    <a:pt x="26" y="24"/>
                  </a:lnTo>
                  <a:lnTo>
                    <a:pt x="24" y="28"/>
                  </a:lnTo>
                  <a:lnTo>
                    <a:pt x="23" y="31"/>
                  </a:lnTo>
                  <a:lnTo>
                    <a:pt x="24" y="35"/>
                  </a:lnTo>
                  <a:lnTo>
                    <a:pt x="30" y="38"/>
                  </a:lnTo>
                  <a:lnTo>
                    <a:pt x="38" y="42"/>
                  </a:lnTo>
                  <a:lnTo>
                    <a:pt x="45" y="43"/>
                  </a:lnTo>
                  <a:lnTo>
                    <a:pt x="52" y="45"/>
                  </a:lnTo>
                  <a:lnTo>
                    <a:pt x="57" y="45"/>
                  </a:lnTo>
                  <a:lnTo>
                    <a:pt x="59" y="45"/>
                  </a:lnTo>
                  <a:lnTo>
                    <a:pt x="136" y="63"/>
                  </a:lnTo>
                  <a:lnTo>
                    <a:pt x="14" y="82"/>
                  </a:lnTo>
                  <a:lnTo>
                    <a:pt x="12" y="82"/>
                  </a:lnTo>
                  <a:lnTo>
                    <a:pt x="10" y="85"/>
                  </a:lnTo>
                  <a:lnTo>
                    <a:pt x="7" y="89"/>
                  </a:lnTo>
                  <a:lnTo>
                    <a:pt x="5" y="94"/>
                  </a:lnTo>
                  <a:lnTo>
                    <a:pt x="2" y="99"/>
                  </a:lnTo>
                  <a:lnTo>
                    <a:pt x="0" y="106"/>
                  </a:lnTo>
                  <a:lnTo>
                    <a:pt x="0" y="113"/>
                  </a:lnTo>
                  <a:lnTo>
                    <a:pt x="3" y="120"/>
                  </a:lnTo>
                  <a:lnTo>
                    <a:pt x="5" y="122"/>
                  </a:lnTo>
                  <a:lnTo>
                    <a:pt x="9" y="125"/>
                  </a:lnTo>
                  <a:lnTo>
                    <a:pt x="14" y="129"/>
                  </a:lnTo>
                  <a:lnTo>
                    <a:pt x="19" y="132"/>
                  </a:lnTo>
                  <a:lnTo>
                    <a:pt x="26" y="136"/>
                  </a:lnTo>
                  <a:lnTo>
                    <a:pt x="33" y="141"/>
                  </a:lnTo>
                  <a:lnTo>
                    <a:pt x="40" y="144"/>
                  </a:lnTo>
                  <a:lnTo>
                    <a:pt x="49" y="149"/>
                  </a:lnTo>
                  <a:lnTo>
                    <a:pt x="56" y="151"/>
                  </a:lnTo>
                  <a:lnTo>
                    <a:pt x="63" y="155"/>
                  </a:lnTo>
                  <a:lnTo>
                    <a:pt x="70" y="158"/>
                  </a:lnTo>
                  <a:lnTo>
                    <a:pt x="77" y="160"/>
                  </a:lnTo>
                  <a:lnTo>
                    <a:pt x="82" y="162"/>
                  </a:lnTo>
                  <a:lnTo>
                    <a:pt x="89" y="165"/>
                  </a:lnTo>
                  <a:lnTo>
                    <a:pt x="92" y="165"/>
                  </a:lnTo>
                  <a:lnTo>
                    <a:pt x="97" y="167"/>
                  </a:lnTo>
                  <a:lnTo>
                    <a:pt x="99" y="165"/>
                  </a:lnTo>
                  <a:lnTo>
                    <a:pt x="104" y="165"/>
                  </a:lnTo>
                  <a:lnTo>
                    <a:pt x="110" y="165"/>
                  </a:lnTo>
                  <a:lnTo>
                    <a:pt x="118" y="165"/>
                  </a:lnTo>
                  <a:lnTo>
                    <a:pt x="125" y="163"/>
                  </a:lnTo>
                  <a:lnTo>
                    <a:pt x="134" y="163"/>
                  </a:lnTo>
                  <a:lnTo>
                    <a:pt x="143" y="162"/>
                  </a:lnTo>
                  <a:lnTo>
                    <a:pt x="151" y="162"/>
                  </a:lnTo>
                  <a:lnTo>
                    <a:pt x="158" y="160"/>
                  </a:lnTo>
                  <a:lnTo>
                    <a:pt x="167" y="160"/>
                  </a:lnTo>
                  <a:lnTo>
                    <a:pt x="174" y="158"/>
                  </a:lnTo>
                  <a:lnTo>
                    <a:pt x="181" y="158"/>
                  </a:lnTo>
                  <a:lnTo>
                    <a:pt x="184" y="156"/>
                  </a:lnTo>
                  <a:lnTo>
                    <a:pt x="190" y="156"/>
                  </a:lnTo>
                  <a:lnTo>
                    <a:pt x="191" y="156"/>
                  </a:lnTo>
                  <a:lnTo>
                    <a:pt x="193" y="156"/>
                  </a:lnTo>
                  <a:lnTo>
                    <a:pt x="238" y="122"/>
                  </a:lnTo>
                  <a:lnTo>
                    <a:pt x="157" y="0"/>
                  </a:lnTo>
                  <a:lnTo>
                    <a:pt x="92" y="2"/>
                  </a:lnTo>
                  <a:lnTo>
                    <a:pt x="9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5" name="Freeform 197"/>
            <p:cNvSpPr>
              <a:spLocks/>
            </p:cNvSpPr>
            <p:nvPr/>
          </p:nvSpPr>
          <p:spPr bwMode="auto">
            <a:xfrm>
              <a:off x="1280" y="2498"/>
              <a:ext cx="141" cy="112"/>
            </a:xfrm>
            <a:custGeom>
              <a:avLst/>
              <a:gdLst/>
              <a:ahLst/>
              <a:cxnLst>
                <a:cxn ang="0">
                  <a:pos x="164" y="10"/>
                </a:cxn>
                <a:cxn ang="0">
                  <a:pos x="153" y="14"/>
                </a:cxn>
                <a:cxn ang="0">
                  <a:pos x="136" y="21"/>
                </a:cxn>
                <a:cxn ang="0">
                  <a:pos x="113" y="31"/>
                </a:cxn>
                <a:cxn ang="0">
                  <a:pos x="87" y="40"/>
                </a:cxn>
                <a:cxn ang="0">
                  <a:pos x="63" y="52"/>
                </a:cxn>
                <a:cxn ang="0">
                  <a:pos x="40" y="62"/>
                </a:cxn>
                <a:cxn ang="0">
                  <a:pos x="26" y="73"/>
                </a:cxn>
                <a:cxn ang="0">
                  <a:pos x="18" y="81"/>
                </a:cxn>
                <a:cxn ang="0">
                  <a:pos x="19" y="90"/>
                </a:cxn>
                <a:cxn ang="0">
                  <a:pos x="30" y="97"/>
                </a:cxn>
                <a:cxn ang="0">
                  <a:pos x="47" y="102"/>
                </a:cxn>
                <a:cxn ang="0">
                  <a:pos x="66" y="107"/>
                </a:cxn>
                <a:cxn ang="0">
                  <a:pos x="86" y="111"/>
                </a:cxn>
                <a:cxn ang="0">
                  <a:pos x="99" y="114"/>
                </a:cxn>
                <a:cxn ang="0">
                  <a:pos x="110" y="116"/>
                </a:cxn>
                <a:cxn ang="0">
                  <a:pos x="108" y="118"/>
                </a:cxn>
                <a:cxn ang="0">
                  <a:pos x="98" y="123"/>
                </a:cxn>
                <a:cxn ang="0">
                  <a:pos x="87" y="128"/>
                </a:cxn>
                <a:cxn ang="0">
                  <a:pos x="75" y="135"/>
                </a:cxn>
                <a:cxn ang="0">
                  <a:pos x="61" y="142"/>
                </a:cxn>
                <a:cxn ang="0">
                  <a:pos x="47" y="151"/>
                </a:cxn>
                <a:cxn ang="0">
                  <a:pos x="33" y="161"/>
                </a:cxn>
                <a:cxn ang="0">
                  <a:pos x="19" y="168"/>
                </a:cxn>
                <a:cxn ang="0">
                  <a:pos x="9" y="175"/>
                </a:cxn>
                <a:cxn ang="0">
                  <a:pos x="0" y="184"/>
                </a:cxn>
                <a:cxn ang="0">
                  <a:pos x="2" y="193"/>
                </a:cxn>
                <a:cxn ang="0">
                  <a:pos x="9" y="198"/>
                </a:cxn>
                <a:cxn ang="0">
                  <a:pos x="18" y="201"/>
                </a:cxn>
                <a:cxn ang="0">
                  <a:pos x="32" y="210"/>
                </a:cxn>
                <a:cxn ang="0">
                  <a:pos x="51" y="219"/>
                </a:cxn>
                <a:cxn ang="0">
                  <a:pos x="75" y="222"/>
                </a:cxn>
                <a:cxn ang="0">
                  <a:pos x="103" y="222"/>
                </a:cxn>
                <a:cxn ang="0">
                  <a:pos x="134" y="222"/>
                </a:cxn>
                <a:cxn ang="0">
                  <a:pos x="166" y="215"/>
                </a:cxn>
                <a:cxn ang="0">
                  <a:pos x="195" y="208"/>
                </a:cxn>
                <a:cxn ang="0">
                  <a:pos x="221" y="196"/>
                </a:cxn>
                <a:cxn ang="0">
                  <a:pos x="244" y="184"/>
                </a:cxn>
                <a:cxn ang="0">
                  <a:pos x="260" y="168"/>
                </a:cxn>
                <a:cxn ang="0">
                  <a:pos x="272" y="154"/>
                </a:cxn>
                <a:cxn ang="0">
                  <a:pos x="279" y="139"/>
                </a:cxn>
                <a:cxn ang="0">
                  <a:pos x="282" y="127"/>
                </a:cxn>
                <a:cxn ang="0">
                  <a:pos x="282" y="113"/>
                </a:cxn>
                <a:cxn ang="0">
                  <a:pos x="280" y="99"/>
                </a:cxn>
                <a:cxn ang="0">
                  <a:pos x="275" y="85"/>
                </a:cxn>
                <a:cxn ang="0">
                  <a:pos x="268" y="71"/>
                </a:cxn>
                <a:cxn ang="0">
                  <a:pos x="260" y="55"/>
                </a:cxn>
                <a:cxn ang="0">
                  <a:pos x="253" y="40"/>
                </a:cxn>
                <a:cxn ang="0">
                  <a:pos x="247" y="26"/>
                </a:cxn>
                <a:cxn ang="0">
                  <a:pos x="240" y="14"/>
                </a:cxn>
                <a:cxn ang="0">
                  <a:pos x="232" y="5"/>
                </a:cxn>
                <a:cxn ang="0">
                  <a:pos x="220" y="0"/>
                </a:cxn>
                <a:cxn ang="0">
                  <a:pos x="204" y="0"/>
                </a:cxn>
                <a:cxn ang="0">
                  <a:pos x="180" y="5"/>
                </a:cxn>
                <a:cxn ang="0">
                  <a:pos x="166" y="10"/>
                </a:cxn>
              </a:cxnLst>
              <a:rect l="0" t="0" r="r" b="b"/>
              <a:pathLst>
                <a:path w="282" h="224">
                  <a:moveTo>
                    <a:pt x="166" y="10"/>
                  </a:moveTo>
                  <a:lnTo>
                    <a:pt x="164" y="10"/>
                  </a:lnTo>
                  <a:lnTo>
                    <a:pt x="160" y="12"/>
                  </a:lnTo>
                  <a:lnTo>
                    <a:pt x="153" y="14"/>
                  </a:lnTo>
                  <a:lnTo>
                    <a:pt x="146" y="17"/>
                  </a:lnTo>
                  <a:lnTo>
                    <a:pt x="136" y="21"/>
                  </a:lnTo>
                  <a:lnTo>
                    <a:pt x="124" y="26"/>
                  </a:lnTo>
                  <a:lnTo>
                    <a:pt x="113" y="31"/>
                  </a:lnTo>
                  <a:lnTo>
                    <a:pt x="101" y="36"/>
                  </a:lnTo>
                  <a:lnTo>
                    <a:pt x="87" y="40"/>
                  </a:lnTo>
                  <a:lnTo>
                    <a:pt x="75" y="47"/>
                  </a:lnTo>
                  <a:lnTo>
                    <a:pt x="63" y="52"/>
                  </a:lnTo>
                  <a:lnTo>
                    <a:pt x="53" y="59"/>
                  </a:lnTo>
                  <a:lnTo>
                    <a:pt x="40" y="62"/>
                  </a:lnTo>
                  <a:lnTo>
                    <a:pt x="33" y="69"/>
                  </a:lnTo>
                  <a:lnTo>
                    <a:pt x="26" y="73"/>
                  </a:lnTo>
                  <a:lnTo>
                    <a:pt x="21" y="78"/>
                  </a:lnTo>
                  <a:lnTo>
                    <a:pt x="18" y="81"/>
                  </a:lnTo>
                  <a:lnTo>
                    <a:pt x="18" y="87"/>
                  </a:lnTo>
                  <a:lnTo>
                    <a:pt x="19" y="90"/>
                  </a:lnTo>
                  <a:lnTo>
                    <a:pt x="25" y="94"/>
                  </a:lnTo>
                  <a:lnTo>
                    <a:pt x="30" y="97"/>
                  </a:lnTo>
                  <a:lnTo>
                    <a:pt x="39" y="101"/>
                  </a:lnTo>
                  <a:lnTo>
                    <a:pt x="47" y="102"/>
                  </a:lnTo>
                  <a:lnTo>
                    <a:pt x="56" y="106"/>
                  </a:lnTo>
                  <a:lnTo>
                    <a:pt x="66" y="107"/>
                  </a:lnTo>
                  <a:lnTo>
                    <a:pt x="75" y="109"/>
                  </a:lnTo>
                  <a:lnTo>
                    <a:pt x="86" y="111"/>
                  </a:lnTo>
                  <a:lnTo>
                    <a:pt x="94" y="113"/>
                  </a:lnTo>
                  <a:lnTo>
                    <a:pt x="99" y="114"/>
                  </a:lnTo>
                  <a:lnTo>
                    <a:pt x="105" y="114"/>
                  </a:lnTo>
                  <a:lnTo>
                    <a:pt x="110" y="116"/>
                  </a:lnTo>
                  <a:lnTo>
                    <a:pt x="112" y="116"/>
                  </a:lnTo>
                  <a:lnTo>
                    <a:pt x="108" y="118"/>
                  </a:lnTo>
                  <a:lnTo>
                    <a:pt x="103" y="120"/>
                  </a:lnTo>
                  <a:lnTo>
                    <a:pt x="98" y="123"/>
                  </a:lnTo>
                  <a:lnTo>
                    <a:pt x="94" y="125"/>
                  </a:lnTo>
                  <a:lnTo>
                    <a:pt x="87" y="128"/>
                  </a:lnTo>
                  <a:lnTo>
                    <a:pt x="84" y="132"/>
                  </a:lnTo>
                  <a:lnTo>
                    <a:pt x="75" y="135"/>
                  </a:lnTo>
                  <a:lnTo>
                    <a:pt x="68" y="139"/>
                  </a:lnTo>
                  <a:lnTo>
                    <a:pt x="61" y="142"/>
                  </a:lnTo>
                  <a:lnTo>
                    <a:pt x="56" y="147"/>
                  </a:lnTo>
                  <a:lnTo>
                    <a:pt x="47" y="151"/>
                  </a:lnTo>
                  <a:lnTo>
                    <a:pt x="40" y="156"/>
                  </a:lnTo>
                  <a:lnTo>
                    <a:pt x="33" y="161"/>
                  </a:lnTo>
                  <a:lnTo>
                    <a:pt x="28" y="165"/>
                  </a:lnTo>
                  <a:lnTo>
                    <a:pt x="19" y="168"/>
                  </a:lnTo>
                  <a:lnTo>
                    <a:pt x="14" y="174"/>
                  </a:lnTo>
                  <a:lnTo>
                    <a:pt x="9" y="175"/>
                  </a:lnTo>
                  <a:lnTo>
                    <a:pt x="6" y="179"/>
                  </a:lnTo>
                  <a:lnTo>
                    <a:pt x="0" y="184"/>
                  </a:lnTo>
                  <a:lnTo>
                    <a:pt x="2" y="191"/>
                  </a:lnTo>
                  <a:lnTo>
                    <a:pt x="2" y="193"/>
                  </a:lnTo>
                  <a:lnTo>
                    <a:pt x="6" y="194"/>
                  </a:lnTo>
                  <a:lnTo>
                    <a:pt x="9" y="198"/>
                  </a:lnTo>
                  <a:lnTo>
                    <a:pt x="13" y="200"/>
                  </a:lnTo>
                  <a:lnTo>
                    <a:pt x="18" y="201"/>
                  </a:lnTo>
                  <a:lnTo>
                    <a:pt x="25" y="207"/>
                  </a:lnTo>
                  <a:lnTo>
                    <a:pt x="32" y="210"/>
                  </a:lnTo>
                  <a:lnTo>
                    <a:pt x="42" y="215"/>
                  </a:lnTo>
                  <a:lnTo>
                    <a:pt x="51" y="219"/>
                  </a:lnTo>
                  <a:lnTo>
                    <a:pt x="63" y="220"/>
                  </a:lnTo>
                  <a:lnTo>
                    <a:pt x="75" y="222"/>
                  </a:lnTo>
                  <a:lnTo>
                    <a:pt x="89" y="224"/>
                  </a:lnTo>
                  <a:lnTo>
                    <a:pt x="103" y="222"/>
                  </a:lnTo>
                  <a:lnTo>
                    <a:pt x="119" y="222"/>
                  </a:lnTo>
                  <a:lnTo>
                    <a:pt x="134" y="222"/>
                  </a:lnTo>
                  <a:lnTo>
                    <a:pt x="150" y="220"/>
                  </a:lnTo>
                  <a:lnTo>
                    <a:pt x="166" y="215"/>
                  </a:lnTo>
                  <a:lnTo>
                    <a:pt x="180" y="214"/>
                  </a:lnTo>
                  <a:lnTo>
                    <a:pt x="195" y="208"/>
                  </a:lnTo>
                  <a:lnTo>
                    <a:pt x="209" y="203"/>
                  </a:lnTo>
                  <a:lnTo>
                    <a:pt x="221" y="196"/>
                  </a:lnTo>
                  <a:lnTo>
                    <a:pt x="233" y="191"/>
                  </a:lnTo>
                  <a:lnTo>
                    <a:pt x="244" y="184"/>
                  </a:lnTo>
                  <a:lnTo>
                    <a:pt x="253" y="177"/>
                  </a:lnTo>
                  <a:lnTo>
                    <a:pt x="260" y="168"/>
                  </a:lnTo>
                  <a:lnTo>
                    <a:pt x="266" y="161"/>
                  </a:lnTo>
                  <a:lnTo>
                    <a:pt x="272" y="154"/>
                  </a:lnTo>
                  <a:lnTo>
                    <a:pt x="275" y="146"/>
                  </a:lnTo>
                  <a:lnTo>
                    <a:pt x="279" y="139"/>
                  </a:lnTo>
                  <a:lnTo>
                    <a:pt x="280" y="132"/>
                  </a:lnTo>
                  <a:lnTo>
                    <a:pt x="282" y="127"/>
                  </a:lnTo>
                  <a:lnTo>
                    <a:pt x="282" y="120"/>
                  </a:lnTo>
                  <a:lnTo>
                    <a:pt x="282" y="113"/>
                  </a:lnTo>
                  <a:lnTo>
                    <a:pt x="282" y="106"/>
                  </a:lnTo>
                  <a:lnTo>
                    <a:pt x="280" y="99"/>
                  </a:lnTo>
                  <a:lnTo>
                    <a:pt x="279" y="92"/>
                  </a:lnTo>
                  <a:lnTo>
                    <a:pt x="275" y="85"/>
                  </a:lnTo>
                  <a:lnTo>
                    <a:pt x="272" y="78"/>
                  </a:lnTo>
                  <a:lnTo>
                    <a:pt x="268" y="71"/>
                  </a:lnTo>
                  <a:lnTo>
                    <a:pt x="265" y="64"/>
                  </a:lnTo>
                  <a:lnTo>
                    <a:pt x="260" y="55"/>
                  </a:lnTo>
                  <a:lnTo>
                    <a:pt x="256" y="48"/>
                  </a:lnTo>
                  <a:lnTo>
                    <a:pt x="253" y="40"/>
                  </a:lnTo>
                  <a:lnTo>
                    <a:pt x="251" y="33"/>
                  </a:lnTo>
                  <a:lnTo>
                    <a:pt x="247" y="26"/>
                  </a:lnTo>
                  <a:lnTo>
                    <a:pt x="244" y="21"/>
                  </a:lnTo>
                  <a:lnTo>
                    <a:pt x="240" y="14"/>
                  </a:lnTo>
                  <a:lnTo>
                    <a:pt x="237" y="10"/>
                  </a:lnTo>
                  <a:lnTo>
                    <a:pt x="232" y="5"/>
                  </a:lnTo>
                  <a:lnTo>
                    <a:pt x="226" y="1"/>
                  </a:lnTo>
                  <a:lnTo>
                    <a:pt x="220" y="0"/>
                  </a:lnTo>
                  <a:lnTo>
                    <a:pt x="213" y="0"/>
                  </a:lnTo>
                  <a:lnTo>
                    <a:pt x="204" y="0"/>
                  </a:lnTo>
                  <a:lnTo>
                    <a:pt x="193" y="1"/>
                  </a:lnTo>
                  <a:lnTo>
                    <a:pt x="180" y="5"/>
                  </a:lnTo>
                  <a:lnTo>
                    <a:pt x="166" y="10"/>
                  </a:lnTo>
                  <a:lnTo>
                    <a:pt x="166" y="10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6" name="Freeform 198"/>
            <p:cNvSpPr>
              <a:spLocks/>
            </p:cNvSpPr>
            <p:nvPr/>
          </p:nvSpPr>
          <p:spPr bwMode="auto">
            <a:xfrm>
              <a:off x="597" y="2147"/>
              <a:ext cx="189" cy="3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12"/>
                </a:cxn>
                <a:cxn ang="0">
                  <a:pos x="10" y="26"/>
                </a:cxn>
                <a:cxn ang="0">
                  <a:pos x="17" y="44"/>
                </a:cxn>
                <a:cxn ang="0">
                  <a:pos x="26" y="61"/>
                </a:cxn>
                <a:cxn ang="0">
                  <a:pos x="35" y="82"/>
                </a:cxn>
                <a:cxn ang="0">
                  <a:pos x="43" y="99"/>
                </a:cxn>
                <a:cxn ang="0">
                  <a:pos x="54" y="117"/>
                </a:cxn>
                <a:cxn ang="0">
                  <a:pos x="64" y="132"/>
                </a:cxn>
                <a:cxn ang="0">
                  <a:pos x="78" y="153"/>
                </a:cxn>
                <a:cxn ang="0">
                  <a:pos x="94" y="176"/>
                </a:cxn>
                <a:cxn ang="0">
                  <a:pos x="113" y="200"/>
                </a:cxn>
                <a:cxn ang="0">
                  <a:pos x="132" y="224"/>
                </a:cxn>
                <a:cxn ang="0">
                  <a:pos x="151" y="247"/>
                </a:cxn>
                <a:cxn ang="0">
                  <a:pos x="169" y="266"/>
                </a:cxn>
                <a:cxn ang="0">
                  <a:pos x="183" y="284"/>
                </a:cxn>
                <a:cxn ang="0">
                  <a:pos x="195" y="301"/>
                </a:cxn>
                <a:cxn ang="0">
                  <a:pos x="207" y="325"/>
                </a:cxn>
                <a:cxn ang="0">
                  <a:pos x="219" y="353"/>
                </a:cxn>
                <a:cxn ang="0">
                  <a:pos x="231" y="384"/>
                </a:cxn>
                <a:cxn ang="0">
                  <a:pos x="243" y="414"/>
                </a:cxn>
                <a:cxn ang="0">
                  <a:pos x="254" y="444"/>
                </a:cxn>
                <a:cxn ang="0">
                  <a:pos x="263" y="468"/>
                </a:cxn>
                <a:cxn ang="0">
                  <a:pos x="271" y="485"/>
                </a:cxn>
                <a:cxn ang="0">
                  <a:pos x="282" y="503"/>
                </a:cxn>
                <a:cxn ang="0">
                  <a:pos x="296" y="527"/>
                </a:cxn>
                <a:cxn ang="0">
                  <a:pos x="313" y="553"/>
                </a:cxn>
                <a:cxn ang="0">
                  <a:pos x="330" y="583"/>
                </a:cxn>
                <a:cxn ang="0">
                  <a:pos x="348" y="609"/>
                </a:cxn>
                <a:cxn ang="0">
                  <a:pos x="362" y="630"/>
                </a:cxn>
                <a:cxn ang="0">
                  <a:pos x="372" y="645"/>
                </a:cxn>
                <a:cxn ang="0">
                  <a:pos x="377" y="650"/>
                </a:cxn>
                <a:cxn ang="0">
                  <a:pos x="125" y="115"/>
                </a:cxn>
                <a:cxn ang="0">
                  <a:pos x="0" y="0"/>
                </a:cxn>
              </a:cxnLst>
              <a:rect l="0" t="0" r="r" b="b"/>
              <a:pathLst>
                <a:path w="377" h="650">
                  <a:moveTo>
                    <a:pt x="0" y="0"/>
                  </a:moveTo>
                  <a:lnTo>
                    <a:pt x="0" y="4"/>
                  </a:lnTo>
                  <a:lnTo>
                    <a:pt x="2" y="7"/>
                  </a:lnTo>
                  <a:lnTo>
                    <a:pt x="5" y="12"/>
                  </a:lnTo>
                  <a:lnTo>
                    <a:pt x="7" y="19"/>
                  </a:lnTo>
                  <a:lnTo>
                    <a:pt x="10" y="26"/>
                  </a:lnTo>
                  <a:lnTo>
                    <a:pt x="12" y="33"/>
                  </a:lnTo>
                  <a:lnTo>
                    <a:pt x="17" y="44"/>
                  </a:lnTo>
                  <a:lnTo>
                    <a:pt x="21" y="52"/>
                  </a:lnTo>
                  <a:lnTo>
                    <a:pt x="26" y="61"/>
                  </a:lnTo>
                  <a:lnTo>
                    <a:pt x="30" y="71"/>
                  </a:lnTo>
                  <a:lnTo>
                    <a:pt x="35" y="82"/>
                  </a:lnTo>
                  <a:lnTo>
                    <a:pt x="38" y="91"/>
                  </a:lnTo>
                  <a:lnTo>
                    <a:pt x="43" y="99"/>
                  </a:lnTo>
                  <a:lnTo>
                    <a:pt x="49" y="108"/>
                  </a:lnTo>
                  <a:lnTo>
                    <a:pt x="54" y="117"/>
                  </a:lnTo>
                  <a:lnTo>
                    <a:pt x="57" y="124"/>
                  </a:lnTo>
                  <a:lnTo>
                    <a:pt x="64" y="132"/>
                  </a:lnTo>
                  <a:lnTo>
                    <a:pt x="71" y="143"/>
                  </a:lnTo>
                  <a:lnTo>
                    <a:pt x="78" y="153"/>
                  </a:lnTo>
                  <a:lnTo>
                    <a:pt x="85" y="164"/>
                  </a:lnTo>
                  <a:lnTo>
                    <a:pt x="94" y="176"/>
                  </a:lnTo>
                  <a:lnTo>
                    <a:pt x="104" y="188"/>
                  </a:lnTo>
                  <a:lnTo>
                    <a:pt x="113" y="200"/>
                  </a:lnTo>
                  <a:lnTo>
                    <a:pt x="122" y="212"/>
                  </a:lnTo>
                  <a:lnTo>
                    <a:pt x="132" y="224"/>
                  </a:lnTo>
                  <a:lnTo>
                    <a:pt x="141" y="235"/>
                  </a:lnTo>
                  <a:lnTo>
                    <a:pt x="151" y="247"/>
                  </a:lnTo>
                  <a:lnTo>
                    <a:pt x="160" y="257"/>
                  </a:lnTo>
                  <a:lnTo>
                    <a:pt x="169" y="266"/>
                  </a:lnTo>
                  <a:lnTo>
                    <a:pt x="176" y="277"/>
                  </a:lnTo>
                  <a:lnTo>
                    <a:pt x="183" y="284"/>
                  </a:lnTo>
                  <a:lnTo>
                    <a:pt x="188" y="290"/>
                  </a:lnTo>
                  <a:lnTo>
                    <a:pt x="195" y="301"/>
                  </a:lnTo>
                  <a:lnTo>
                    <a:pt x="200" y="313"/>
                  </a:lnTo>
                  <a:lnTo>
                    <a:pt x="207" y="325"/>
                  </a:lnTo>
                  <a:lnTo>
                    <a:pt x="212" y="339"/>
                  </a:lnTo>
                  <a:lnTo>
                    <a:pt x="219" y="353"/>
                  </a:lnTo>
                  <a:lnTo>
                    <a:pt x="226" y="369"/>
                  </a:lnTo>
                  <a:lnTo>
                    <a:pt x="231" y="384"/>
                  </a:lnTo>
                  <a:lnTo>
                    <a:pt x="237" y="400"/>
                  </a:lnTo>
                  <a:lnTo>
                    <a:pt x="243" y="414"/>
                  </a:lnTo>
                  <a:lnTo>
                    <a:pt x="249" y="428"/>
                  </a:lnTo>
                  <a:lnTo>
                    <a:pt x="254" y="444"/>
                  </a:lnTo>
                  <a:lnTo>
                    <a:pt x="257" y="456"/>
                  </a:lnTo>
                  <a:lnTo>
                    <a:pt x="263" y="468"/>
                  </a:lnTo>
                  <a:lnTo>
                    <a:pt x="266" y="477"/>
                  </a:lnTo>
                  <a:lnTo>
                    <a:pt x="271" y="485"/>
                  </a:lnTo>
                  <a:lnTo>
                    <a:pt x="275" y="492"/>
                  </a:lnTo>
                  <a:lnTo>
                    <a:pt x="282" y="503"/>
                  </a:lnTo>
                  <a:lnTo>
                    <a:pt x="287" y="515"/>
                  </a:lnTo>
                  <a:lnTo>
                    <a:pt x="296" y="527"/>
                  </a:lnTo>
                  <a:lnTo>
                    <a:pt x="303" y="539"/>
                  </a:lnTo>
                  <a:lnTo>
                    <a:pt x="313" y="553"/>
                  </a:lnTo>
                  <a:lnTo>
                    <a:pt x="322" y="569"/>
                  </a:lnTo>
                  <a:lnTo>
                    <a:pt x="330" y="583"/>
                  </a:lnTo>
                  <a:lnTo>
                    <a:pt x="339" y="595"/>
                  </a:lnTo>
                  <a:lnTo>
                    <a:pt x="348" y="609"/>
                  </a:lnTo>
                  <a:lnTo>
                    <a:pt x="355" y="619"/>
                  </a:lnTo>
                  <a:lnTo>
                    <a:pt x="362" y="630"/>
                  </a:lnTo>
                  <a:lnTo>
                    <a:pt x="367" y="638"/>
                  </a:lnTo>
                  <a:lnTo>
                    <a:pt x="372" y="645"/>
                  </a:lnTo>
                  <a:lnTo>
                    <a:pt x="376" y="649"/>
                  </a:lnTo>
                  <a:lnTo>
                    <a:pt x="377" y="650"/>
                  </a:lnTo>
                  <a:lnTo>
                    <a:pt x="341" y="574"/>
                  </a:lnTo>
                  <a:lnTo>
                    <a:pt x="125" y="11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7" name="Freeform 199"/>
            <p:cNvSpPr>
              <a:spLocks/>
            </p:cNvSpPr>
            <p:nvPr/>
          </p:nvSpPr>
          <p:spPr bwMode="auto">
            <a:xfrm>
              <a:off x="1079" y="1719"/>
              <a:ext cx="197" cy="279"/>
            </a:xfrm>
            <a:custGeom>
              <a:avLst/>
              <a:gdLst/>
              <a:ahLst/>
              <a:cxnLst>
                <a:cxn ang="0">
                  <a:pos x="393" y="0"/>
                </a:cxn>
                <a:cxn ang="0">
                  <a:pos x="387" y="9"/>
                </a:cxn>
                <a:cxn ang="0">
                  <a:pos x="379" y="25"/>
                </a:cxn>
                <a:cxn ang="0">
                  <a:pos x="367" y="44"/>
                </a:cxn>
                <a:cxn ang="0">
                  <a:pos x="353" y="68"/>
                </a:cxn>
                <a:cxn ang="0">
                  <a:pos x="337" y="94"/>
                </a:cxn>
                <a:cxn ang="0">
                  <a:pos x="323" y="120"/>
                </a:cxn>
                <a:cxn ang="0">
                  <a:pos x="309" y="147"/>
                </a:cxn>
                <a:cxn ang="0">
                  <a:pos x="297" y="171"/>
                </a:cxn>
                <a:cxn ang="0">
                  <a:pos x="287" y="197"/>
                </a:cxn>
                <a:cxn ang="0">
                  <a:pos x="274" y="227"/>
                </a:cxn>
                <a:cxn ang="0">
                  <a:pos x="264" y="256"/>
                </a:cxn>
                <a:cxn ang="0">
                  <a:pos x="252" y="287"/>
                </a:cxn>
                <a:cxn ang="0">
                  <a:pos x="241" y="315"/>
                </a:cxn>
                <a:cxn ang="0">
                  <a:pos x="229" y="340"/>
                </a:cxn>
                <a:cxn ang="0">
                  <a:pos x="217" y="359"/>
                </a:cxn>
                <a:cxn ang="0">
                  <a:pos x="203" y="373"/>
                </a:cxn>
                <a:cxn ang="0">
                  <a:pos x="177" y="383"/>
                </a:cxn>
                <a:cxn ang="0">
                  <a:pos x="146" y="390"/>
                </a:cxn>
                <a:cxn ang="0">
                  <a:pos x="109" y="397"/>
                </a:cxn>
                <a:cxn ang="0">
                  <a:pos x="73" y="399"/>
                </a:cxn>
                <a:cxn ang="0">
                  <a:pos x="40" y="402"/>
                </a:cxn>
                <a:cxn ang="0">
                  <a:pos x="15" y="404"/>
                </a:cxn>
                <a:cxn ang="0">
                  <a:pos x="1" y="404"/>
                </a:cxn>
                <a:cxn ang="0">
                  <a:pos x="0" y="406"/>
                </a:cxn>
                <a:cxn ang="0">
                  <a:pos x="5" y="418"/>
                </a:cxn>
                <a:cxn ang="0">
                  <a:pos x="17" y="440"/>
                </a:cxn>
                <a:cxn ang="0">
                  <a:pos x="31" y="467"/>
                </a:cxn>
                <a:cxn ang="0">
                  <a:pos x="48" y="494"/>
                </a:cxn>
                <a:cxn ang="0">
                  <a:pos x="66" y="522"/>
                </a:cxn>
                <a:cxn ang="0">
                  <a:pos x="83" y="543"/>
                </a:cxn>
                <a:cxn ang="0">
                  <a:pos x="97" y="557"/>
                </a:cxn>
                <a:cxn ang="0">
                  <a:pos x="109" y="559"/>
                </a:cxn>
                <a:cxn ang="0">
                  <a:pos x="128" y="557"/>
                </a:cxn>
                <a:cxn ang="0">
                  <a:pos x="153" y="555"/>
                </a:cxn>
                <a:cxn ang="0">
                  <a:pos x="182" y="552"/>
                </a:cxn>
                <a:cxn ang="0">
                  <a:pos x="212" y="545"/>
                </a:cxn>
                <a:cxn ang="0">
                  <a:pos x="241" y="538"/>
                </a:cxn>
                <a:cxn ang="0">
                  <a:pos x="269" y="527"/>
                </a:cxn>
                <a:cxn ang="0">
                  <a:pos x="294" y="513"/>
                </a:cxn>
                <a:cxn ang="0">
                  <a:pos x="311" y="496"/>
                </a:cxn>
                <a:cxn ang="0">
                  <a:pos x="327" y="477"/>
                </a:cxn>
                <a:cxn ang="0">
                  <a:pos x="340" y="454"/>
                </a:cxn>
                <a:cxn ang="0">
                  <a:pos x="353" y="432"/>
                </a:cxn>
                <a:cxn ang="0">
                  <a:pos x="363" y="407"/>
                </a:cxn>
                <a:cxn ang="0">
                  <a:pos x="372" y="383"/>
                </a:cxn>
                <a:cxn ang="0">
                  <a:pos x="379" y="360"/>
                </a:cxn>
                <a:cxn ang="0">
                  <a:pos x="384" y="340"/>
                </a:cxn>
                <a:cxn ang="0">
                  <a:pos x="387" y="317"/>
                </a:cxn>
                <a:cxn ang="0">
                  <a:pos x="391" y="280"/>
                </a:cxn>
                <a:cxn ang="0">
                  <a:pos x="393" y="232"/>
                </a:cxn>
                <a:cxn ang="0">
                  <a:pos x="393" y="178"/>
                </a:cxn>
                <a:cxn ang="0">
                  <a:pos x="391" y="120"/>
                </a:cxn>
                <a:cxn ang="0">
                  <a:pos x="391" y="72"/>
                </a:cxn>
                <a:cxn ang="0">
                  <a:pos x="391" y="30"/>
                </a:cxn>
                <a:cxn ang="0">
                  <a:pos x="393" y="6"/>
                </a:cxn>
                <a:cxn ang="0">
                  <a:pos x="394" y="0"/>
                </a:cxn>
              </a:cxnLst>
              <a:rect l="0" t="0" r="r" b="b"/>
              <a:pathLst>
                <a:path w="394" h="559">
                  <a:moveTo>
                    <a:pt x="394" y="0"/>
                  </a:moveTo>
                  <a:lnTo>
                    <a:pt x="393" y="0"/>
                  </a:lnTo>
                  <a:lnTo>
                    <a:pt x="391" y="4"/>
                  </a:lnTo>
                  <a:lnTo>
                    <a:pt x="387" y="9"/>
                  </a:lnTo>
                  <a:lnTo>
                    <a:pt x="384" y="16"/>
                  </a:lnTo>
                  <a:lnTo>
                    <a:pt x="379" y="25"/>
                  </a:lnTo>
                  <a:lnTo>
                    <a:pt x="374" y="34"/>
                  </a:lnTo>
                  <a:lnTo>
                    <a:pt x="367" y="44"/>
                  </a:lnTo>
                  <a:lnTo>
                    <a:pt x="361" y="56"/>
                  </a:lnTo>
                  <a:lnTo>
                    <a:pt x="353" y="68"/>
                  </a:lnTo>
                  <a:lnTo>
                    <a:pt x="346" y="82"/>
                  </a:lnTo>
                  <a:lnTo>
                    <a:pt x="337" y="94"/>
                  </a:lnTo>
                  <a:lnTo>
                    <a:pt x="330" y="108"/>
                  </a:lnTo>
                  <a:lnTo>
                    <a:pt x="323" y="120"/>
                  </a:lnTo>
                  <a:lnTo>
                    <a:pt x="316" y="134"/>
                  </a:lnTo>
                  <a:lnTo>
                    <a:pt x="309" y="147"/>
                  </a:lnTo>
                  <a:lnTo>
                    <a:pt x="304" y="159"/>
                  </a:lnTo>
                  <a:lnTo>
                    <a:pt x="297" y="171"/>
                  </a:lnTo>
                  <a:lnTo>
                    <a:pt x="292" y="185"/>
                  </a:lnTo>
                  <a:lnTo>
                    <a:pt x="287" y="197"/>
                  </a:lnTo>
                  <a:lnTo>
                    <a:pt x="281" y="213"/>
                  </a:lnTo>
                  <a:lnTo>
                    <a:pt x="274" y="227"/>
                  </a:lnTo>
                  <a:lnTo>
                    <a:pt x="269" y="242"/>
                  </a:lnTo>
                  <a:lnTo>
                    <a:pt x="264" y="256"/>
                  </a:lnTo>
                  <a:lnTo>
                    <a:pt x="259" y="274"/>
                  </a:lnTo>
                  <a:lnTo>
                    <a:pt x="252" y="287"/>
                  </a:lnTo>
                  <a:lnTo>
                    <a:pt x="247" y="301"/>
                  </a:lnTo>
                  <a:lnTo>
                    <a:pt x="241" y="315"/>
                  </a:lnTo>
                  <a:lnTo>
                    <a:pt x="234" y="329"/>
                  </a:lnTo>
                  <a:lnTo>
                    <a:pt x="229" y="340"/>
                  </a:lnTo>
                  <a:lnTo>
                    <a:pt x="222" y="350"/>
                  </a:lnTo>
                  <a:lnTo>
                    <a:pt x="217" y="359"/>
                  </a:lnTo>
                  <a:lnTo>
                    <a:pt x="212" y="367"/>
                  </a:lnTo>
                  <a:lnTo>
                    <a:pt x="203" y="373"/>
                  </a:lnTo>
                  <a:lnTo>
                    <a:pt x="191" y="378"/>
                  </a:lnTo>
                  <a:lnTo>
                    <a:pt x="177" y="383"/>
                  </a:lnTo>
                  <a:lnTo>
                    <a:pt x="163" y="387"/>
                  </a:lnTo>
                  <a:lnTo>
                    <a:pt x="146" y="390"/>
                  </a:lnTo>
                  <a:lnTo>
                    <a:pt x="128" y="394"/>
                  </a:lnTo>
                  <a:lnTo>
                    <a:pt x="109" y="397"/>
                  </a:lnTo>
                  <a:lnTo>
                    <a:pt x="92" y="399"/>
                  </a:lnTo>
                  <a:lnTo>
                    <a:pt x="73" y="399"/>
                  </a:lnTo>
                  <a:lnTo>
                    <a:pt x="55" y="400"/>
                  </a:lnTo>
                  <a:lnTo>
                    <a:pt x="40" y="402"/>
                  </a:lnTo>
                  <a:lnTo>
                    <a:pt x="27" y="404"/>
                  </a:lnTo>
                  <a:lnTo>
                    <a:pt x="15" y="404"/>
                  </a:lnTo>
                  <a:lnTo>
                    <a:pt x="7" y="404"/>
                  </a:lnTo>
                  <a:lnTo>
                    <a:pt x="1" y="404"/>
                  </a:lnTo>
                  <a:lnTo>
                    <a:pt x="0" y="406"/>
                  </a:lnTo>
                  <a:lnTo>
                    <a:pt x="0" y="406"/>
                  </a:lnTo>
                  <a:lnTo>
                    <a:pt x="1" y="411"/>
                  </a:lnTo>
                  <a:lnTo>
                    <a:pt x="5" y="418"/>
                  </a:lnTo>
                  <a:lnTo>
                    <a:pt x="12" y="428"/>
                  </a:lnTo>
                  <a:lnTo>
                    <a:pt x="17" y="440"/>
                  </a:lnTo>
                  <a:lnTo>
                    <a:pt x="24" y="453"/>
                  </a:lnTo>
                  <a:lnTo>
                    <a:pt x="31" y="467"/>
                  </a:lnTo>
                  <a:lnTo>
                    <a:pt x="41" y="482"/>
                  </a:lnTo>
                  <a:lnTo>
                    <a:pt x="48" y="494"/>
                  </a:lnTo>
                  <a:lnTo>
                    <a:pt x="57" y="510"/>
                  </a:lnTo>
                  <a:lnTo>
                    <a:pt x="66" y="522"/>
                  </a:lnTo>
                  <a:lnTo>
                    <a:pt x="74" y="534"/>
                  </a:lnTo>
                  <a:lnTo>
                    <a:pt x="83" y="543"/>
                  </a:lnTo>
                  <a:lnTo>
                    <a:pt x="90" y="552"/>
                  </a:lnTo>
                  <a:lnTo>
                    <a:pt x="97" y="557"/>
                  </a:lnTo>
                  <a:lnTo>
                    <a:pt x="104" y="559"/>
                  </a:lnTo>
                  <a:lnTo>
                    <a:pt x="109" y="559"/>
                  </a:lnTo>
                  <a:lnTo>
                    <a:pt x="120" y="559"/>
                  </a:lnTo>
                  <a:lnTo>
                    <a:pt x="128" y="557"/>
                  </a:lnTo>
                  <a:lnTo>
                    <a:pt x="140" y="557"/>
                  </a:lnTo>
                  <a:lnTo>
                    <a:pt x="153" y="555"/>
                  </a:lnTo>
                  <a:lnTo>
                    <a:pt x="167" y="553"/>
                  </a:lnTo>
                  <a:lnTo>
                    <a:pt x="182" y="552"/>
                  </a:lnTo>
                  <a:lnTo>
                    <a:pt x="198" y="548"/>
                  </a:lnTo>
                  <a:lnTo>
                    <a:pt x="212" y="545"/>
                  </a:lnTo>
                  <a:lnTo>
                    <a:pt x="227" y="541"/>
                  </a:lnTo>
                  <a:lnTo>
                    <a:pt x="241" y="538"/>
                  </a:lnTo>
                  <a:lnTo>
                    <a:pt x="257" y="533"/>
                  </a:lnTo>
                  <a:lnTo>
                    <a:pt x="269" y="527"/>
                  </a:lnTo>
                  <a:lnTo>
                    <a:pt x="283" y="520"/>
                  </a:lnTo>
                  <a:lnTo>
                    <a:pt x="294" y="513"/>
                  </a:lnTo>
                  <a:lnTo>
                    <a:pt x="304" y="507"/>
                  </a:lnTo>
                  <a:lnTo>
                    <a:pt x="311" y="496"/>
                  </a:lnTo>
                  <a:lnTo>
                    <a:pt x="320" y="487"/>
                  </a:lnTo>
                  <a:lnTo>
                    <a:pt x="327" y="477"/>
                  </a:lnTo>
                  <a:lnTo>
                    <a:pt x="335" y="467"/>
                  </a:lnTo>
                  <a:lnTo>
                    <a:pt x="340" y="454"/>
                  </a:lnTo>
                  <a:lnTo>
                    <a:pt x="346" y="444"/>
                  </a:lnTo>
                  <a:lnTo>
                    <a:pt x="353" y="432"/>
                  </a:lnTo>
                  <a:lnTo>
                    <a:pt x="358" y="420"/>
                  </a:lnTo>
                  <a:lnTo>
                    <a:pt x="363" y="407"/>
                  </a:lnTo>
                  <a:lnTo>
                    <a:pt x="367" y="395"/>
                  </a:lnTo>
                  <a:lnTo>
                    <a:pt x="372" y="383"/>
                  </a:lnTo>
                  <a:lnTo>
                    <a:pt x="375" y="373"/>
                  </a:lnTo>
                  <a:lnTo>
                    <a:pt x="379" y="360"/>
                  </a:lnTo>
                  <a:lnTo>
                    <a:pt x="380" y="348"/>
                  </a:lnTo>
                  <a:lnTo>
                    <a:pt x="384" y="340"/>
                  </a:lnTo>
                  <a:lnTo>
                    <a:pt x="387" y="329"/>
                  </a:lnTo>
                  <a:lnTo>
                    <a:pt x="387" y="317"/>
                  </a:lnTo>
                  <a:lnTo>
                    <a:pt x="389" y="300"/>
                  </a:lnTo>
                  <a:lnTo>
                    <a:pt x="391" y="280"/>
                  </a:lnTo>
                  <a:lnTo>
                    <a:pt x="393" y="258"/>
                  </a:lnTo>
                  <a:lnTo>
                    <a:pt x="393" y="232"/>
                  </a:lnTo>
                  <a:lnTo>
                    <a:pt x="393" y="206"/>
                  </a:lnTo>
                  <a:lnTo>
                    <a:pt x="393" y="178"/>
                  </a:lnTo>
                  <a:lnTo>
                    <a:pt x="393" y="150"/>
                  </a:lnTo>
                  <a:lnTo>
                    <a:pt x="391" y="120"/>
                  </a:lnTo>
                  <a:lnTo>
                    <a:pt x="391" y="96"/>
                  </a:lnTo>
                  <a:lnTo>
                    <a:pt x="391" y="72"/>
                  </a:lnTo>
                  <a:lnTo>
                    <a:pt x="391" y="49"/>
                  </a:lnTo>
                  <a:lnTo>
                    <a:pt x="391" y="30"/>
                  </a:lnTo>
                  <a:lnTo>
                    <a:pt x="391" y="16"/>
                  </a:lnTo>
                  <a:lnTo>
                    <a:pt x="393" y="6"/>
                  </a:lnTo>
                  <a:lnTo>
                    <a:pt x="394" y="0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BDB5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8" name="Freeform 200"/>
            <p:cNvSpPr>
              <a:spLocks/>
            </p:cNvSpPr>
            <p:nvPr/>
          </p:nvSpPr>
          <p:spPr bwMode="auto">
            <a:xfrm>
              <a:off x="693" y="1525"/>
              <a:ext cx="184" cy="349"/>
            </a:xfrm>
            <a:custGeom>
              <a:avLst/>
              <a:gdLst/>
              <a:ahLst/>
              <a:cxnLst>
                <a:cxn ang="0">
                  <a:pos x="279" y="1"/>
                </a:cxn>
                <a:cxn ang="0">
                  <a:pos x="254" y="15"/>
                </a:cxn>
                <a:cxn ang="0">
                  <a:pos x="219" y="43"/>
                </a:cxn>
                <a:cxn ang="0">
                  <a:pos x="176" y="78"/>
                </a:cxn>
                <a:cxn ang="0">
                  <a:pos x="131" y="118"/>
                </a:cxn>
                <a:cxn ang="0">
                  <a:pos x="86" y="156"/>
                </a:cxn>
                <a:cxn ang="0">
                  <a:pos x="49" y="191"/>
                </a:cxn>
                <a:cxn ang="0">
                  <a:pos x="21" y="221"/>
                </a:cxn>
                <a:cxn ang="0">
                  <a:pos x="9" y="238"/>
                </a:cxn>
                <a:cxn ang="0">
                  <a:pos x="2" y="255"/>
                </a:cxn>
                <a:cxn ang="0">
                  <a:pos x="0" y="274"/>
                </a:cxn>
                <a:cxn ang="0">
                  <a:pos x="0" y="295"/>
                </a:cxn>
                <a:cxn ang="0">
                  <a:pos x="6" y="316"/>
                </a:cxn>
                <a:cxn ang="0">
                  <a:pos x="11" y="337"/>
                </a:cxn>
                <a:cxn ang="0">
                  <a:pos x="18" y="360"/>
                </a:cxn>
                <a:cxn ang="0">
                  <a:pos x="25" y="381"/>
                </a:cxn>
                <a:cxn ang="0">
                  <a:pos x="35" y="403"/>
                </a:cxn>
                <a:cxn ang="0">
                  <a:pos x="56" y="438"/>
                </a:cxn>
                <a:cxn ang="0">
                  <a:pos x="89" y="485"/>
                </a:cxn>
                <a:cxn ang="0">
                  <a:pos x="129" y="537"/>
                </a:cxn>
                <a:cxn ang="0">
                  <a:pos x="173" y="589"/>
                </a:cxn>
                <a:cxn ang="0">
                  <a:pos x="213" y="636"/>
                </a:cxn>
                <a:cxn ang="0">
                  <a:pos x="249" y="673"/>
                </a:cxn>
                <a:cxn ang="0">
                  <a:pos x="273" y="694"/>
                </a:cxn>
                <a:cxn ang="0">
                  <a:pos x="287" y="695"/>
                </a:cxn>
                <a:cxn ang="0">
                  <a:pos x="301" y="688"/>
                </a:cxn>
                <a:cxn ang="0">
                  <a:pos x="317" y="676"/>
                </a:cxn>
                <a:cxn ang="0">
                  <a:pos x="334" y="661"/>
                </a:cxn>
                <a:cxn ang="0">
                  <a:pos x="348" y="641"/>
                </a:cxn>
                <a:cxn ang="0">
                  <a:pos x="360" y="622"/>
                </a:cxn>
                <a:cxn ang="0">
                  <a:pos x="367" y="603"/>
                </a:cxn>
                <a:cxn ang="0">
                  <a:pos x="369" y="587"/>
                </a:cxn>
                <a:cxn ang="0">
                  <a:pos x="364" y="572"/>
                </a:cxn>
                <a:cxn ang="0">
                  <a:pos x="346" y="549"/>
                </a:cxn>
                <a:cxn ang="0">
                  <a:pos x="320" y="520"/>
                </a:cxn>
                <a:cxn ang="0">
                  <a:pos x="289" y="485"/>
                </a:cxn>
                <a:cxn ang="0">
                  <a:pos x="258" y="448"/>
                </a:cxn>
                <a:cxn ang="0">
                  <a:pos x="228" y="412"/>
                </a:cxn>
                <a:cxn ang="0">
                  <a:pos x="206" y="377"/>
                </a:cxn>
                <a:cxn ang="0">
                  <a:pos x="193" y="347"/>
                </a:cxn>
                <a:cxn ang="0">
                  <a:pos x="192" y="321"/>
                </a:cxn>
                <a:cxn ang="0">
                  <a:pos x="199" y="288"/>
                </a:cxn>
                <a:cxn ang="0">
                  <a:pos x="213" y="250"/>
                </a:cxn>
                <a:cxn ang="0">
                  <a:pos x="228" y="207"/>
                </a:cxn>
                <a:cxn ang="0">
                  <a:pos x="246" y="163"/>
                </a:cxn>
                <a:cxn ang="0">
                  <a:pos x="263" y="125"/>
                </a:cxn>
                <a:cxn ang="0">
                  <a:pos x="277" y="92"/>
                </a:cxn>
                <a:cxn ang="0">
                  <a:pos x="287" y="69"/>
                </a:cxn>
                <a:cxn ang="0">
                  <a:pos x="289" y="57"/>
                </a:cxn>
                <a:cxn ang="0">
                  <a:pos x="291" y="47"/>
                </a:cxn>
                <a:cxn ang="0">
                  <a:pos x="291" y="36"/>
                </a:cxn>
                <a:cxn ang="0">
                  <a:pos x="289" y="26"/>
                </a:cxn>
                <a:cxn ang="0">
                  <a:pos x="289" y="17"/>
                </a:cxn>
                <a:cxn ang="0">
                  <a:pos x="287" y="8"/>
                </a:cxn>
                <a:cxn ang="0">
                  <a:pos x="286" y="1"/>
                </a:cxn>
                <a:cxn ang="0">
                  <a:pos x="286" y="0"/>
                </a:cxn>
              </a:cxnLst>
              <a:rect l="0" t="0" r="r" b="b"/>
              <a:pathLst>
                <a:path w="369" h="697">
                  <a:moveTo>
                    <a:pt x="286" y="0"/>
                  </a:moveTo>
                  <a:lnTo>
                    <a:pt x="279" y="1"/>
                  </a:lnTo>
                  <a:lnTo>
                    <a:pt x="270" y="7"/>
                  </a:lnTo>
                  <a:lnTo>
                    <a:pt x="254" y="15"/>
                  </a:lnTo>
                  <a:lnTo>
                    <a:pt x="239" y="29"/>
                  </a:lnTo>
                  <a:lnTo>
                    <a:pt x="219" y="43"/>
                  </a:lnTo>
                  <a:lnTo>
                    <a:pt x="199" y="61"/>
                  </a:lnTo>
                  <a:lnTo>
                    <a:pt x="176" y="78"/>
                  </a:lnTo>
                  <a:lnTo>
                    <a:pt x="155" y="99"/>
                  </a:lnTo>
                  <a:lnTo>
                    <a:pt x="131" y="118"/>
                  </a:lnTo>
                  <a:lnTo>
                    <a:pt x="108" y="137"/>
                  </a:lnTo>
                  <a:lnTo>
                    <a:pt x="86" y="156"/>
                  </a:lnTo>
                  <a:lnTo>
                    <a:pt x="66" y="175"/>
                  </a:lnTo>
                  <a:lnTo>
                    <a:pt x="49" y="191"/>
                  </a:lnTo>
                  <a:lnTo>
                    <a:pt x="33" y="207"/>
                  </a:lnTo>
                  <a:lnTo>
                    <a:pt x="21" y="221"/>
                  </a:lnTo>
                  <a:lnTo>
                    <a:pt x="16" y="229"/>
                  </a:lnTo>
                  <a:lnTo>
                    <a:pt x="9" y="238"/>
                  </a:lnTo>
                  <a:lnTo>
                    <a:pt x="6" y="247"/>
                  </a:lnTo>
                  <a:lnTo>
                    <a:pt x="2" y="255"/>
                  </a:lnTo>
                  <a:lnTo>
                    <a:pt x="0" y="264"/>
                  </a:lnTo>
                  <a:lnTo>
                    <a:pt x="0" y="274"/>
                  </a:lnTo>
                  <a:lnTo>
                    <a:pt x="0" y="285"/>
                  </a:lnTo>
                  <a:lnTo>
                    <a:pt x="0" y="295"/>
                  </a:lnTo>
                  <a:lnTo>
                    <a:pt x="4" y="306"/>
                  </a:lnTo>
                  <a:lnTo>
                    <a:pt x="6" y="316"/>
                  </a:lnTo>
                  <a:lnTo>
                    <a:pt x="7" y="327"/>
                  </a:lnTo>
                  <a:lnTo>
                    <a:pt x="11" y="337"/>
                  </a:lnTo>
                  <a:lnTo>
                    <a:pt x="14" y="349"/>
                  </a:lnTo>
                  <a:lnTo>
                    <a:pt x="18" y="360"/>
                  </a:lnTo>
                  <a:lnTo>
                    <a:pt x="21" y="370"/>
                  </a:lnTo>
                  <a:lnTo>
                    <a:pt x="25" y="381"/>
                  </a:lnTo>
                  <a:lnTo>
                    <a:pt x="30" y="393"/>
                  </a:lnTo>
                  <a:lnTo>
                    <a:pt x="35" y="403"/>
                  </a:lnTo>
                  <a:lnTo>
                    <a:pt x="44" y="419"/>
                  </a:lnTo>
                  <a:lnTo>
                    <a:pt x="56" y="438"/>
                  </a:lnTo>
                  <a:lnTo>
                    <a:pt x="73" y="461"/>
                  </a:lnTo>
                  <a:lnTo>
                    <a:pt x="89" y="485"/>
                  </a:lnTo>
                  <a:lnTo>
                    <a:pt x="110" y="511"/>
                  </a:lnTo>
                  <a:lnTo>
                    <a:pt x="129" y="537"/>
                  </a:lnTo>
                  <a:lnTo>
                    <a:pt x="152" y="565"/>
                  </a:lnTo>
                  <a:lnTo>
                    <a:pt x="173" y="589"/>
                  </a:lnTo>
                  <a:lnTo>
                    <a:pt x="193" y="614"/>
                  </a:lnTo>
                  <a:lnTo>
                    <a:pt x="213" y="636"/>
                  </a:lnTo>
                  <a:lnTo>
                    <a:pt x="232" y="657"/>
                  </a:lnTo>
                  <a:lnTo>
                    <a:pt x="249" y="673"/>
                  </a:lnTo>
                  <a:lnTo>
                    <a:pt x="263" y="687"/>
                  </a:lnTo>
                  <a:lnTo>
                    <a:pt x="273" y="694"/>
                  </a:lnTo>
                  <a:lnTo>
                    <a:pt x="282" y="697"/>
                  </a:lnTo>
                  <a:lnTo>
                    <a:pt x="287" y="695"/>
                  </a:lnTo>
                  <a:lnTo>
                    <a:pt x="294" y="694"/>
                  </a:lnTo>
                  <a:lnTo>
                    <a:pt x="301" y="688"/>
                  </a:lnTo>
                  <a:lnTo>
                    <a:pt x="310" y="683"/>
                  </a:lnTo>
                  <a:lnTo>
                    <a:pt x="317" y="676"/>
                  </a:lnTo>
                  <a:lnTo>
                    <a:pt x="326" y="669"/>
                  </a:lnTo>
                  <a:lnTo>
                    <a:pt x="334" y="661"/>
                  </a:lnTo>
                  <a:lnTo>
                    <a:pt x="341" y="652"/>
                  </a:lnTo>
                  <a:lnTo>
                    <a:pt x="348" y="641"/>
                  </a:lnTo>
                  <a:lnTo>
                    <a:pt x="355" y="631"/>
                  </a:lnTo>
                  <a:lnTo>
                    <a:pt x="360" y="622"/>
                  </a:lnTo>
                  <a:lnTo>
                    <a:pt x="364" y="612"/>
                  </a:lnTo>
                  <a:lnTo>
                    <a:pt x="367" y="603"/>
                  </a:lnTo>
                  <a:lnTo>
                    <a:pt x="369" y="594"/>
                  </a:lnTo>
                  <a:lnTo>
                    <a:pt x="369" y="587"/>
                  </a:lnTo>
                  <a:lnTo>
                    <a:pt x="369" y="581"/>
                  </a:lnTo>
                  <a:lnTo>
                    <a:pt x="364" y="572"/>
                  </a:lnTo>
                  <a:lnTo>
                    <a:pt x="355" y="563"/>
                  </a:lnTo>
                  <a:lnTo>
                    <a:pt x="346" y="549"/>
                  </a:lnTo>
                  <a:lnTo>
                    <a:pt x="334" y="535"/>
                  </a:lnTo>
                  <a:lnTo>
                    <a:pt x="320" y="520"/>
                  </a:lnTo>
                  <a:lnTo>
                    <a:pt x="305" y="504"/>
                  </a:lnTo>
                  <a:lnTo>
                    <a:pt x="289" y="485"/>
                  </a:lnTo>
                  <a:lnTo>
                    <a:pt x="273" y="467"/>
                  </a:lnTo>
                  <a:lnTo>
                    <a:pt x="258" y="448"/>
                  </a:lnTo>
                  <a:lnTo>
                    <a:pt x="242" y="431"/>
                  </a:lnTo>
                  <a:lnTo>
                    <a:pt x="228" y="412"/>
                  </a:lnTo>
                  <a:lnTo>
                    <a:pt x="216" y="394"/>
                  </a:lnTo>
                  <a:lnTo>
                    <a:pt x="206" y="377"/>
                  </a:lnTo>
                  <a:lnTo>
                    <a:pt x="199" y="361"/>
                  </a:lnTo>
                  <a:lnTo>
                    <a:pt x="193" y="347"/>
                  </a:lnTo>
                  <a:lnTo>
                    <a:pt x="192" y="335"/>
                  </a:lnTo>
                  <a:lnTo>
                    <a:pt x="192" y="321"/>
                  </a:lnTo>
                  <a:lnTo>
                    <a:pt x="195" y="307"/>
                  </a:lnTo>
                  <a:lnTo>
                    <a:pt x="199" y="288"/>
                  </a:lnTo>
                  <a:lnTo>
                    <a:pt x="206" y="269"/>
                  </a:lnTo>
                  <a:lnTo>
                    <a:pt x="213" y="250"/>
                  </a:lnTo>
                  <a:lnTo>
                    <a:pt x="219" y="229"/>
                  </a:lnTo>
                  <a:lnTo>
                    <a:pt x="228" y="207"/>
                  </a:lnTo>
                  <a:lnTo>
                    <a:pt x="237" y="186"/>
                  </a:lnTo>
                  <a:lnTo>
                    <a:pt x="246" y="163"/>
                  </a:lnTo>
                  <a:lnTo>
                    <a:pt x="254" y="144"/>
                  </a:lnTo>
                  <a:lnTo>
                    <a:pt x="263" y="125"/>
                  </a:lnTo>
                  <a:lnTo>
                    <a:pt x="270" y="108"/>
                  </a:lnTo>
                  <a:lnTo>
                    <a:pt x="277" y="92"/>
                  </a:lnTo>
                  <a:lnTo>
                    <a:pt x="282" y="78"/>
                  </a:lnTo>
                  <a:lnTo>
                    <a:pt x="287" y="69"/>
                  </a:lnTo>
                  <a:lnTo>
                    <a:pt x="289" y="62"/>
                  </a:lnTo>
                  <a:lnTo>
                    <a:pt x="289" y="57"/>
                  </a:lnTo>
                  <a:lnTo>
                    <a:pt x="291" y="52"/>
                  </a:lnTo>
                  <a:lnTo>
                    <a:pt x="291" y="47"/>
                  </a:lnTo>
                  <a:lnTo>
                    <a:pt x="291" y="41"/>
                  </a:lnTo>
                  <a:lnTo>
                    <a:pt x="291" y="36"/>
                  </a:lnTo>
                  <a:lnTo>
                    <a:pt x="291" y="31"/>
                  </a:lnTo>
                  <a:lnTo>
                    <a:pt x="289" y="26"/>
                  </a:lnTo>
                  <a:lnTo>
                    <a:pt x="289" y="21"/>
                  </a:lnTo>
                  <a:lnTo>
                    <a:pt x="289" y="17"/>
                  </a:lnTo>
                  <a:lnTo>
                    <a:pt x="287" y="12"/>
                  </a:lnTo>
                  <a:lnTo>
                    <a:pt x="287" y="8"/>
                  </a:lnTo>
                  <a:lnTo>
                    <a:pt x="286" y="5"/>
                  </a:lnTo>
                  <a:lnTo>
                    <a:pt x="286" y="1"/>
                  </a:lnTo>
                  <a:lnTo>
                    <a:pt x="286" y="0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BDB5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49" name="Freeform 201"/>
            <p:cNvSpPr>
              <a:spLocks/>
            </p:cNvSpPr>
            <p:nvPr/>
          </p:nvSpPr>
          <p:spPr bwMode="auto">
            <a:xfrm>
              <a:off x="560" y="1857"/>
              <a:ext cx="192" cy="42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7" y="39"/>
                </a:cxn>
                <a:cxn ang="0">
                  <a:pos x="0" y="45"/>
                </a:cxn>
                <a:cxn ang="0">
                  <a:pos x="0" y="54"/>
                </a:cxn>
                <a:cxn ang="0">
                  <a:pos x="7" y="61"/>
                </a:cxn>
                <a:cxn ang="0">
                  <a:pos x="16" y="70"/>
                </a:cxn>
                <a:cxn ang="0">
                  <a:pos x="33" y="75"/>
                </a:cxn>
                <a:cxn ang="0">
                  <a:pos x="59" y="79"/>
                </a:cxn>
                <a:cxn ang="0">
                  <a:pos x="89" y="82"/>
                </a:cxn>
                <a:cxn ang="0">
                  <a:pos x="120" y="84"/>
                </a:cxn>
                <a:cxn ang="0">
                  <a:pos x="153" y="84"/>
                </a:cxn>
                <a:cxn ang="0">
                  <a:pos x="184" y="85"/>
                </a:cxn>
                <a:cxn ang="0">
                  <a:pos x="212" y="85"/>
                </a:cxn>
                <a:cxn ang="0">
                  <a:pos x="235" y="84"/>
                </a:cxn>
                <a:cxn ang="0">
                  <a:pos x="259" y="84"/>
                </a:cxn>
                <a:cxn ang="0">
                  <a:pos x="285" y="84"/>
                </a:cxn>
                <a:cxn ang="0">
                  <a:pos x="311" y="82"/>
                </a:cxn>
                <a:cxn ang="0">
                  <a:pos x="337" y="79"/>
                </a:cxn>
                <a:cxn ang="0">
                  <a:pos x="356" y="73"/>
                </a:cxn>
                <a:cxn ang="0">
                  <a:pos x="372" y="66"/>
                </a:cxn>
                <a:cxn ang="0">
                  <a:pos x="381" y="59"/>
                </a:cxn>
                <a:cxn ang="0">
                  <a:pos x="383" y="47"/>
                </a:cxn>
                <a:cxn ang="0">
                  <a:pos x="383" y="37"/>
                </a:cxn>
                <a:cxn ang="0">
                  <a:pos x="383" y="25"/>
                </a:cxn>
                <a:cxn ang="0">
                  <a:pos x="377" y="14"/>
                </a:cxn>
                <a:cxn ang="0">
                  <a:pos x="370" y="9"/>
                </a:cxn>
                <a:cxn ang="0">
                  <a:pos x="360" y="5"/>
                </a:cxn>
                <a:cxn ang="0">
                  <a:pos x="343" y="2"/>
                </a:cxn>
                <a:cxn ang="0">
                  <a:pos x="316" y="0"/>
                </a:cxn>
                <a:cxn ang="0">
                  <a:pos x="278" y="0"/>
                </a:cxn>
                <a:cxn ang="0">
                  <a:pos x="230" y="5"/>
                </a:cxn>
                <a:cxn ang="0">
                  <a:pos x="179" y="11"/>
                </a:cxn>
                <a:cxn ang="0">
                  <a:pos x="127" y="16"/>
                </a:cxn>
                <a:cxn ang="0">
                  <a:pos x="82" y="23"/>
                </a:cxn>
                <a:cxn ang="0">
                  <a:pos x="45" y="26"/>
                </a:cxn>
                <a:cxn ang="0">
                  <a:pos x="26" y="32"/>
                </a:cxn>
                <a:cxn ang="0">
                  <a:pos x="24" y="32"/>
                </a:cxn>
              </a:cxnLst>
              <a:rect l="0" t="0" r="r" b="b"/>
              <a:pathLst>
                <a:path w="383" h="85">
                  <a:moveTo>
                    <a:pt x="24" y="32"/>
                  </a:moveTo>
                  <a:lnTo>
                    <a:pt x="17" y="35"/>
                  </a:lnTo>
                  <a:lnTo>
                    <a:pt x="12" y="37"/>
                  </a:lnTo>
                  <a:lnTo>
                    <a:pt x="7" y="39"/>
                  </a:lnTo>
                  <a:lnTo>
                    <a:pt x="2" y="44"/>
                  </a:lnTo>
                  <a:lnTo>
                    <a:pt x="0" y="45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3" y="58"/>
                  </a:lnTo>
                  <a:lnTo>
                    <a:pt x="7" y="61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4" y="73"/>
                  </a:lnTo>
                  <a:lnTo>
                    <a:pt x="33" y="75"/>
                  </a:lnTo>
                  <a:lnTo>
                    <a:pt x="45" y="77"/>
                  </a:lnTo>
                  <a:lnTo>
                    <a:pt x="59" y="79"/>
                  </a:lnTo>
                  <a:lnTo>
                    <a:pt x="73" y="80"/>
                  </a:lnTo>
                  <a:lnTo>
                    <a:pt x="89" y="82"/>
                  </a:lnTo>
                  <a:lnTo>
                    <a:pt x="104" y="84"/>
                  </a:lnTo>
                  <a:lnTo>
                    <a:pt x="120" y="84"/>
                  </a:lnTo>
                  <a:lnTo>
                    <a:pt x="137" y="84"/>
                  </a:lnTo>
                  <a:lnTo>
                    <a:pt x="153" y="84"/>
                  </a:lnTo>
                  <a:lnTo>
                    <a:pt x="169" y="85"/>
                  </a:lnTo>
                  <a:lnTo>
                    <a:pt x="184" y="85"/>
                  </a:lnTo>
                  <a:lnTo>
                    <a:pt x="198" y="85"/>
                  </a:lnTo>
                  <a:lnTo>
                    <a:pt x="212" y="85"/>
                  </a:lnTo>
                  <a:lnTo>
                    <a:pt x="223" y="85"/>
                  </a:lnTo>
                  <a:lnTo>
                    <a:pt x="235" y="84"/>
                  </a:lnTo>
                  <a:lnTo>
                    <a:pt x="247" y="84"/>
                  </a:lnTo>
                  <a:lnTo>
                    <a:pt x="259" y="84"/>
                  </a:lnTo>
                  <a:lnTo>
                    <a:pt x="273" y="84"/>
                  </a:lnTo>
                  <a:lnTo>
                    <a:pt x="285" y="84"/>
                  </a:lnTo>
                  <a:lnTo>
                    <a:pt x="299" y="82"/>
                  </a:lnTo>
                  <a:lnTo>
                    <a:pt x="311" y="82"/>
                  </a:lnTo>
                  <a:lnTo>
                    <a:pt x="325" y="80"/>
                  </a:lnTo>
                  <a:lnTo>
                    <a:pt x="337" y="79"/>
                  </a:lnTo>
                  <a:lnTo>
                    <a:pt x="348" y="77"/>
                  </a:lnTo>
                  <a:lnTo>
                    <a:pt x="356" y="73"/>
                  </a:lnTo>
                  <a:lnTo>
                    <a:pt x="365" y="72"/>
                  </a:lnTo>
                  <a:lnTo>
                    <a:pt x="372" y="66"/>
                  </a:lnTo>
                  <a:lnTo>
                    <a:pt x="377" y="65"/>
                  </a:lnTo>
                  <a:lnTo>
                    <a:pt x="381" y="59"/>
                  </a:lnTo>
                  <a:lnTo>
                    <a:pt x="383" y="54"/>
                  </a:lnTo>
                  <a:lnTo>
                    <a:pt x="383" y="47"/>
                  </a:lnTo>
                  <a:lnTo>
                    <a:pt x="383" y="42"/>
                  </a:lnTo>
                  <a:lnTo>
                    <a:pt x="383" y="37"/>
                  </a:lnTo>
                  <a:lnTo>
                    <a:pt x="383" y="32"/>
                  </a:lnTo>
                  <a:lnTo>
                    <a:pt x="383" y="25"/>
                  </a:lnTo>
                  <a:lnTo>
                    <a:pt x="381" y="18"/>
                  </a:lnTo>
                  <a:lnTo>
                    <a:pt x="377" y="14"/>
                  </a:lnTo>
                  <a:lnTo>
                    <a:pt x="376" y="12"/>
                  </a:lnTo>
                  <a:lnTo>
                    <a:pt x="370" y="9"/>
                  </a:lnTo>
                  <a:lnTo>
                    <a:pt x="367" y="7"/>
                  </a:lnTo>
                  <a:lnTo>
                    <a:pt x="360" y="5"/>
                  </a:lnTo>
                  <a:lnTo>
                    <a:pt x="351" y="4"/>
                  </a:lnTo>
                  <a:lnTo>
                    <a:pt x="343" y="2"/>
                  </a:lnTo>
                  <a:lnTo>
                    <a:pt x="332" y="2"/>
                  </a:lnTo>
                  <a:lnTo>
                    <a:pt x="316" y="0"/>
                  </a:lnTo>
                  <a:lnTo>
                    <a:pt x="299" y="0"/>
                  </a:lnTo>
                  <a:lnTo>
                    <a:pt x="278" y="0"/>
                  </a:lnTo>
                  <a:lnTo>
                    <a:pt x="256" y="4"/>
                  </a:lnTo>
                  <a:lnTo>
                    <a:pt x="230" y="5"/>
                  </a:lnTo>
                  <a:lnTo>
                    <a:pt x="205" y="7"/>
                  </a:lnTo>
                  <a:lnTo>
                    <a:pt x="179" y="11"/>
                  </a:lnTo>
                  <a:lnTo>
                    <a:pt x="153" y="14"/>
                  </a:lnTo>
                  <a:lnTo>
                    <a:pt x="127" y="16"/>
                  </a:lnTo>
                  <a:lnTo>
                    <a:pt x="104" y="19"/>
                  </a:lnTo>
                  <a:lnTo>
                    <a:pt x="82" y="23"/>
                  </a:lnTo>
                  <a:lnTo>
                    <a:pt x="63" y="26"/>
                  </a:lnTo>
                  <a:lnTo>
                    <a:pt x="45" y="26"/>
                  </a:lnTo>
                  <a:lnTo>
                    <a:pt x="35" y="30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4" y="32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0" name="Freeform 202"/>
            <p:cNvSpPr>
              <a:spLocks/>
            </p:cNvSpPr>
            <p:nvPr/>
          </p:nvSpPr>
          <p:spPr bwMode="auto">
            <a:xfrm>
              <a:off x="554" y="1788"/>
              <a:ext cx="641" cy="520"/>
            </a:xfrm>
            <a:custGeom>
              <a:avLst/>
              <a:gdLst/>
              <a:ahLst/>
              <a:cxnLst>
                <a:cxn ang="0">
                  <a:pos x="416" y="52"/>
                </a:cxn>
                <a:cxn ang="0">
                  <a:pos x="284" y="49"/>
                </a:cxn>
                <a:cxn ang="0">
                  <a:pos x="153" y="97"/>
                </a:cxn>
                <a:cxn ang="0">
                  <a:pos x="73" y="118"/>
                </a:cxn>
                <a:cxn ang="0">
                  <a:pos x="4" y="144"/>
                </a:cxn>
                <a:cxn ang="0">
                  <a:pos x="44" y="162"/>
                </a:cxn>
                <a:cxn ang="0">
                  <a:pos x="108" y="156"/>
                </a:cxn>
                <a:cxn ang="0">
                  <a:pos x="209" y="144"/>
                </a:cxn>
                <a:cxn ang="0">
                  <a:pos x="296" y="122"/>
                </a:cxn>
                <a:cxn ang="0">
                  <a:pos x="388" y="125"/>
                </a:cxn>
                <a:cxn ang="0">
                  <a:pos x="438" y="163"/>
                </a:cxn>
                <a:cxn ang="0">
                  <a:pos x="374" y="196"/>
                </a:cxn>
                <a:cxn ang="0">
                  <a:pos x="275" y="229"/>
                </a:cxn>
                <a:cxn ang="0">
                  <a:pos x="306" y="262"/>
                </a:cxn>
                <a:cxn ang="0">
                  <a:pos x="205" y="379"/>
                </a:cxn>
                <a:cxn ang="0">
                  <a:pos x="117" y="502"/>
                </a:cxn>
                <a:cxn ang="0">
                  <a:pos x="77" y="622"/>
                </a:cxn>
                <a:cxn ang="0">
                  <a:pos x="117" y="727"/>
                </a:cxn>
                <a:cxn ang="0">
                  <a:pos x="245" y="882"/>
                </a:cxn>
                <a:cxn ang="0">
                  <a:pos x="350" y="941"/>
                </a:cxn>
                <a:cxn ang="0">
                  <a:pos x="457" y="982"/>
                </a:cxn>
                <a:cxn ang="0">
                  <a:pos x="539" y="984"/>
                </a:cxn>
                <a:cxn ang="0">
                  <a:pos x="586" y="967"/>
                </a:cxn>
                <a:cxn ang="0">
                  <a:pos x="642" y="887"/>
                </a:cxn>
                <a:cxn ang="0">
                  <a:pos x="671" y="833"/>
                </a:cxn>
                <a:cxn ang="0">
                  <a:pos x="689" y="803"/>
                </a:cxn>
                <a:cxn ang="0">
                  <a:pos x="720" y="843"/>
                </a:cxn>
                <a:cxn ang="0">
                  <a:pos x="753" y="890"/>
                </a:cxn>
                <a:cxn ang="0">
                  <a:pos x="784" y="941"/>
                </a:cxn>
                <a:cxn ang="0">
                  <a:pos x="830" y="967"/>
                </a:cxn>
                <a:cxn ang="0">
                  <a:pos x="887" y="991"/>
                </a:cxn>
                <a:cxn ang="0">
                  <a:pos x="960" y="991"/>
                </a:cxn>
                <a:cxn ang="0">
                  <a:pos x="1002" y="995"/>
                </a:cxn>
                <a:cxn ang="0">
                  <a:pos x="1056" y="1026"/>
                </a:cxn>
                <a:cxn ang="0">
                  <a:pos x="1118" y="1038"/>
                </a:cxn>
                <a:cxn ang="0">
                  <a:pos x="1188" y="1031"/>
                </a:cxn>
                <a:cxn ang="0">
                  <a:pos x="1207" y="993"/>
                </a:cxn>
                <a:cxn ang="0">
                  <a:pos x="1231" y="949"/>
                </a:cxn>
                <a:cxn ang="0">
                  <a:pos x="1275" y="916"/>
                </a:cxn>
                <a:cxn ang="0">
                  <a:pos x="1280" y="868"/>
                </a:cxn>
                <a:cxn ang="0">
                  <a:pos x="1259" y="826"/>
                </a:cxn>
                <a:cxn ang="0">
                  <a:pos x="1204" y="708"/>
                </a:cxn>
                <a:cxn ang="0">
                  <a:pos x="1125" y="558"/>
                </a:cxn>
                <a:cxn ang="0">
                  <a:pos x="1087" y="502"/>
                </a:cxn>
                <a:cxn ang="0">
                  <a:pos x="1089" y="454"/>
                </a:cxn>
                <a:cxn ang="0">
                  <a:pos x="1141" y="415"/>
                </a:cxn>
                <a:cxn ang="0">
                  <a:pos x="1164" y="377"/>
                </a:cxn>
                <a:cxn ang="0">
                  <a:pos x="1136" y="334"/>
                </a:cxn>
                <a:cxn ang="0">
                  <a:pos x="1108" y="266"/>
                </a:cxn>
                <a:cxn ang="0">
                  <a:pos x="1023" y="193"/>
                </a:cxn>
                <a:cxn ang="0">
                  <a:pos x="877" y="111"/>
                </a:cxn>
                <a:cxn ang="0">
                  <a:pos x="774" y="49"/>
                </a:cxn>
                <a:cxn ang="0">
                  <a:pos x="671" y="9"/>
                </a:cxn>
                <a:cxn ang="0">
                  <a:pos x="628" y="0"/>
                </a:cxn>
                <a:cxn ang="0">
                  <a:pos x="628" y="24"/>
                </a:cxn>
                <a:cxn ang="0">
                  <a:pos x="644" y="66"/>
                </a:cxn>
                <a:cxn ang="0">
                  <a:pos x="631" y="125"/>
                </a:cxn>
                <a:cxn ang="0">
                  <a:pos x="588" y="169"/>
                </a:cxn>
                <a:cxn ang="0">
                  <a:pos x="536" y="151"/>
                </a:cxn>
                <a:cxn ang="0">
                  <a:pos x="497" y="109"/>
                </a:cxn>
                <a:cxn ang="0">
                  <a:pos x="471" y="69"/>
                </a:cxn>
              </a:cxnLst>
              <a:rect l="0" t="0" r="r" b="b"/>
              <a:pathLst>
                <a:path w="1284" h="1040">
                  <a:moveTo>
                    <a:pt x="471" y="69"/>
                  </a:moveTo>
                  <a:lnTo>
                    <a:pt x="470" y="69"/>
                  </a:lnTo>
                  <a:lnTo>
                    <a:pt x="466" y="68"/>
                  </a:lnTo>
                  <a:lnTo>
                    <a:pt x="463" y="66"/>
                  </a:lnTo>
                  <a:lnTo>
                    <a:pt x="456" y="64"/>
                  </a:lnTo>
                  <a:lnTo>
                    <a:pt x="447" y="61"/>
                  </a:lnTo>
                  <a:lnTo>
                    <a:pt x="438" y="57"/>
                  </a:lnTo>
                  <a:lnTo>
                    <a:pt x="428" y="56"/>
                  </a:lnTo>
                  <a:lnTo>
                    <a:pt x="416" y="52"/>
                  </a:lnTo>
                  <a:lnTo>
                    <a:pt x="404" y="49"/>
                  </a:lnTo>
                  <a:lnTo>
                    <a:pt x="390" y="47"/>
                  </a:lnTo>
                  <a:lnTo>
                    <a:pt x="376" y="43"/>
                  </a:lnTo>
                  <a:lnTo>
                    <a:pt x="360" y="43"/>
                  </a:lnTo>
                  <a:lnTo>
                    <a:pt x="344" y="42"/>
                  </a:lnTo>
                  <a:lnTo>
                    <a:pt x="330" y="42"/>
                  </a:lnTo>
                  <a:lnTo>
                    <a:pt x="315" y="43"/>
                  </a:lnTo>
                  <a:lnTo>
                    <a:pt x="299" y="45"/>
                  </a:lnTo>
                  <a:lnTo>
                    <a:pt x="284" y="49"/>
                  </a:lnTo>
                  <a:lnTo>
                    <a:pt x="268" y="52"/>
                  </a:lnTo>
                  <a:lnTo>
                    <a:pt x="252" y="56"/>
                  </a:lnTo>
                  <a:lnTo>
                    <a:pt x="237" y="61"/>
                  </a:lnTo>
                  <a:lnTo>
                    <a:pt x="223" y="66"/>
                  </a:lnTo>
                  <a:lnTo>
                    <a:pt x="207" y="73"/>
                  </a:lnTo>
                  <a:lnTo>
                    <a:pt x="193" y="78"/>
                  </a:lnTo>
                  <a:lnTo>
                    <a:pt x="181" y="85"/>
                  </a:lnTo>
                  <a:lnTo>
                    <a:pt x="165" y="90"/>
                  </a:lnTo>
                  <a:lnTo>
                    <a:pt x="153" y="97"/>
                  </a:lnTo>
                  <a:lnTo>
                    <a:pt x="143" y="101"/>
                  </a:lnTo>
                  <a:lnTo>
                    <a:pt x="132" y="106"/>
                  </a:lnTo>
                  <a:lnTo>
                    <a:pt x="120" y="109"/>
                  </a:lnTo>
                  <a:lnTo>
                    <a:pt x="111" y="113"/>
                  </a:lnTo>
                  <a:lnTo>
                    <a:pt x="104" y="115"/>
                  </a:lnTo>
                  <a:lnTo>
                    <a:pt x="97" y="116"/>
                  </a:lnTo>
                  <a:lnTo>
                    <a:pt x="89" y="116"/>
                  </a:lnTo>
                  <a:lnTo>
                    <a:pt x="82" y="116"/>
                  </a:lnTo>
                  <a:lnTo>
                    <a:pt x="73" y="118"/>
                  </a:lnTo>
                  <a:lnTo>
                    <a:pt x="64" y="120"/>
                  </a:lnTo>
                  <a:lnTo>
                    <a:pt x="54" y="123"/>
                  </a:lnTo>
                  <a:lnTo>
                    <a:pt x="45" y="125"/>
                  </a:lnTo>
                  <a:lnTo>
                    <a:pt x="35" y="129"/>
                  </a:lnTo>
                  <a:lnTo>
                    <a:pt x="28" y="132"/>
                  </a:lnTo>
                  <a:lnTo>
                    <a:pt x="19" y="136"/>
                  </a:lnTo>
                  <a:lnTo>
                    <a:pt x="12" y="137"/>
                  </a:lnTo>
                  <a:lnTo>
                    <a:pt x="7" y="141"/>
                  </a:lnTo>
                  <a:lnTo>
                    <a:pt x="4" y="144"/>
                  </a:lnTo>
                  <a:lnTo>
                    <a:pt x="0" y="151"/>
                  </a:lnTo>
                  <a:lnTo>
                    <a:pt x="4" y="155"/>
                  </a:lnTo>
                  <a:lnTo>
                    <a:pt x="12" y="158"/>
                  </a:lnTo>
                  <a:lnTo>
                    <a:pt x="21" y="160"/>
                  </a:lnTo>
                  <a:lnTo>
                    <a:pt x="24" y="160"/>
                  </a:lnTo>
                  <a:lnTo>
                    <a:pt x="30" y="162"/>
                  </a:lnTo>
                  <a:lnTo>
                    <a:pt x="33" y="162"/>
                  </a:lnTo>
                  <a:lnTo>
                    <a:pt x="40" y="162"/>
                  </a:lnTo>
                  <a:lnTo>
                    <a:pt x="44" y="162"/>
                  </a:lnTo>
                  <a:lnTo>
                    <a:pt x="49" y="162"/>
                  </a:lnTo>
                  <a:lnTo>
                    <a:pt x="54" y="160"/>
                  </a:lnTo>
                  <a:lnTo>
                    <a:pt x="61" y="160"/>
                  </a:lnTo>
                  <a:lnTo>
                    <a:pt x="68" y="160"/>
                  </a:lnTo>
                  <a:lnTo>
                    <a:pt x="75" y="160"/>
                  </a:lnTo>
                  <a:lnTo>
                    <a:pt x="82" y="158"/>
                  </a:lnTo>
                  <a:lnTo>
                    <a:pt x="90" y="158"/>
                  </a:lnTo>
                  <a:lnTo>
                    <a:pt x="97" y="156"/>
                  </a:lnTo>
                  <a:lnTo>
                    <a:pt x="108" y="156"/>
                  </a:lnTo>
                  <a:lnTo>
                    <a:pt x="118" y="155"/>
                  </a:lnTo>
                  <a:lnTo>
                    <a:pt x="129" y="155"/>
                  </a:lnTo>
                  <a:lnTo>
                    <a:pt x="139" y="153"/>
                  </a:lnTo>
                  <a:lnTo>
                    <a:pt x="151" y="153"/>
                  </a:lnTo>
                  <a:lnTo>
                    <a:pt x="164" y="151"/>
                  </a:lnTo>
                  <a:lnTo>
                    <a:pt x="176" y="149"/>
                  </a:lnTo>
                  <a:lnTo>
                    <a:pt x="186" y="148"/>
                  </a:lnTo>
                  <a:lnTo>
                    <a:pt x="198" y="146"/>
                  </a:lnTo>
                  <a:lnTo>
                    <a:pt x="209" y="144"/>
                  </a:lnTo>
                  <a:lnTo>
                    <a:pt x="221" y="142"/>
                  </a:lnTo>
                  <a:lnTo>
                    <a:pt x="230" y="139"/>
                  </a:lnTo>
                  <a:lnTo>
                    <a:pt x="240" y="136"/>
                  </a:lnTo>
                  <a:lnTo>
                    <a:pt x="250" y="134"/>
                  </a:lnTo>
                  <a:lnTo>
                    <a:pt x="259" y="130"/>
                  </a:lnTo>
                  <a:lnTo>
                    <a:pt x="266" y="127"/>
                  </a:lnTo>
                  <a:lnTo>
                    <a:pt x="275" y="125"/>
                  </a:lnTo>
                  <a:lnTo>
                    <a:pt x="285" y="122"/>
                  </a:lnTo>
                  <a:lnTo>
                    <a:pt x="296" y="122"/>
                  </a:lnTo>
                  <a:lnTo>
                    <a:pt x="306" y="120"/>
                  </a:lnTo>
                  <a:lnTo>
                    <a:pt x="317" y="120"/>
                  </a:lnTo>
                  <a:lnTo>
                    <a:pt x="329" y="120"/>
                  </a:lnTo>
                  <a:lnTo>
                    <a:pt x="341" y="120"/>
                  </a:lnTo>
                  <a:lnTo>
                    <a:pt x="351" y="120"/>
                  </a:lnTo>
                  <a:lnTo>
                    <a:pt x="360" y="122"/>
                  </a:lnTo>
                  <a:lnTo>
                    <a:pt x="370" y="123"/>
                  </a:lnTo>
                  <a:lnTo>
                    <a:pt x="379" y="125"/>
                  </a:lnTo>
                  <a:lnTo>
                    <a:pt x="388" y="125"/>
                  </a:lnTo>
                  <a:lnTo>
                    <a:pt x="395" y="127"/>
                  </a:lnTo>
                  <a:lnTo>
                    <a:pt x="400" y="129"/>
                  </a:lnTo>
                  <a:lnTo>
                    <a:pt x="405" y="130"/>
                  </a:lnTo>
                  <a:lnTo>
                    <a:pt x="411" y="134"/>
                  </a:lnTo>
                  <a:lnTo>
                    <a:pt x="417" y="139"/>
                  </a:lnTo>
                  <a:lnTo>
                    <a:pt x="424" y="144"/>
                  </a:lnTo>
                  <a:lnTo>
                    <a:pt x="431" y="151"/>
                  </a:lnTo>
                  <a:lnTo>
                    <a:pt x="435" y="156"/>
                  </a:lnTo>
                  <a:lnTo>
                    <a:pt x="438" y="163"/>
                  </a:lnTo>
                  <a:lnTo>
                    <a:pt x="440" y="169"/>
                  </a:lnTo>
                  <a:lnTo>
                    <a:pt x="440" y="174"/>
                  </a:lnTo>
                  <a:lnTo>
                    <a:pt x="437" y="176"/>
                  </a:lnTo>
                  <a:lnTo>
                    <a:pt x="433" y="177"/>
                  </a:lnTo>
                  <a:lnTo>
                    <a:pt x="424" y="181"/>
                  </a:lnTo>
                  <a:lnTo>
                    <a:pt x="414" y="184"/>
                  </a:lnTo>
                  <a:lnTo>
                    <a:pt x="402" y="189"/>
                  </a:lnTo>
                  <a:lnTo>
                    <a:pt x="388" y="193"/>
                  </a:lnTo>
                  <a:lnTo>
                    <a:pt x="374" y="196"/>
                  </a:lnTo>
                  <a:lnTo>
                    <a:pt x="360" y="202"/>
                  </a:lnTo>
                  <a:lnTo>
                    <a:pt x="346" y="205"/>
                  </a:lnTo>
                  <a:lnTo>
                    <a:pt x="330" y="210"/>
                  </a:lnTo>
                  <a:lnTo>
                    <a:pt x="317" y="214"/>
                  </a:lnTo>
                  <a:lnTo>
                    <a:pt x="304" y="217"/>
                  </a:lnTo>
                  <a:lnTo>
                    <a:pt x="294" y="221"/>
                  </a:lnTo>
                  <a:lnTo>
                    <a:pt x="285" y="224"/>
                  </a:lnTo>
                  <a:lnTo>
                    <a:pt x="278" y="226"/>
                  </a:lnTo>
                  <a:lnTo>
                    <a:pt x="275" y="229"/>
                  </a:lnTo>
                  <a:lnTo>
                    <a:pt x="273" y="233"/>
                  </a:lnTo>
                  <a:lnTo>
                    <a:pt x="277" y="236"/>
                  </a:lnTo>
                  <a:lnTo>
                    <a:pt x="282" y="240"/>
                  </a:lnTo>
                  <a:lnTo>
                    <a:pt x="290" y="245"/>
                  </a:lnTo>
                  <a:lnTo>
                    <a:pt x="299" y="249"/>
                  </a:lnTo>
                  <a:lnTo>
                    <a:pt x="306" y="254"/>
                  </a:lnTo>
                  <a:lnTo>
                    <a:pt x="310" y="257"/>
                  </a:lnTo>
                  <a:lnTo>
                    <a:pt x="310" y="261"/>
                  </a:lnTo>
                  <a:lnTo>
                    <a:pt x="306" y="262"/>
                  </a:lnTo>
                  <a:lnTo>
                    <a:pt x="301" y="268"/>
                  </a:lnTo>
                  <a:lnTo>
                    <a:pt x="292" y="276"/>
                  </a:lnTo>
                  <a:lnTo>
                    <a:pt x="284" y="289"/>
                  </a:lnTo>
                  <a:lnTo>
                    <a:pt x="271" y="299"/>
                  </a:lnTo>
                  <a:lnTo>
                    <a:pt x="259" y="315"/>
                  </a:lnTo>
                  <a:lnTo>
                    <a:pt x="247" y="329"/>
                  </a:lnTo>
                  <a:lnTo>
                    <a:pt x="233" y="346"/>
                  </a:lnTo>
                  <a:lnTo>
                    <a:pt x="219" y="362"/>
                  </a:lnTo>
                  <a:lnTo>
                    <a:pt x="205" y="379"/>
                  </a:lnTo>
                  <a:lnTo>
                    <a:pt x="191" y="396"/>
                  </a:lnTo>
                  <a:lnTo>
                    <a:pt x="177" y="412"/>
                  </a:lnTo>
                  <a:lnTo>
                    <a:pt x="165" y="428"/>
                  </a:lnTo>
                  <a:lnTo>
                    <a:pt x="155" y="443"/>
                  </a:lnTo>
                  <a:lnTo>
                    <a:pt x="144" y="457"/>
                  </a:lnTo>
                  <a:lnTo>
                    <a:pt x="137" y="468"/>
                  </a:lnTo>
                  <a:lnTo>
                    <a:pt x="130" y="480"/>
                  </a:lnTo>
                  <a:lnTo>
                    <a:pt x="124" y="490"/>
                  </a:lnTo>
                  <a:lnTo>
                    <a:pt x="117" y="502"/>
                  </a:lnTo>
                  <a:lnTo>
                    <a:pt x="111" y="516"/>
                  </a:lnTo>
                  <a:lnTo>
                    <a:pt x="104" y="529"/>
                  </a:lnTo>
                  <a:lnTo>
                    <a:pt x="99" y="544"/>
                  </a:lnTo>
                  <a:lnTo>
                    <a:pt x="94" y="556"/>
                  </a:lnTo>
                  <a:lnTo>
                    <a:pt x="89" y="572"/>
                  </a:lnTo>
                  <a:lnTo>
                    <a:pt x="85" y="584"/>
                  </a:lnTo>
                  <a:lnTo>
                    <a:pt x="80" y="598"/>
                  </a:lnTo>
                  <a:lnTo>
                    <a:pt x="78" y="610"/>
                  </a:lnTo>
                  <a:lnTo>
                    <a:pt x="77" y="622"/>
                  </a:lnTo>
                  <a:lnTo>
                    <a:pt x="75" y="633"/>
                  </a:lnTo>
                  <a:lnTo>
                    <a:pt x="75" y="645"/>
                  </a:lnTo>
                  <a:lnTo>
                    <a:pt x="75" y="654"/>
                  </a:lnTo>
                  <a:lnTo>
                    <a:pt x="78" y="662"/>
                  </a:lnTo>
                  <a:lnTo>
                    <a:pt x="80" y="671"/>
                  </a:lnTo>
                  <a:lnTo>
                    <a:pt x="87" y="682"/>
                  </a:lnTo>
                  <a:lnTo>
                    <a:pt x="96" y="695"/>
                  </a:lnTo>
                  <a:lnTo>
                    <a:pt x="106" y="711"/>
                  </a:lnTo>
                  <a:lnTo>
                    <a:pt x="117" y="727"/>
                  </a:lnTo>
                  <a:lnTo>
                    <a:pt x="130" y="746"/>
                  </a:lnTo>
                  <a:lnTo>
                    <a:pt x="144" y="765"/>
                  </a:lnTo>
                  <a:lnTo>
                    <a:pt x="160" y="784"/>
                  </a:lnTo>
                  <a:lnTo>
                    <a:pt x="174" y="803"/>
                  </a:lnTo>
                  <a:lnTo>
                    <a:pt x="190" y="821"/>
                  </a:lnTo>
                  <a:lnTo>
                    <a:pt x="204" y="838"/>
                  </a:lnTo>
                  <a:lnTo>
                    <a:pt x="219" y="855"/>
                  </a:lnTo>
                  <a:lnTo>
                    <a:pt x="233" y="869"/>
                  </a:lnTo>
                  <a:lnTo>
                    <a:pt x="245" y="882"/>
                  </a:lnTo>
                  <a:lnTo>
                    <a:pt x="256" y="890"/>
                  </a:lnTo>
                  <a:lnTo>
                    <a:pt x="266" y="899"/>
                  </a:lnTo>
                  <a:lnTo>
                    <a:pt x="275" y="904"/>
                  </a:lnTo>
                  <a:lnTo>
                    <a:pt x="285" y="909"/>
                  </a:lnTo>
                  <a:lnTo>
                    <a:pt x="296" y="915"/>
                  </a:lnTo>
                  <a:lnTo>
                    <a:pt x="310" y="922"/>
                  </a:lnTo>
                  <a:lnTo>
                    <a:pt x="322" y="929"/>
                  </a:lnTo>
                  <a:lnTo>
                    <a:pt x="336" y="935"/>
                  </a:lnTo>
                  <a:lnTo>
                    <a:pt x="350" y="941"/>
                  </a:lnTo>
                  <a:lnTo>
                    <a:pt x="365" y="948"/>
                  </a:lnTo>
                  <a:lnTo>
                    <a:pt x="379" y="955"/>
                  </a:lnTo>
                  <a:lnTo>
                    <a:pt x="391" y="960"/>
                  </a:lnTo>
                  <a:lnTo>
                    <a:pt x="405" y="965"/>
                  </a:lnTo>
                  <a:lnTo>
                    <a:pt x="417" y="970"/>
                  </a:lnTo>
                  <a:lnTo>
                    <a:pt x="430" y="975"/>
                  </a:lnTo>
                  <a:lnTo>
                    <a:pt x="440" y="977"/>
                  </a:lnTo>
                  <a:lnTo>
                    <a:pt x="449" y="981"/>
                  </a:lnTo>
                  <a:lnTo>
                    <a:pt x="457" y="982"/>
                  </a:lnTo>
                  <a:lnTo>
                    <a:pt x="464" y="984"/>
                  </a:lnTo>
                  <a:lnTo>
                    <a:pt x="471" y="984"/>
                  </a:lnTo>
                  <a:lnTo>
                    <a:pt x="480" y="984"/>
                  </a:lnTo>
                  <a:lnTo>
                    <a:pt x="489" y="984"/>
                  </a:lnTo>
                  <a:lnTo>
                    <a:pt x="499" y="984"/>
                  </a:lnTo>
                  <a:lnTo>
                    <a:pt x="510" y="984"/>
                  </a:lnTo>
                  <a:lnTo>
                    <a:pt x="518" y="984"/>
                  </a:lnTo>
                  <a:lnTo>
                    <a:pt x="531" y="984"/>
                  </a:lnTo>
                  <a:lnTo>
                    <a:pt x="539" y="984"/>
                  </a:lnTo>
                  <a:lnTo>
                    <a:pt x="548" y="982"/>
                  </a:lnTo>
                  <a:lnTo>
                    <a:pt x="557" y="982"/>
                  </a:lnTo>
                  <a:lnTo>
                    <a:pt x="565" y="981"/>
                  </a:lnTo>
                  <a:lnTo>
                    <a:pt x="571" y="979"/>
                  </a:lnTo>
                  <a:lnTo>
                    <a:pt x="576" y="977"/>
                  </a:lnTo>
                  <a:lnTo>
                    <a:pt x="581" y="975"/>
                  </a:lnTo>
                  <a:lnTo>
                    <a:pt x="583" y="975"/>
                  </a:lnTo>
                  <a:lnTo>
                    <a:pt x="584" y="972"/>
                  </a:lnTo>
                  <a:lnTo>
                    <a:pt x="586" y="967"/>
                  </a:lnTo>
                  <a:lnTo>
                    <a:pt x="591" y="962"/>
                  </a:lnTo>
                  <a:lnTo>
                    <a:pt x="597" y="955"/>
                  </a:lnTo>
                  <a:lnTo>
                    <a:pt x="602" y="946"/>
                  </a:lnTo>
                  <a:lnTo>
                    <a:pt x="609" y="937"/>
                  </a:lnTo>
                  <a:lnTo>
                    <a:pt x="616" y="927"/>
                  </a:lnTo>
                  <a:lnTo>
                    <a:pt x="623" y="916"/>
                  </a:lnTo>
                  <a:lnTo>
                    <a:pt x="630" y="906"/>
                  </a:lnTo>
                  <a:lnTo>
                    <a:pt x="637" y="895"/>
                  </a:lnTo>
                  <a:lnTo>
                    <a:pt x="642" y="887"/>
                  </a:lnTo>
                  <a:lnTo>
                    <a:pt x="649" y="878"/>
                  </a:lnTo>
                  <a:lnTo>
                    <a:pt x="652" y="869"/>
                  </a:lnTo>
                  <a:lnTo>
                    <a:pt x="657" y="864"/>
                  </a:lnTo>
                  <a:lnTo>
                    <a:pt x="661" y="859"/>
                  </a:lnTo>
                  <a:lnTo>
                    <a:pt x="663" y="857"/>
                  </a:lnTo>
                  <a:lnTo>
                    <a:pt x="664" y="850"/>
                  </a:lnTo>
                  <a:lnTo>
                    <a:pt x="668" y="842"/>
                  </a:lnTo>
                  <a:lnTo>
                    <a:pt x="670" y="838"/>
                  </a:lnTo>
                  <a:lnTo>
                    <a:pt x="671" y="833"/>
                  </a:lnTo>
                  <a:lnTo>
                    <a:pt x="675" y="828"/>
                  </a:lnTo>
                  <a:lnTo>
                    <a:pt x="677" y="824"/>
                  </a:lnTo>
                  <a:lnTo>
                    <a:pt x="678" y="819"/>
                  </a:lnTo>
                  <a:lnTo>
                    <a:pt x="680" y="814"/>
                  </a:lnTo>
                  <a:lnTo>
                    <a:pt x="682" y="810"/>
                  </a:lnTo>
                  <a:lnTo>
                    <a:pt x="685" y="807"/>
                  </a:lnTo>
                  <a:lnTo>
                    <a:pt x="687" y="803"/>
                  </a:lnTo>
                  <a:lnTo>
                    <a:pt x="689" y="802"/>
                  </a:lnTo>
                  <a:lnTo>
                    <a:pt x="689" y="803"/>
                  </a:lnTo>
                  <a:lnTo>
                    <a:pt x="694" y="807"/>
                  </a:lnTo>
                  <a:lnTo>
                    <a:pt x="696" y="810"/>
                  </a:lnTo>
                  <a:lnTo>
                    <a:pt x="697" y="814"/>
                  </a:lnTo>
                  <a:lnTo>
                    <a:pt x="701" y="819"/>
                  </a:lnTo>
                  <a:lnTo>
                    <a:pt x="706" y="822"/>
                  </a:lnTo>
                  <a:lnTo>
                    <a:pt x="710" y="828"/>
                  </a:lnTo>
                  <a:lnTo>
                    <a:pt x="713" y="833"/>
                  </a:lnTo>
                  <a:lnTo>
                    <a:pt x="717" y="838"/>
                  </a:lnTo>
                  <a:lnTo>
                    <a:pt x="720" y="843"/>
                  </a:lnTo>
                  <a:lnTo>
                    <a:pt x="725" y="849"/>
                  </a:lnTo>
                  <a:lnTo>
                    <a:pt x="729" y="854"/>
                  </a:lnTo>
                  <a:lnTo>
                    <a:pt x="732" y="859"/>
                  </a:lnTo>
                  <a:lnTo>
                    <a:pt x="737" y="864"/>
                  </a:lnTo>
                  <a:lnTo>
                    <a:pt x="739" y="869"/>
                  </a:lnTo>
                  <a:lnTo>
                    <a:pt x="743" y="873"/>
                  </a:lnTo>
                  <a:lnTo>
                    <a:pt x="746" y="880"/>
                  </a:lnTo>
                  <a:lnTo>
                    <a:pt x="750" y="885"/>
                  </a:lnTo>
                  <a:lnTo>
                    <a:pt x="753" y="890"/>
                  </a:lnTo>
                  <a:lnTo>
                    <a:pt x="757" y="897"/>
                  </a:lnTo>
                  <a:lnTo>
                    <a:pt x="760" y="904"/>
                  </a:lnTo>
                  <a:lnTo>
                    <a:pt x="764" y="909"/>
                  </a:lnTo>
                  <a:lnTo>
                    <a:pt x="765" y="916"/>
                  </a:lnTo>
                  <a:lnTo>
                    <a:pt x="771" y="922"/>
                  </a:lnTo>
                  <a:lnTo>
                    <a:pt x="774" y="927"/>
                  </a:lnTo>
                  <a:lnTo>
                    <a:pt x="777" y="932"/>
                  </a:lnTo>
                  <a:lnTo>
                    <a:pt x="781" y="937"/>
                  </a:lnTo>
                  <a:lnTo>
                    <a:pt x="784" y="941"/>
                  </a:lnTo>
                  <a:lnTo>
                    <a:pt x="790" y="944"/>
                  </a:lnTo>
                  <a:lnTo>
                    <a:pt x="793" y="948"/>
                  </a:lnTo>
                  <a:lnTo>
                    <a:pt x="797" y="951"/>
                  </a:lnTo>
                  <a:lnTo>
                    <a:pt x="802" y="953"/>
                  </a:lnTo>
                  <a:lnTo>
                    <a:pt x="807" y="955"/>
                  </a:lnTo>
                  <a:lnTo>
                    <a:pt x="812" y="958"/>
                  </a:lnTo>
                  <a:lnTo>
                    <a:pt x="818" y="962"/>
                  </a:lnTo>
                  <a:lnTo>
                    <a:pt x="824" y="965"/>
                  </a:lnTo>
                  <a:lnTo>
                    <a:pt x="830" y="967"/>
                  </a:lnTo>
                  <a:lnTo>
                    <a:pt x="837" y="970"/>
                  </a:lnTo>
                  <a:lnTo>
                    <a:pt x="842" y="974"/>
                  </a:lnTo>
                  <a:lnTo>
                    <a:pt x="849" y="975"/>
                  </a:lnTo>
                  <a:lnTo>
                    <a:pt x="856" y="979"/>
                  </a:lnTo>
                  <a:lnTo>
                    <a:pt x="861" y="982"/>
                  </a:lnTo>
                  <a:lnTo>
                    <a:pt x="868" y="984"/>
                  </a:lnTo>
                  <a:lnTo>
                    <a:pt x="875" y="986"/>
                  </a:lnTo>
                  <a:lnTo>
                    <a:pt x="880" y="988"/>
                  </a:lnTo>
                  <a:lnTo>
                    <a:pt x="887" y="991"/>
                  </a:lnTo>
                  <a:lnTo>
                    <a:pt x="892" y="991"/>
                  </a:lnTo>
                  <a:lnTo>
                    <a:pt x="901" y="993"/>
                  </a:lnTo>
                  <a:lnTo>
                    <a:pt x="908" y="993"/>
                  </a:lnTo>
                  <a:lnTo>
                    <a:pt x="917" y="993"/>
                  </a:lnTo>
                  <a:lnTo>
                    <a:pt x="925" y="993"/>
                  </a:lnTo>
                  <a:lnTo>
                    <a:pt x="934" y="993"/>
                  </a:lnTo>
                  <a:lnTo>
                    <a:pt x="943" y="993"/>
                  </a:lnTo>
                  <a:lnTo>
                    <a:pt x="953" y="993"/>
                  </a:lnTo>
                  <a:lnTo>
                    <a:pt x="960" y="991"/>
                  </a:lnTo>
                  <a:lnTo>
                    <a:pt x="967" y="991"/>
                  </a:lnTo>
                  <a:lnTo>
                    <a:pt x="974" y="989"/>
                  </a:lnTo>
                  <a:lnTo>
                    <a:pt x="981" y="989"/>
                  </a:lnTo>
                  <a:lnTo>
                    <a:pt x="986" y="989"/>
                  </a:lnTo>
                  <a:lnTo>
                    <a:pt x="990" y="989"/>
                  </a:lnTo>
                  <a:lnTo>
                    <a:pt x="991" y="989"/>
                  </a:lnTo>
                  <a:lnTo>
                    <a:pt x="993" y="989"/>
                  </a:lnTo>
                  <a:lnTo>
                    <a:pt x="995" y="991"/>
                  </a:lnTo>
                  <a:lnTo>
                    <a:pt x="1002" y="995"/>
                  </a:lnTo>
                  <a:lnTo>
                    <a:pt x="1005" y="996"/>
                  </a:lnTo>
                  <a:lnTo>
                    <a:pt x="1011" y="1002"/>
                  </a:lnTo>
                  <a:lnTo>
                    <a:pt x="1016" y="1005"/>
                  </a:lnTo>
                  <a:lnTo>
                    <a:pt x="1023" y="1010"/>
                  </a:lnTo>
                  <a:lnTo>
                    <a:pt x="1028" y="1012"/>
                  </a:lnTo>
                  <a:lnTo>
                    <a:pt x="1037" y="1017"/>
                  </a:lnTo>
                  <a:lnTo>
                    <a:pt x="1042" y="1021"/>
                  </a:lnTo>
                  <a:lnTo>
                    <a:pt x="1049" y="1024"/>
                  </a:lnTo>
                  <a:lnTo>
                    <a:pt x="1056" y="1026"/>
                  </a:lnTo>
                  <a:lnTo>
                    <a:pt x="1061" y="1029"/>
                  </a:lnTo>
                  <a:lnTo>
                    <a:pt x="1066" y="1031"/>
                  </a:lnTo>
                  <a:lnTo>
                    <a:pt x="1073" y="1033"/>
                  </a:lnTo>
                  <a:lnTo>
                    <a:pt x="1078" y="1033"/>
                  </a:lnTo>
                  <a:lnTo>
                    <a:pt x="1085" y="1035"/>
                  </a:lnTo>
                  <a:lnTo>
                    <a:pt x="1092" y="1035"/>
                  </a:lnTo>
                  <a:lnTo>
                    <a:pt x="1101" y="1036"/>
                  </a:lnTo>
                  <a:lnTo>
                    <a:pt x="1110" y="1038"/>
                  </a:lnTo>
                  <a:lnTo>
                    <a:pt x="1118" y="1038"/>
                  </a:lnTo>
                  <a:lnTo>
                    <a:pt x="1129" y="1040"/>
                  </a:lnTo>
                  <a:lnTo>
                    <a:pt x="1138" y="1040"/>
                  </a:lnTo>
                  <a:lnTo>
                    <a:pt x="1146" y="1040"/>
                  </a:lnTo>
                  <a:lnTo>
                    <a:pt x="1155" y="1040"/>
                  </a:lnTo>
                  <a:lnTo>
                    <a:pt x="1164" y="1038"/>
                  </a:lnTo>
                  <a:lnTo>
                    <a:pt x="1172" y="1038"/>
                  </a:lnTo>
                  <a:lnTo>
                    <a:pt x="1179" y="1035"/>
                  </a:lnTo>
                  <a:lnTo>
                    <a:pt x="1184" y="1033"/>
                  </a:lnTo>
                  <a:lnTo>
                    <a:pt x="1188" y="1031"/>
                  </a:lnTo>
                  <a:lnTo>
                    <a:pt x="1193" y="1028"/>
                  </a:lnTo>
                  <a:lnTo>
                    <a:pt x="1195" y="1022"/>
                  </a:lnTo>
                  <a:lnTo>
                    <a:pt x="1197" y="1019"/>
                  </a:lnTo>
                  <a:lnTo>
                    <a:pt x="1198" y="1014"/>
                  </a:lnTo>
                  <a:lnTo>
                    <a:pt x="1200" y="1010"/>
                  </a:lnTo>
                  <a:lnTo>
                    <a:pt x="1202" y="1005"/>
                  </a:lnTo>
                  <a:lnTo>
                    <a:pt x="1204" y="1002"/>
                  </a:lnTo>
                  <a:lnTo>
                    <a:pt x="1205" y="996"/>
                  </a:lnTo>
                  <a:lnTo>
                    <a:pt x="1207" y="993"/>
                  </a:lnTo>
                  <a:lnTo>
                    <a:pt x="1209" y="988"/>
                  </a:lnTo>
                  <a:lnTo>
                    <a:pt x="1211" y="984"/>
                  </a:lnTo>
                  <a:lnTo>
                    <a:pt x="1212" y="979"/>
                  </a:lnTo>
                  <a:lnTo>
                    <a:pt x="1214" y="975"/>
                  </a:lnTo>
                  <a:lnTo>
                    <a:pt x="1218" y="967"/>
                  </a:lnTo>
                  <a:lnTo>
                    <a:pt x="1223" y="962"/>
                  </a:lnTo>
                  <a:lnTo>
                    <a:pt x="1225" y="956"/>
                  </a:lnTo>
                  <a:lnTo>
                    <a:pt x="1228" y="953"/>
                  </a:lnTo>
                  <a:lnTo>
                    <a:pt x="1231" y="949"/>
                  </a:lnTo>
                  <a:lnTo>
                    <a:pt x="1237" y="946"/>
                  </a:lnTo>
                  <a:lnTo>
                    <a:pt x="1242" y="942"/>
                  </a:lnTo>
                  <a:lnTo>
                    <a:pt x="1245" y="939"/>
                  </a:lnTo>
                  <a:lnTo>
                    <a:pt x="1252" y="935"/>
                  </a:lnTo>
                  <a:lnTo>
                    <a:pt x="1258" y="932"/>
                  </a:lnTo>
                  <a:lnTo>
                    <a:pt x="1263" y="929"/>
                  </a:lnTo>
                  <a:lnTo>
                    <a:pt x="1266" y="925"/>
                  </a:lnTo>
                  <a:lnTo>
                    <a:pt x="1271" y="920"/>
                  </a:lnTo>
                  <a:lnTo>
                    <a:pt x="1275" y="916"/>
                  </a:lnTo>
                  <a:lnTo>
                    <a:pt x="1278" y="909"/>
                  </a:lnTo>
                  <a:lnTo>
                    <a:pt x="1282" y="906"/>
                  </a:lnTo>
                  <a:lnTo>
                    <a:pt x="1284" y="899"/>
                  </a:lnTo>
                  <a:lnTo>
                    <a:pt x="1284" y="894"/>
                  </a:lnTo>
                  <a:lnTo>
                    <a:pt x="1284" y="887"/>
                  </a:lnTo>
                  <a:lnTo>
                    <a:pt x="1282" y="882"/>
                  </a:lnTo>
                  <a:lnTo>
                    <a:pt x="1282" y="876"/>
                  </a:lnTo>
                  <a:lnTo>
                    <a:pt x="1282" y="871"/>
                  </a:lnTo>
                  <a:lnTo>
                    <a:pt x="1280" y="868"/>
                  </a:lnTo>
                  <a:lnTo>
                    <a:pt x="1278" y="862"/>
                  </a:lnTo>
                  <a:lnTo>
                    <a:pt x="1277" y="857"/>
                  </a:lnTo>
                  <a:lnTo>
                    <a:pt x="1275" y="854"/>
                  </a:lnTo>
                  <a:lnTo>
                    <a:pt x="1273" y="849"/>
                  </a:lnTo>
                  <a:lnTo>
                    <a:pt x="1270" y="843"/>
                  </a:lnTo>
                  <a:lnTo>
                    <a:pt x="1268" y="840"/>
                  </a:lnTo>
                  <a:lnTo>
                    <a:pt x="1265" y="835"/>
                  </a:lnTo>
                  <a:lnTo>
                    <a:pt x="1263" y="831"/>
                  </a:lnTo>
                  <a:lnTo>
                    <a:pt x="1259" y="826"/>
                  </a:lnTo>
                  <a:lnTo>
                    <a:pt x="1258" y="821"/>
                  </a:lnTo>
                  <a:lnTo>
                    <a:pt x="1254" y="817"/>
                  </a:lnTo>
                  <a:lnTo>
                    <a:pt x="1251" y="809"/>
                  </a:lnTo>
                  <a:lnTo>
                    <a:pt x="1245" y="798"/>
                  </a:lnTo>
                  <a:lnTo>
                    <a:pt x="1238" y="784"/>
                  </a:lnTo>
                  <a:lnTo>
                    <a:pt x="1231" y="767"/>
                  </a:lnTo>
                  <a:lnTo>
                    <a:pt x="1223" y="748"/>
                  </a:lnTo>
                  <a:lnTo>
                    <a:pt x="1214" y="729"/>
                  </a:lnTo>
                  <a:lnTo>
                    <a:pt x="1204" y="708"/>
                  </a:lnTo>
                  <a:lnTo>
                    <a:pt x="1193" y="687"/>
                  </a:lnTo>
                  <a:lnTo>
                    <a:pt x="1183" y="664"/>
                  </a:lnTo>
                  <a:lnTo>
                    <a:pt x="1172" y="643"/>
                  </a:lnTo>
                  <a:lnTo>
                    <a:pt x="1162" y="622"/>
                  </a:lnTo>
                  <a:lnTo>
                    <a:pt x="1153" y="605"/>
                  </a:lnTo>
                  <a:lnTo>
                    <a:pt x="1144" y="589"/>
                  </a:lnTo>
                  <a:lnTo>
                    <a:pt x="1138" y="575"/>
                  </a:lnTo>
                  <a:lnTo>
                    <a:pt x="1131" y="565"/>
                  </a:lnTo>
                  <a:lnTo>
                    <a:pt x="1125" y="558"/>
                  </a:lnTo>
                  <a:lnTo>
                    <a:pt x="1120" y="553"/>
                  </a:lnTo>
                  <a:lnTo>
                    <a:pt x="1115" y="546"/>
                  </a:lnTo>
                  <a:lnTo>
                    <a:pt x="1111" y="541"/>
                  </a:lnTo>
                  <a:lnTo>
                    <a:pt x="1106" y="535"/>
                  </a:lnTo>
                  <a:lnTo>
                    <a:pt x="1103" y="529"/>
                  </a:lnTo>
                  <a:lnTo>
                    <a:pt x="1098" y="523"/>
                  </a:lnTo>
                  <a:lnTo>
                    <a:pt x="1094" y="516"/>
                  </a:lnTo>
                  <a:lnTo>
                    <a:pt x="1091" y="509"/>
                  </a:lnTo>
                  <a:lnTo>
                    <a:pt x="1087" y="502"/>
                  </a:lnTo>
                  <a:lnTo>
                    <a:pt x="1085" y="497"/>
                  </a:lnTo>
                  <a:lnTo>
                    <a:pt x="1082" y="490"/>
                  </a:lnTo>
                  <a:lnTo>
                    <a:pt x="1082" y="483"/>
                  </a:lnTo>
                  <a:lnTo>
                    <a:pt x="1080" y="478"/>
                  </a:lnTo>
                  <a:lnTo>
                    <a:pt x="1080" y="471"/>
                  </a:lnTo>
                  <a:lnTo>
                    <a:pt x="1082" y="468"/>
                  </a:lnTo>
                  <a:lnTo>
                    <a:pt x="1084" y="462"/>
                  </a:lnTo>
                  <a:lnTo>
                    <a:pt x="1085" y="459"/>
                  </a:lnTo>
                  <a:lnTo>
                    <a:pt x="1089" y="454"/>
                  </a:lnTo>
                  <a:lnTo>
                    <a:pt x="1094" y="449"/>
                  </a:lnTo>
                  <a:lnTo>
                    <a:pt x="1099" y="445"/>
                  </a:lnTo>
                  <a:lnTo>
                    <a:pt x="1104" y="440"/>
                  </a:lnTo>
                  <a:lnTo>
                    <a:pt x="1110" y="436"/>
                  </a:lnTo>
                  <a:lnTo>
                    <a:pt x="1117" y="431"/>
                  </a:lnTo>
                  <a:lnTo>
                    <a:pt x="1124" y="429"/>
                  </a:lnTo>
                  <a:lnTo>
                    <a:pt x="1129" y="424"/>
                  </a:lnTo>
                  <a:lnTo>
                    <a:pt x="1136" y="421"/>
                  </a:lnTo>
                  <a:lnTo>
                    <a:pt x="1141" y="415"/>
                  </a:lnTo>
                  <a:lnTo>
                    <a:pt x="1146" y="412"/>
                  </a:lnTo>
                  <a:lnTo>
                    <a:pt x="1150" y="409"/>
                  </a:lnTo>
                  <a:lnTo>
                    <a:pt x="1155" y="405"/>
                  </a:lnTo>
                  <a:lnTo>
                    <a:pt x="1157" y="402"/>
                  </a:lnTo>
                  <a:lnTo>
                    <a:pt x="1158" y="398"/>
                  </a:lnTo>
                  <a:lnTo>
                    <a:pt x="1158" y="391"/>
                  </a:lnTo>
                  <a:lnTo>
                    <a:pt x="1162" y="386"/>
                  </a:lnTo>
                  <a:lnTo>
                    <a:pt x="1162" y="382"/>
                  </a:lnTo>
                  <a:lnTo>
                    <a:pt x="1164" y="377"/>
                  </a:lnTo>
                  <a:lnTo>
                    <a:pt x="1164" y="372"/>
                  </a:lnTo>
                  <a:lnTo>
                    <a:pt x="1160" y="367"/>
                  </a:lnTo>
                  <a:lnTo>
                    <a:pt x="1158" y="363"/>
                  </a:lnTo>
                  <a:lnTo>
                    <a:pt x="1157" y="360"/>
                  </a:lnTo>
                  <a:lnTo>
                    <a:pt x="1153" y="356"/>
                  </a:lnTo>
                  <a:lnTo>
                    <a:pt x="1150" y="353"/>
                  </a:lnTo>
                  <a:lnTo>
                    <a:pt x="1143" y="346"/>
                  </a:lnTo>
                  <a:lnTo>
                    <a:pt x="1139" y="341"/>
                  </a:lnTo>
                  <a:lnTo>
                    <a:pt x="1136" y="334"/>
                  </a:lnTo>
                  <a:lnTo>
                    <a:pt x="1132" y="327"/>
                  </a:lnTo>
                  <a:lnTo>
                    <a:pt x="1131" y="320"/>
                  </a:lnTo>
                  <a:lnTo>
                    <a:pt x="1127" y="313"/>
                  </a:lnTo>
                  <a:lnTo>
                    <a:pt x="1125" y="306"/>
                  </a:lnTo>
                  <a:lnTo>
                    <a:pt x="1122" y="297"/>
                  </a:lnTo>
                  <a:lnTo>
                    <a:pt x="1118" y="289"/>
                  </a:lnTo>
                  <a:lnTo>
                    <a:pt x="1115" y="282"/>
                  </a:lnTo>
                  <a:lnTo>
                    <a:pt x="1111" y="273"/>
                  </a:lnTo>
                  <a:lnTo>
                    <a:pt x="1108" y="266"/>
                  </a:lnTo>
                  <a:lnTo>
                    <a:pt x="1104" y="257"/>
                  </a:lnTo>
                  <a:lnTo>
                    <a:pt x="1099" y="249"/>
                  </a:lnTo>
                  <a:lnTo>
                    <a:pt x="1094" y="242"/>
                  </a:lnTo>
                  <a:lnTo>
                    <a:pt x="1087" y="236"/>
                  </a:lnTo>
                  <a:lnTo>
                    <a:pt x="1077" y="228"/>
                  </a:lnTo>
                  <a:lnTo>
                    <a:pt x="1066" y="221"/>
                  </a:lnTo>
                  <a:lnTo>
                    <a:pt x="1054" y="210"/>
                  </a:lnTo>
                  <a:lnTo>
                    <a:pt x="1038" y="203"/>
                  </a:lnTo>
                  <a:lnTo>
                    <a:pt x="1023" y="193"/>
                  </a:lnTo>
                  <a:lnTo>
                    <a:pt x="1007" y="184"/>
                  </a:lnTo>
                  <a:lnTo>
                    <a:pt x="990" y="174"/>
                  </a:lnTo>
                  <a:lnTo>
                    <a:pt x="972" y="165"/>
                  </a:lnTo>
                  <a:lnTo>
                    <a:pt x="953" y="156"/>
                  </a:lnTo>
                  <a:lnTo>
                    <a:pt x="938" y="146"/>
                  </a:lnTo>
                  <a:lnTo>
                    <a:pt x="920" y="137"/>
                  </a:lnTo>
                  <a:lnTo>
                    <a:pt x="904" y="129"/>
                  </a:lnTo>
                  <a:lnTo>
                    <a:pt x="889" y="118"/>
                  </a:lnTo>
                  <a:lnTo>
                    <a:pt x="877" y="111"/>
                  </a:lnTo>
                  <a:lnTo>
                    <a:pt x="868" y="102"/>
                  </a:lnTo>
                  <a:lnTo>
                    <a:pt x="859" y="97"/>
                  </a:lnTo>
                  <a:lnTo>
                    <a:pt x="849" y="89"/>
                  </a:lnTo>
                  <a:lnTo>
                    <a:pt x="840" y="82"/>
                  </a:lnTo>
                  <a:lnTo>
                    <a:pt x="828" y="75"/>
                  </a:lnTo>
                  <a:lnTo>
                    <a:pt x="816" y="69"/>
                  </a:lnTo>
                  <a:lnTo>
                    <a:pt x="802" y="61"/>
                  </a:lnTo>
                  <a:lnTo>
                    <a:pt x="788" y="56"/>
                  </a:lnTo>
                  <a:lnTo>
                    <a:pt x="774" y="49"/>
                  </a:lnTo>
                  <a:lnTo>
                    <a:pt x="760" y="43"/>
                  </a:lnTo>
                  <a:lnTo>
                    <a:pt x="744" y="36"/>
                  </a:lnTo>
                  <a:lnTo>
                    <a:pt x="731" y="31"/>
                  </a:lnTo>
                  <a:lnTo>
                    <a:pt x="717" y="26"/>
                  </a:lnTo>
                  <a:lnTo>
                    <a:pt x="704" y="21"/>
                  </a:lnTo>
                  <a:lnTo>
                    <a:pt x="692" y="17"/>
                  </a:lnTo>
                  <a:lnTo>
                    <a:pt x="684" y="14"/>
                  </a:lnTo>
                  <a:lnTo>
                    <a:pt x="677" y="10"/>
                  </a:lnTo>
                  <a:lnTo>
                    <a:pt x="671" y="9"/>
                  </a:lnTo>
                  <a:lnTo>
                    <a:pt x="666" y="5"/>
                  </a:lnTo>
                  <a:lnTo>
                    <a:pt x="661" y="3"/>
                  </a:lnTo>
                  <a:lnTo>
                    <a:pt x="656" y="2"/>
                  </a:lnTo>
                  <a:lnTo>
                    <a:pt x="651" y="2"/>
                  </a:lnTo>
                  <a:lnTo>
                    <a:pt x="645" y="0"/>
                  </a:lnTo>
                  <a:lnTo>
                    <a:pt x="642" y="0"/>
                  </a:lnTo>
                  <a:lnTo>
                    <a:pt x="637" y="0"/>
                  </a:lnTo>
                  <a:lnTo>
                    <a:pt x="633" y="0"/>
                  </a:lnTo>
                  <a:lnTo>
                    <a:pt x="628" y="0"/>
                  </a:lnTo>
                  <a:lnTo>
                    <a:pt x="624" y="0"/>
                  </a:lnTo>
                  <a:lnTo>
                    <a:pt x="621" y="0"/>
                  </a:lnTo>
                  <a:lnTo>
                    <a:pt x="617" y="2"/>
                  </a:lnTo>
                  <a:lnTo>
                    <a:pt x="616" y="3"/>
                  </a:lnTo>
                  <a:lnTo>
                    <a:pt x="616" y="7"/>
                  </a:lnTo>
                  <a:lnTo>
                    <a:pt x="617" y="10"/>
                  </a:lnTo>
                  <a:lnTo>
                    <a:pt x="623" y="17"/>
                  </a:lnTo>
                  <a:lnTo>
                    <a:pt x="624" y="19"/>
                  </a:lnTo>
                  <a:lnTo>
                    <a:pt x="628" y="24"/>
                  </a:lnTo>
                  <a:lnTo>
                    <a:pt x="631" y="29"/>
                  </a:lnTo>
                  <a:lnTo>
                    <a:pt x="633" y="35"/>
                  </a:lnTo>
                  <a:lnTo>
                    <a:pt x="635" y="40"/>
                  </a:lnTo>
                  <a:lnTo>
                    <a:pt x="638" y="43"/>
                  </a:lnTo>
                  <a:lnTo>
                    <a:pt x="640" y="49"/>
                  </a:lnTo>
                  <a:lnTo>
                    <a:pt x="642" y="54"/>
                  </a:lnTo>
                  <a:lnTo>
                    <a:pt x="642" y="57"/>
                  </a:lnTo>
                  <a:lnTo>
                    <a:pt x="644" y="62"/>
                  </a:lnTo>
                  <a:lnTo>
                    <a:pt x="644" y="66"/>
                  </a:lnTo>
                  <a:lnTo>
                    <a:pt x="645" y="69"/>
                  </a:lnTo>
                  <a:lnTo>
                    <a:pt x="644" y="75"/>
                  </a:lnTo>
                  <a:lnTo>
                    <a:pt x="642" y="78"/>
                  </a:lnTo>
                  <a:lnTo>
                    <a:pt x="640" y="85"/>
                  </a:lnTo>
                  <a:lnTo>
                    <a:pt x="640" y="94"/>
                  </a:lnTo>
                  <a:lnTo>
                    <a:pt x="637" y="101"/>
                  </a:lnTo>
                  <a:lnTo>
                    <a:pt x="635" y="108"/>
                  </a:lnTo>
                  <a:lnTo>
                    <a:pt x="633" y="116"/>
                  </a:lnTo>
                  <a:lnTo>
                    <a:pt x="631" y="125"/>
                  </a:lnTo>
                  <a:lnTo>
                    <a:pt x="626" y="134"/>
                  </a:lnTo>
                  <a:lnTo>
                    <a:pt x="624" y="141"/>
                  </a:lnTo>
                  <a:lnTo>
                    <a:pt x="619" y="148"/>
                  </a:lnTo>
                  <a:lnTo>
                    <a:pt x="616" y="155"/>
                  </a:lnTo>
                  <a:lnTo>
                    <a:pt x="611" y="160"/>
                  </a:lnTo>
                  <a:lnTo>
                    <a:pt x="605" y="163"/>
                  </a:lnTo>
                  <a:lnTo>
                    <a:pt x="600" y="167"/>
                  </a:lnTo>
                  <a:lnTo>
                    <a:pt x="595" y="169"/>
                  </a:lnTo>
                  <a:lnTo>
                    <a:pt x="588" y="169"/>
                  </a:lnTo>
                  <a:lnTo>
                    <a:pt x="583" y="169"/>
                  </a:lnTo>
                  <a:lnTo>
                    <a:pt x="576" y="167"/>
                  </a:lnTo>
                  <a:lnTo>
                    <a:pt x="569" y="165"/>
                  </a:lnTo>
                  <a:lnTo>
                    <a:pt x="564" y="163"/>
                  </a:lnTo>
                  <a:lnTo>
                    <a:pt x="558" y="162"/>
                  </a:lnTo>
                  <a:lnTo>
                    <a:pt x="551" y="158"/>
                  </a:lnTo>
                  <a:lnTo>
                    <a:pt x="546" y="156"/>
                  </a:lnTo>
                  <a:lnTo>
                    <a:pt x="541" y="153"/>
                  </a:lnTo>
                  <a:lnTo>
                    <a:pt x="536" y="151"/>
                  </a:lnTo>
                  <a:lnTo>
                    <a:pt x="531" y="148"/>
                  </a:lnTo>
                  <a:lnTo>
                    <a:pt x="527" y="144"/>
                  </a:lnTo>
                  <a:lnTo>
                    <a:pt x="520" y="137"/>
                  </a:lnTo>
                  <a:lnTo>
                    <a:pt x="515" y="132"/>
                  </a:lnTo>
                  <a:lnTo>
                    <a:pt x="511" y="129"/>
                  </a:lnTo>
                  <a:lnTo>
                    <a:pt x="508" y="125"/>
                  </a:lnTo>
                  <a:lnTo>
                    <a:pt x="504" y="120"/>
                  </a:lnTo>
                  <a:lnTo>
                    <a:pt x="501" y="115"/>
                  </a:lnTo>
                  <a:lnTo>
                    <a:pt x="497" y="109"/>
                  </a:lnTo>
                  <a:lnTo>
                    <a:pt x="494" y="104"/>
                  </a:lnTo>
                  <a:lnTo>
                    <a:pt x="491" y="99"/>
                  </a:lnTo>
                  <a:lnTo>
                    <a:pt x="487" y="96"/>
                  </a:lnTo>
                  <a:lnTo>
                    <a:pt x="484" y="89"/>
                  </a:lnTo>
                  <a:lnTo>
                    <a:pt x="480" y="85"/>
                  </a:lnTo>
                  <a:lnTo>
                    <a:pt x="478" y="80"/>
                  </a:lnTo>
                  <a:lnTo>
                    <a:pt x="475" y="78"/>
                  </a:lnTo>
                  <a:lnTo>
                    <a:pt x="473" y="71"/>
                  </a:lnTo>
                  <a:lnTo>
                    <a:pt x="471" y="69"/>
                  </a:lnTo>
                  <a:lnTo>
                    <a:pt x="471" y="69"/>
                  </a:lnTo>
                  <a:close/>
                </a:path>
              </a:pathLst>
            </a:custGeom>
            <a:solidFill>
              <a:srgbClr val="8F827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1" name="Freeform 203"/>
            <p:cNvSpPr>
              <a:spLocks/>
            </p:cNvSpPr>
            <p:nvPr/>
          </p:nvSpPr>
          <p:spPr bwMode="auto">
            <a:xfrm>
              <a:off x="869" y="1912"/>
              <a:ext cx="112" cy="63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6" y="13"/>
                </a:cxn>
                <a:cxn ang="0">
                  <a:pos x="28" y="19"/>
                </a:cxn>
                <a:cxn ang="0">
                  <a:pos x="40" y="22"/>
                </a:cxn>
                <a:cxn ang="0">
                  <a:pos x="53" y="26"/>
                </a:cxn>
                <a:cxn ang="0">
                  <a:pos x="65" y="29"/>
                </a:cxn>
                <a:cxn ang="0">
                  <a:pos x="73" y="29"/>
                </a:cxn>
                <a:cxn ang="0">
                  <a:pos x="84" y="31"/>
                </a:cxn>
                <a:cxn ang="0">
                  <a:pos x="98" y="40"/>
                </a:cxn>
                <a:cxn ang="0">
                  <a:pos x="110" y="52"/>
                </a:cxn>
                <a:cxn ang="0">
                  <a:pos x="117" y="60"/>
                </a:cxn>
                <a:cxn ang="0">
                  <a:pos x="119" y="62"/>
                </a:cxn>
                <a:cxn ang="0">
                  <a:pos x="127" y="67"/>
                </a:cxn>
                <a:cxn ang="0">
                  <a:pos x="141" y="78"/>
                </a:cxn>
                <a:cxn ang="0">
                  <a:pos x="160" y="90"/>
                </a:cxn>
                <a:cxn ang="0">
                  <a:pos x="181" y="104"/>
                </a:cxn>
                <a:cxn ang="0">
                  <a:pos x="199" y="114"/>
                </a:cxn>
                <a:cxn ang="0">
                  <a:pos x="213" y="121"/>
                </a:cxn>
                <a:cxn ang="0">
                  <a:pos x="221" y="125"/>
                </a:cxn>
                <a:cxn ang="0">
                  <a:pos x="223" y="118"/>
                </a:cxn>
                <a:cxn ang="0">
                  <a:pos x="218" y="109"/>
                </a:cxn>
                <a:cxn ang="0">
                  <a:pos x="213" y="95"/>
                </a:cxn>
                <a:cxn ang="0">
                  <a:pos x="204" y="81"/>
                </a:cxn>
                <a:cxn ang="0">
                  <a:pos x="192" y="66"/>
                </a:cxn>
                <a:cxn ang="0">
                  <a:pos x="181" y="50"/>
                </a:cxn>
                <a:cxn ang="0">
                  <a:pos x="167" y="38"/>
                </a:cxn>
                <a:cxn ang="0">
                  <a:pos x="152" y="26"/>
                </a:cxn>
                <a:cxn ang="0">
                  <a:pos x="138" y="19"/>
                </a:cxn>
                <a:cxn ang="0">
                  <a:pos x="117" y="13"/>
                </a:cxn>
                <a:cxn ang="0">
                  <a:pos x="94" y="8"/>
                </a:cxn>
                <a:cxn ang="0">
                  <a:pos x="70" y="5"/>
                </a:cxn>
                <a:cxn ang="0">
                  <a:pos x="47" y="1"/>
                </a:cxn>
                <a:cxn ang="0">
                  <a:pos x="26" y="0"/>
                </a:cxn>
                <a:cxn ang="0">
                  <a:pos x="9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23" h="125">
                  <a:moveTo>
                    <a:pt x="0" y="0"/>
                  </a:moveTo>
                  <a:lnTo>
                    <a:pt x="4" y="5"/>
                  </a:lnTo>
                  <a:lnTo>
                    <a:pt x="11" y="10"/>
                  </a:lnTo>
                  <a:lnTo>
                    <a:pt x="16" y="13"/>
                  </a:lnTo>
                  <a:lnTo>
                    <a:pt x="21" y="15"/>
                  </a:lnTo>
                  <a:lnTo>
                    <a:pt x="28" y="19"/>
                  </a:lnTo>
                  <a:lnTo>
                    <a:pt x="35" y="20"/>
                  </a:lnTo>
                  <a:lnTo>
                    <a:pt x="40" y="22"/>
                  </a:lnTo>
                  <a:lnTo>
                    <a:pt x="47" y="24"/>
                  </a:lnTo>
                  <a:lnTo>
                    <a:pt x="53" y="26"/>
                  </a:lnTo>
                  <a:lnTo>
                    <a:pt x="60" y="27"/>
                  </a:lnTo>
                  <a:lnTo>
                    <a:pt x="65" y="29"/>
                  </a:lnTo>
                  <a:lnTo>
                    <a:pt x="70" y="29"/>
                  </a:lnTo>
                  <a:lnTo>
                    <a:pt x="73" y="29"/>
                  </a:lnTo>
                  <a:lnTo>
                    <a:pt x="79" y="31"/>
                  </a:lnTo>
                  <a:lnTo>
                    <a:pt x="84" y="31"/>
                  </a:lnTo>
                  <a:lnTo>
                    <a:pt x="91" y="34"/>
                  </a:lnTo>
                  <a:lnTo>
                    <a:pt x="98" y="40"/>
                  </a:lnTo>
                  <a:lnTo>
                    <a:pt x="105" y="47"/>
                  </a:lnTo>
                  <a:lnTo>
                    <a:pt x="110" y="52"/>
                  </a:lnTo>
                  <a:lnTo>
                    <a:pt x="115" y="57"/>
                  </a:lnTo>
                  <a:lnTo>
                    <a:pt x="117" y="60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2" y="66"/>
                  </a:lnTo>
                  <a:lnTo>
                    <a:pt x="127" y="67"/>
                  </a:lnTo>
                  <a:lnTo>
                    <a:pt x="134" y="73"/>
                  </a:lnTo>
                  <a:lnTo>
                    <a:pt x="141" y="78"/>
                  </a:lnTo>
                  <a:lnTo>
                    <a:pt x="152" y="85"/>
                  </a:lnTo>
                  <a:lnTo>
                    <a:pt x="160" y="90"/>
                  </a:lnTo>
                  <a:lnTo>
                    <a:pt x="171" y="97"/>
                  </a:lnTo>
                  <a:lnTo>
                    <a:pt x="181" y="104"/>
                  </a:lnTo>
                  <a:lnTo>
                    <a:pt x="190" y="109"/>
                  </a:lnTo>
                  <a:lnTo>
                    <a:pt x="199" y="114"/>
                  </a:lnTo>
                  <a:lnTo>
                    <a:pt x="207" y="120"/>
                  </a:lnTo>
                  <a:lnTo>
                    <a:pt x="213" y="121"/>
                  </a:lnTo>
                  <a:lnTo>
                    <a:pt x="218" y="125"/>
                  </a:lnTo>
                  <a:lnTo>
                    <a:pt x="221" y="125"/>
                  </a:lnTo>
                  <a:lnTo>
                    <a:pt x="223" y="123"/>
                  </a:lnTo>
                  <a:lnTo>
                    <a:pt x="223" y="118"/>
                  </a:lnTo>
                  <a:lnTo>
                    <a:pt x="221" y="114"/>
                  </a:lnTo>
                  <a:lnTo>
                    <a:pt x="218" y="109"/>
                  </a:lnTo>
                  <a:lnTo>
                    <a:pt x="216" y="104"/>
                  </a:lnTo>
                  <a:lnTo>
                    <a:pt x="213" y="95"/>
                  </a:lnTo>
                  <a:lnTo>
                    <a:pt x="209" y="88"/>
                  </a:lnTo>
                  <a:lnTo>
                    <a:pt x="204" y="81"/>
                  </a:lnTo>
                  <a:lnTo>
                    <a:pt x="199" y="74"/>
                  </a:lnTo>
                  <a:lnTo>
                    <a:pt x="192" y="66"/>
                  </a:lnTo>
                  <a:lnTo>
                    <a:pt x="187" y="59"/>
                  </a:lnTo>
                  <a:lnTo>
                    <a:pt x="181" y="50"/>
                  </a:lnTo>
                  <a:lnTo>
                    <a:pt x="174" y="45"/>
                  </a:lnTo>
                  <a:lnTo>
                    <a:pt x="167" y="38"/>
                  </a:lnTo>
                  <a:lnTo>
                    <a:pt x="160" y="31"/>
                  </a:lnTo>
                  <a:lnTo>
                    <a:pt x="152" y="26"/>
                  </a:lnTo>
                  <a:lnTo>
                    <a:pt x="146" y="22"/>
                  </a:lnTo>
                  <a:lnTo>
                    <a:pt x="138" y="19"/>
                  </a:lnTo>
                  <a:lnTo>
                    <a:pt x="129" y="15"/>
                  </a:lnTo>
                  <a:lnTo>
                    <a:pt x="117" y="13"/>
                  </a:lnTo>
                  <a:lnTo>
                    <a:pt x="106" y="10"/>
                  </a:lnTo>
                  <a:lnTo>
                    <a:pt x="94" y="8"/>
                  </a:lnTo>
                  <a:lnTo>
                    <a:pt x="82" y="7"/>
                  </a:lnTo>
                  <a:lnTo>
                    <a:pt x="70" y="5"/>
                  </a:lnTo>
                  <a:lnTo>
                    <a:pt x="58" y="3"/>
                  </a:lnTo>
                  <a:lnTo>
                    <a:pt x="47" y="1"/>
                  </a:lnTo>
                  <a:lnTo>
                    <a:pt x="35" y="1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2" name="Freeform 204"/>
            <p:cNvSpPr>
              <a:spLocks/>
            </p:cNvSpPr>
            <p:nvPr/>
          </p:nvSpPr>
          <p:spPr bwMode="auto">
            <a:xfrm>
              <a:off x="1057" y="2194"/>
              <a:ext cx="21" cy="34"/>
            </a:xfrm>
            <a:custGeom>
              <a:avLst/>
              <a:gdLst/>
              <a:ahLst/>
              <a:cxnLst>
                <a:cxn ang="0">
                  <a:pos x="12" y="68"/>
                </a:cxn>
                <a:cxn ang="0">
                  <a:pos x="16" y="66"/>
                </a:cxn>
                <a:cxn ang="0">
                  <a:pos x="21" y="64"/>
                </a:cxn>
                <a:cxn ang="0">
                  <a:pos x="24" y="64"/>
                </a:cxn>
                <a:cxn ang="0">
                  <a:pos x="30" y="64"/>
                </a:cxn>
                <a:cxn ang="0">
                  <a:pos x="37" y="68"/>
                </a:cxn>
                <a:cxn ang="0">
                  <a:pos x="38" y="68"/>
                </a:cxn>
                <a:cxn ang="0">
                  <a:pos x="38" y="66"/>
                </a:cxn>
                <a:cxn ang="0">
                  <a:pos x="40" y="59"/>
                </a:cxn>
                <a:cxn ang="0">
                  <a:pos x="40" y="56"/>
                </a:cxn>
                <a:cxn ang="0">
                  <a:pos x="40" y="50"/>
                </a:cxn>
                <a:cxn ang="0">
                  <a:pos x="42" y="47"/>
                </a:cxn>
                <a:cxn ang="0">
                  <a:pos x="42" y="42"/>
                </a:cxn>
                <a:cxn ang="0">
                  <a:pos x="42" y="37"/>
                </a:cxn>
                <a:cxn ang="0">
                  <a:pos x="42" y="31"/>
                </a:cxn>
                <a:cxn ang="0">
                  <a:pos x="42" y="26"/>
                </a:cxn>
                <a:cxn ang="0">
                  <a:pos x="42" y="23"/>
                </a:cxn>
                <a:cxn ang="0">
                  <a:pos x="38" y="16"/>
                </a:cxn>
                <a:cxn ang="0">
                  <a:pos x="33" y="10"/>
                </a:cxn>
                <a:cxn ang="0">
                  <a:pos x="26" y="7"/>
                </a:cxn>
                <a:cxn ang="0">
                  <a:pos x="21" y="5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5" y="3"/>
                </a:cxn>
                <a:cxn ang="0">
                  <a:pos x="4" y="5"/>
                </a:cxn>
                <a:cxn ang="0">
                  <a:pos x="4" y="9"/>
                </a:cxn>
                <a:cxn ang="0">
                  <a:pos x="2" y="12"/>
                </a:cxn>
                <a:cxn ang="0">
                  <a:pos x="2" y="19"/>
                </a:cxn>
                <a:cxn ang="0">
                  <a:pos x="0" y="23"/>
                </a:cxn>
                <a:cxn ang="0">
                  <a:pos x="0" y="28"/>
                </a:cxn>
                <a:cxn ang="0">
                  <a:pos x="0" y="33"/>
                </a:cxn>
                <a:cxn ang="0">
                  <a:pos x="0" y="38"/>
                </a:cxn>
                <a:cxn ang="0">
                  <a:pos x="2" y="45"/>
                </a:cxn>
                <a:cxn ang="0">
                  <a:pos x="4" y="54"/>
                </a:cxn>
                <a:cxn ang="0">
                  <a:pos x="7" y="59"/>
                </a:cxn>
                <a:cxn ang="0">
                  <a:pos x="9" y="64"/>
                </a:cxn>
                <a:cxn ang="0">
                  <a:pos x="11" y="68"/>
                </a:cxn>
                <a:cxn ang="0">
                  <a:pos x="12" y="68"/>
                </a:cxn>
                <a:cxn ang="0">
                  <a:pos x="12" y="68"/>
                </a:cxn>
              </a:cxnLst>
              <a:rect l="0" t="0" r="r" b="b"/>
              <a:pathLst>
                <a:path w="42" h="68">
                  <a:moveTo>
                    <a:pt x="12" y="68"/>
                  </a:moveTo>
                  <a:lnTo>
                    <a:pt x="16" y="66"/>
                  </a:lnTo>
                  <a:lnTo>
                    <a:pt x="21" y="64"/>
                  </a:lnTo>
                  <a:lnTo>
                    <a:pt x="24" y="64"/>
                  </a:lnTo>
                  <a:lnTo>
                    <a:pt x="30" y="64"/>
                  </a:lnTo>
                  <a:lnTo>
                    <a:pt x="37" y="68"/>
                  </a:lnTo>
                  <a:lnTo>
                    <a:pt x="38" y="68"/>
                  </a:lnTo>
                  <a:lnTo>
                    <a:pt x="38" y="66"/>
                  </a:lnTo>
                  <a:lnTo>
                    <a:pt x="40" y="59"/>
                  </a:lnTo>
                  <a:lnTo>
                    <a:pt x="40" y="56"/>
                  </a:lnTo>
                  <a:lnTo>
                    <a:pt x="40" y="50"/>
                  </a:lnTo>
                  <a:lnTo>
                    <a:pt x="42" y="47"/>
                  </a:lnTo>
                  <a:lnTo>
                    <a:pt x="42" y="42"/>
                  </a:lnTo>
                  <a:lnTo>
                    <a:pt x="42" y="37"/>
                  </a:lnTo>
                  <a:lnTo>
                    <a:pt x="42" y="31"/>
                  </a:lnTo>
                  <a:lnTo>
                    <a:pt x="42" y="26"/>
                  </a:lnTo>
                  <a:lnTo>
                    <a:pt x="42" y="23"/>
                  </a:lnTo>
                  <a:lnTo>
                    <a:pt x="38" y="16"/>
                  </a:lnTo>
                  <a:lnTo>
                    <a:pt x="33" y="10"/>
                  </a:lnTo>
                  <a:lnTo>
                    <a:pt x="26" y="7"/>
                  </a:lnTo>
                  <a:lnTo>
                    <a:pt x="21" y="5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4" y="5"/>
                  </a:lnTo>
                  <a:lnTo>
                    <a:pt x="4" y="9"/>
                  </a:lnTo>
                  <a:lnTo>
                    <a:pt x="2" y="12"/>
                  </a:lnTo>
                  <a:lnTo>
                    <a:pt x="2" y="19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0" y="33"/>
                  </a:lnTo>
                  <a:lnTo>
                    <a:pt x="0" y="38"/>
                  </a:lnTo>
                  <a:lnTo>
                    <a:pt x="2" y="45"/>
                  </a:lnTo>
                  <a:lnTo>
                    <a:pt x="4" y="54"/>
                  </a:lnTo>
                  <a:lnTo>
                    <a:pt x="7" y="59"/>
                  </a:lnTo>
                  <a:lnTo>
                    <a:pt x="9" y="64"/>
                  </a:lnTo>
                  <a:lnTo>
                    <a:pt x="11" y="68"/>
                  </a:lnTo>
                  <a:lnTo>
                    <a:pt x="12" y="68"/>
                  </a:lnTo>
                  <a:lnTo>
                    <a:pt x="12" y="68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3" name="Freeform 205"/>
            <p:cNvSpPr>
              <a:spLocks/>
            </p:cNvSpPr>
            <p:nvPr/>
          </p:nvSpPr>
          <p:spPr bwMode="auto">
            <a:xfrm>
              <a:off x="848" y="2010"/>
              <a:ext cx="89" cy="74"/>
            </a:xfrm>
            <a:custGeom>
              <a:avLst/>
              <a:gdLst/>
              <a:ahLst/>
              <a:cxnLst>
                <a:cxn ang="0">
                  <a:pos x="62" y="66"/>
                </a:cxn>
                <a:cxn ang="0">
                  <a:pos x="47" y="73"/>
                </a:cxn>
                <a:cxn ang="0">
                  <a:pos x="31" y="80"/>
                </a:cxn>
                <a:cxn ang="0">
                  <a:pos x="17" y="89"/>
                </a:cxn>
                <a:cxn ang="0">
                  <a:pos x="12" y="98"/>
                </a:cxn>
                <a:cxn ang="0">
                  <a:pos x="7" y="106"/>
                </a:cxn>
                <a:cxn ang="0">
                  <a:pos x="3" y="115"/>
                </a:cxn>
                <a:cxn ang="0">
                  <a:pos x="0" y="126"/>
                </a:cxn>
                <a:cxn ang="0">
                  <a:pos x="0" y="136"/>
                </a:cxn>
                <a:cxn ang="0">
                  <a:pos x="0" y="143"/>
                </a:cxn>
                <a:cxn ang="0">
                  <a:pos x="3" y="148"/>
                </a:cxn>
                <a:cxn ang="0">
                  <a:pos x="8" y="148"/>
                </a:cxn>
                <a:cxn ang="0">
                  <a:pos x="19" y="143"/>
                </a:cxn>
                <a:cxn ang="0">
                  <a:pos x="31" y="132"/>
                </a:cxn>
                <a:cxn ang="0">
                  <a:pos x="43" y="120"/>
                </a:cxn>
                <a:cxn ang="0">
                  <a:pos x="59" y="106"/>
                </a:cxn>
                <a:cxn ang="0">
                  <a:pos x="71" y="92"/>
                </a:cxn>
                <a:cxn ang="0">
                  <a:pos x="85" y="77"/>
                </a:cxn>
                <a:cxn ang="0">
                  <a:pos x="99" y="65"/>
                </a:cxn>
                <a:cxn ang="0">
                  <a:pos x="109" y="56"/>
                </a:cxn>
                <a:cxn ang="0">
                  <a:pos x="120" y="52"/>
                </a:cxn>
                <a:cxn ang="0">
                  <a:pos x="128" y="46"/>
                </a:cxn>
                <a:cxn ang="0">
                  <a:pos x="139" y="37"/>
                </a:cxn>
                <a:cxn ang="0">
                  <a:pos x="149" y="28"/>
                </a:cxn>
                <a:cxn ang="0">
                  <a:pos x="158" y="19"/>
                </a:cxn>
                <a:cxn ang="0">
                  <a:pos x="167" y="9"/>
                </a:cxn>
                <a:cxn ang="0">
                  <a:pos x="175" y="2"/>
                </a:cxn>
                <a:cxn ang="0">
                  <a:pos x="175" y="0"/>
                </a:cxn>
                <a:cxn ang="0">
                  <a:pos x="172" y="0"/>
                </a:cxn>
                <a:cxn ang="0">
                  <a:pos x="161" y="4"/>
                </a:cxn>
                <a:cxn ang="0">
                  <a:pos x="149" y="7"/>
                </a:cxn>
                <a:cxn ang="0">
                  <a:pos x="134" y="12"/>
                </a:cxn>
                <a:cxn ang="0">
                  <a:pos x="118" y="23"/>
                </a:cxn>
                <a:cxn ang="0">
                  <a:pos x="99" y="35"/>
                </a:cxn>
                <a:cxn ang="0">
                  <a:pos x="80" y="51"/>
                </a:cxn>
                <a:cxn ang="0">
                  <a:pos x="69" y="61"/>
                </a:cxn>
              </a:cxnLst>
              <a:rect l="0" t="0" r="r" b="b"/>
              <a:pathLst>
                <a:path w="177" h="148">
                  <a:moveTo>
                    <a:pt x="69" y="61"/>
                  </a:moveTo>
                  <a:lnTo>
                    <a:pt x="62" y="66"/>
                  </a:lnTo>
                  <a:lnTo>
                    <a:pt x="55" y="72"/>
                  </a:lnTo>
                  <a:lnTo>
                    <a:pt x="47" y="73"/>
                  </a:lnTo>
                  <a:lnTo>
                    <a:pt x="38" y="79"/>
                  </a:lnTo>
                  <a:lnTo>
                    <a:pt x="31" y="80"/>
                  </a:lnTo>
                  <a:lnTo>
                    <a:pt x="24" y="84"/>
                  </a:lnTo>
                  <a:lnTo>
                    <a:pt x="17" y="89"/>
                  </a:lnTo>
                  <a:lnTo>
                    <a:pt x="14" y="96"/>
                  </a:lnTo>
                  <a:lnTo>
                    <a:pt x="12" y="98"/>
                  </a:lnTo>
                  <a:lnTo>
                    <a:pt x="10" y="103"/>
                  </a:lnTo>
                  <a:lnTo>
                    <a:pt x="7" y="106"/>
                  </a:lnTo>
                  <a:lnTo>
                    <a:pt x="5" y="112"/>
                  </a:lnTo>
                  <a:lnTo>
                    <a:pt x="3" y="115"/>
                  </a:lnTo>
                  <a:lnTo>
                    <a:pt x="1" y="120"/>
                  </a:lnTo>
                  <a:lnTo>
                    <a:pt x="0" y="126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0" y="139"/>
                  </a:lnTo>
                  <a:lnTo>
                    <a:pt x="0" y="143"/>
                  </a:lnTo>
                  <a:lnTo>
                    <a:pt x="1" y="146"/>
                  </a:lnTo>
                  <a:lnTo>
                    <a:pt x="3" y="148"/>
                  </a:lnTo>
                  <a:lnTo>
                    <a:pt x="5" y="148"/>
                  </a:lnTo>
                  <a:lnTo>
                    <a:pt x="8" y="148"/>
                  </a:lnTo>
                  <a:lnTo>
                    <a:pt x="14" y="146"/>
                  </a:lnTo>
                  <a:lnTo>
                    <a:pt x="19" y="143"/>
                  </a:lnTo>
                  <a:lnTo>
                    <a:pt x="26" y="138"/>
                  </a:lnTo>
                  <a:lnTo>
                    <a:pt x="31" y="132"/>
                  </a:lnTo>
                  <a:lnTo>
                    <a:pt x="38" y="127"/>
                  </a:lnTo>
                  <a:lnTo>
                    <a:pt x="43" y="120"/>
                  </a:lnTo>
                  <a:lnTo>
                    <a:pt x="52" y="113"/>
                  </a:lnTo>
                  <a:lnTo>
                    <a:pt x="59" y="106"/>
                  </a:lnTo>
                  <a:lnTo>
                    <a:pt x="66" y="99"/>
                  </a:lnTo>
                  <a:lnTo>
                    <a:pt x="71" y="92"/>
                  </a:lnTo>
                  <a:lnTo>
                    <a:pt x="80" y="84"/>
                  </a:lnTo>
                  <a:lnTo>
                    <a:pt x="85" y="77"/>
                  </a:lnTo>
                  <a:lnTo>
                    <a:pt x="92" y="72"/>
                  </a:lnTo>
                  <a:lnTo>
                    <a:pt x="99" y="65"/>
                  </a:lnTo>
                  <a:lnTo>
                    <a:pt x="104" y="61"/>
                  </a:lnTo>
                  <a:lnTo>
                    <a:pt x="109" y="56"/>
                  </a:lnTo>
                  <a:lnTo>
                    <a:pt x="116" y="54"/>
                  </a:lnTo>
                  <a:lnTo>
                    <a:pt x="120" y="52"/>
                  </a:lnTo>
                  <a:lnTo>
                    <a:pt x="125" y="49"/>
                  </a:lnTo>
                  <a:lnTo>
                    <a:pt x="128" y="46"/>
                  </a:lnTo>
                  <a:lnTo>
                    <a:pt x="135" y="42"/>
                  </a:lnTo>
                  <a:lnTo>
                    <a:pt x="139" y="37"/>
                  </a:lnTo>
                  <a:lnTo>
                    <a:pt x="144" y="33"/>
                  </a:lnTo>
                  <a:lnTo>
                    <a:pt x="149" y="28"/>
                  </a:lnTo>
                  <a:lnTo>
                    <a:pt x="154" y="25"/>
                  </a:lnTo>
                  <a:lnTo>
                    <a:pt x="158" y="19"/>
                  </a:lnTo>
                  <a:lnTo>
                    <a:pt x="163" y="14"/>
                  </a:lnTo>
                  <a:lnTo>
                    <a:pt x="167" y="9"/>
                  </a:lnTo>
                  <a:lnTo>
                    <a:pt x="170" y="7"/>
                  </a:lnTo>
                  <a:lnTo>
                    <a:pt x="175" y="2"/>
                  </a:lnTo>
                  <a:lnTo>
                    <a:pt x="177" y="0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72" y="0"/>
                  </a:lnTo>
                  <a:lnTo>
                    <a:pt x="167" y="2"/>
                  </a:lnTo>
                  <a:lnTo>
                    <a:pt x="161" y="4"/>
                  </a:lnTo>
                  <a:lnTo>
                    <a:pt x="156" y="6"/>
                  </a:lnTo>
                  <a:lnTo>
                    <a:pt x="149" y="7"/>
                  </a:lnTo>
                  <a:lnTo>
                    <a:pt x="142" y="11"/>
                  </a:lnTo>
                  <a:lnTo>
                    <a:pt x="134" y="12"/>
                  </a:lnTo>
                  <a:lnTo>
                    <a:pt x="127" y="18"/>
                  </a:lnTo>
                  <a:lnTo>
                    <a:pt x="118" y="23"/>
                  </a:lnTo>
                  <a:lnTo>
                    <a:pt x="107" y="28"/>
                  </a:lnTo>
                  <a:lnTo>
                    <a:pt x="99" y="35"/>
                  </a:lnTo>
                  <a:lnTo>
                    <a:pt x="88" y="42"/>
                  </a:lnTo>
                  <a:lnTo>
                    <a:pt x="80" y="51"/>
                  </a:lnTo>
                  <a:lnTo>
                    <a:pt x="69" y="61"/>
                  </a:lnTo>
                  <a:lnTo>
                    <a:pt x="69" y="61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4" name="Freeform 206"/>
            <p:cNvSpPr>
              <a:spLocks/>
            </p:cNvSpPr>
            <p:nvPr/>
          </p:nvSpPr>
          <p:spPr bwMode="auto">
            <a:xfrm>
              <a:off x="803" y="2188"/>
              <a:ext cx="83" cy="58"/>
            </a:xfrm>
            <a:custGeom>
              <a:avLst/>
              <a:gdLst/>
              <a:ahLst/>
              <a:cxnLst>
                <a:cxn ang="0">
                  <a:pos x="7" y="115"/>
                </a:cxn>
                <a:cxn ang="0">
                  <a:pos x="19" y="113"/>
                </a:cxn>
                <a:cxn ang="0">
                  <a:pos x="28" y="109"/>
                </a:cxn>
                <a:cxn ang="0">
                  <a:pos x="37" y="108"/>
                </a:cxn>
                <a:cxn ang="0">
                  <a:pos x="47" y="104"/>
                </a:cxn>
                <a:cxn ang="0">
                  <a:pos x="59" y="97"/>
                </a:cxn>
                <a:cxn ang="0">
                  <a:pos x="77" y="89"/>
                </a:cxn>
                <a:cxn ang="0">
                  <a:pos x="94" y="78"/>
                </a:cxn>
                <a:cxn ang="0">
                  <a:pos x="113" y="68"/>
                </a:cxn>
                <a:cxn ang="0">
                  <a:pos x="131" y="55"/>
                </a:cxn>
                <a:cxn ang="0">
                  <a:pos x="145" y="43"/>
                </a:cxn>
                <a:cxn ang="0">
                  <a:pos x="157" y="33"/>
                </a:cxn>
                <a:cxn ang="0">
                  <a:pos x="164" y="21"/>
                </a:cxn>
                <a:cxn ang="0">
                  <a:pos x="164" y="12"/>
                </a:cxn>
                <a:cxn ang="0">
                  <a:pos x="158" y="3"/>
                </a:cxn>
                <a:cxn ang="0">
                  <a:pos x="152" y="0"/>
                </a:cxn>
                <a:cxn ang="0">
                  <a:pos x="139" y="5"/>
                </a:cxn>
                <a:cxn ang="0">
                  <a:pos x="129" y="17"/>
                </a:cxn>
                <a:cxn ang="0">
                  <a:pos x="124" y="24"/>
                </a:cxn>
                <a:cxn ang="0">
                  <a:pos x="118" y="35"/>
                </a:cxn>
                <a:cxn ang="0">
                  <a:pos x="117" y="38"/>
                </a:cxn>
                <a:cxn ang="0">
                  <a:pos x="105" y="42"/>
                </a:cxn>
                <a:cxn ang="0">
                  <a:pos x="96" y="47"/>
                </a:cxn>
                <a:cxn ang="0">
                  <a:pos x="84" y="52"/>
                </a:cxn>
                <a:cxn ang="0">
                  <a:pos x="70" y="59"/>
                </a:cxn>
                <a:cxn ang="0">
                  <a:pos x="58" y="66"/>
                </a:cxn>
                <a:cxn ang="0">
                  <a:pos x="45" y="73"/>
                </a:cxn>
                <a:cxn ang="0">
                  <a:pos x="35" y="80"/>
                </a:cxn>
                <a:cxn ang="0">
                  <a:pos x="25" y="87"/>
                </a:cxn>
                <a:cxn ang="0">
                  <a:pos x="14" y="97"/>
                </a:cxn>
                <a:cxn ang="0">
                  <a:pos x="4" y="108"/>
                </a:cxn>
                <a:cxn ang="0">
                  <a:pos x="0" y="116"/>
                </a:cxn>
                <a:cxn ang="0">
                  <a:pos x="0" y="116"/>
                </a:cxn>
              </a:cxnLst>
              <a:rect l="0" t="0" r="r" b="b"/>
              <a:pathLst>
                <a:path w="165" h="116">
                  <a:moveTo>
                    <a:pt x="0" y="116"/>
                  </a:moveTo>
                  <a:lnTo>
                    <a:pt x="7" y="115"/>
                  </a:lnTo>
                  <a:lnTo>
                    <a:pt x="12" y="113"/>
                  </a:lnTo>
                  <a:lnTo>
                    <a:pt x="19" y="113"/>
                  </a:lnTo>
                  <a:lnTo>
                    <a:pt x="26" y="111"/>
                  </a:lnTo>
                  <a:lnTo>
                    <a:pt x="28" y="109"/>
                  </a:lnTo>
                  <a:lnTo>
                    <a:pt x="32" y="109"/>
                  </a:lnTo>
                  <a:lnTo>
                    <a:pt x="37" y="108"/>
                  </a:lnTo>
                  <a:lnTo>
                    <a:pt x="42" y="106"/>
                  </a:lnTo>
                  <a:lnTo>
                    <a:pt x="47" y="104"/>
                  </a:lnTo>
                  <a:lnTo>
                    <a:pt x="54" y="101"/>
                  </a:lnTo>
                  <a:lnTo>
                    <a:pt x="59" y="97"/>
                  </a:lnTo>
                  <a:lnTo>
                    <a:pt x="68" y="94"/>
                  </a:lnTo>
                  <a:lnTo>
                    <a:pt x="77" y="89"/>
                  </a:lnTo>
                  <a:lnTo>
                    <a:pt x="85" y="83"/>
                  </a:lnTo>
                  <a:lnTo>
                    <a:pt x="94" y="78"/>
                  </a:lnTo>
                  <a:lnTo>
                    <a:pt x="105" y="73"/>
                  </a:lnTo>
                  <a:lnTo>
                    <a:pt x="113" y="68"/>
                  </a:lnTo>
                  <a:lnTo>
                    <a:pt x="122" y="61"/>
                  </a:lnTo>
                  <a:lnTo>
                    <a:pt x="131" y="55"/>
                  </a:lnTo>
                  <a:lnTo>
                    <a:pt x="139" y="50"/>
                  </a:lnTo>
                  <a:lnTo>
                    <a:pt x="145" y="43"/>
                  </a:lnTo>
                  <a:lnTo>
                    <a:pt x="152" y="38"/>
                  </a:lnTo>
                  <a:lnTo>
                    <a:pt x="157" y="33"/>
                  </a:lnTo>
                  <a:lnTo>
                    <a:pt x="162" y="28"/>
                  </a:lnTo>
                  <a:lnTo>
                    <a:pt x="164" y="21"/>
                  </a:lnTo>
                  <a:lnTo>
                    <a:pt x="165" y="15"/>
                  </a:lnTo>
                  <a:lnTo>
                    <a:pt x="164" y="12"/>
                  </a:lnTo>
                  <a:lnTo>
                    <a:pt x="162" y="7"/>
                  </a:lnTo>
                  <a:lnTo>
                    <a:pt x="158" y="3"/>
                  </a:lnTo>
                  <a:lnTo>
                    <a:pt x="155" y="2"/>
                  </a:lnTo>
                  <a:lnTo>
                    <a:pt x="152" y="0"/>
                  </a:lnTo>
                  <a:lnTo>
                    <a:pt x="148" y="2"/>
                  </a:lnTo>
                  <a:lnTo>
                    <a:pt x="139" y="5"/>
                  </a:lnTo>
                  <a:lnTo>
                    <a:pt x="134" y="12"/>
                  </a:lnTo>
                  <a:lnTo>
                    <a:pt x="129" y="17"/>
                  </a:lnTo>
                  <a:lnTo>
                    <a:pt x="125" y="21"/>
                  </a:lnTo>
                  <a:lnTo>
                    <a:pt x="124" y="24"/>
                  </a:lnTo>
                  <a:lnTo>
                    <a:pt x="122" y="29"/>
                  </a:lnTo>
                  <a:lnTo>
                    <a:pt x="118" y="35"/>
                  </a:lnTo>
                  <a:lnTo>
                    <a:pt x="118" y="38"/>
                  </a:lnTo>
                  <a:lnTo>
                    <a:pt x="117" y="38"/>
                  </a:lnTo>
                  <a:lnTo>
                    <a:pt x="110" y="42"/>
                  </a:lnTo>
                  <a:lnTo>
                    <a:pt x="105" y="42"/>
                  </a:lnTo>
                  <a:lnTo>
                    <a:pt x="101" y="45"/>
                  </a:lnTo>
                  <a:lnTo>
                    <a:pt x="96" y="47"/>
                  </a:lnTo>
                  <a:lnTo>
                    <a:pt x="89" y="50"/>
                  </a:lnTo>
                  <a:lnTo>
                    <a:pt x="84" y="52"/>
                  </a:lnTo>
                  <a:lnTo>
                    <a:pt x="77" y="55"/>
                  </a:lnTo>
                  <a:lnTo>
                    <a:pt x="70" y="59"/>
                  </a:lnTo>
                  <a:lnTo>
                    <a:pt x="65" y="62"/>
                  </a:lnTo>
                  <a:lnTo>
                    <a:pt x="58" y="66"/>
                  </a:lnTo>
                  <a:lnTo>
                    <a:pt x="51" y="69"/>
                  </a:lnTo>
                  <a:lnTo>
                    <a:pt x="45" y="73"/>
                  </a:lnTo>
                  <a:lnTo>
                    <a:pt x="40" y="78"/>
                  </a:lnTo>
                  <a:lnTo>
                    <a:pt x="35" y="80"/>
                  </a:lnTo>
                  <a:lnTo>
                    <a:pt x="30" y="83"/>
                  </a:lnTo>
                  <a:lnTo>
                    <a:pt x="25" y="87"/>
                  </a:lnTo>
                  <a:lnTo>
                    <a:pt x="21" y="90"/>
                  </a:lnTo>
                  <a:lnTo>
                    <a:pt x="14" y="97"/>
                  </a:lnTo>
                  <a:lnTo>
                    <a:pt x="9" y="104"/>
                  </a:lnTo>
                  <a:lnTo>
                    <a:pt x="4" y="108"/>
                  </a:lnTo>
                  <a:lnTo>
                    <a:pt x="2" y="113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5" name="Freeform 207"/>
            <p:cNvSpPr>
              <a:spLocks/>
            </p:cNvSpPr>
            <p:nvPr/>
          </p:nvSpPr>
          <p:spPr bwMode="auto">
            <a:xfrm>
              <a:off x="677" y="1916"/>
              <a:ext cx="59" cy="47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0" y="50"/>
                </a:cxn>
                <a:cxn ang="0">
                  <a:pos x="0" y="55"/>
                </a:cxn>
                <a:cxn ang="0">
                  <a:pos x="2" y="60"/>
                </a:cxn>
                <a:cxn ang="0">
                  <a:pos x="2" y="66"/>
                </a:cxn>
                <a:cxn ang="0">
                  <a:pos x="2" y="73"/>
                </a:cxn>
                <a:cxn ang="0">
                  <a:pos x="5" y="81"/>
                </a:cxn>
                <a:cxn ang="0">
                  <a:pos x="7" y="86"/>
                </a:cxn>
                <a:cxn ang="0">
                  <a:pos x="12" y="90"/>
                </a:cxn>
                <a:cxn ang="0">
                  <a:pos x="14" y="92"/>
                </a:cxn>
                <a:cxn ang="0">
                  <a:pos x="17" y="93"/>
                </a:cxn>
                <a:cxn ang="0">
                  <a:pos x="21" y="93"/>
                </a:cxn>
                <a:cxn ang="0">
                  <a:pos x="28" y="93"/>
                </a:cxn>
                <a:cxn ang="0">
                  <a:pos x="31" y="90"/>
                </a:cxn>
                <a:cxn ang="0">
                  <a:pos x="38" y="88"/>
                </a:cxn>
                <a:cxn ang="0">
                  <a:pos x="45" y="85"/>
                </a:cxn>
                <a:cxn ang="0">
                  <a:pos x="54" y="81"/>
                </a:cxn>
                <a:cxn ang="0">
                  <a:pos x="61" y="76"/>
                </a:cxn>
                <a:cxn ang="0">
                  <a:pos x="70" y="71"/>
                </a:cxn>
                <a:cxn ang="0">
                  <a:pos x="78" y="66"/>
                </a:cxn>
                <a:cxn ang="0">
                  <a:pos x="87" y="60"/>
                </a:cxn>
                <a:cxn ang="0">
                  <a:pos x="96" y="53"/>
                </a:cxn>
                <a:cxn ang="0">
                  <a:pos x="103" y="46"/>
                </a:cxn>
                <a:cxn ang="0">
                  <a:pos x="108" y="41"/>
                </a:cxn>
                <a:cxn ang="0">
                  <a:pos x="113" y="34"/>
                </a:cxn>
                <a:cxn ang="0">
                  <a:pos x="117" y="27"/>
                </a:cxn>
                <a:cxn ang="0">
                  <a:pos x="118" y="22"/>
                </a:cxn>
                <a:cxn ang="0">
                  <a:pos x="118" y="17"/>
                </a:cxn>
                <a:cxn ang="0">
                  <a:pos x="117" y="13"/>
                </a:cxn>
                <a:cxn ang="0">
                  <a:pos x="113" y="10"/>
                </a:cxn>
                <a:cxn ang="0">
                  <a:pos x="108" y="6"/>
                </a:cxn>
                <a:cxn ang="0">
                  <a:pos x="103" y="3"/>
                </a:cxn>
                <a:cxn ang="0">
                  <a:pos x="97" y="3"/>
                </a:cxn>
                <a:cxn ang="0">
                  <a:pos x="90" y="1"/>
                </a:cxn>
                <a:cxn ang="0">
                  <a:pos x="83" y="0"/>
                </a:cxn>
                <a:cxn ang="0">
                  <a:pos x="78" y="0"/>
                </a:cxn>
                <a:cxn ang="0">
                  <a:pos x="71" y="0"/>
                </a:cxn>
                <a:cxn ang="0">
                  <a:pos x="64" y="0"/>
                </a:cxn>
                <a:cxn ang="0">
                  <a:pos x="59" y="0"/>
                </a:cxn>
                <a:cxn ang="0">
                  <a:pos x="54" y="1"/>
                </a:cxn>
                <a:cxn ang="0">
                  <a:pos x="49" y="1"/>
                </a:cxn>
                <a:cxn ang="0">
                  <a:pos x="45" y="1"/>
                </a:cxn>
                <a:cxn ang="0">
                  <a:pos x="42" y="3"/>
                </a:cxn>
                <a:cxn ang="0">
                  <a:pos x="40" y="3"/>
                </a:cxn>
                <a:cxn ang="0">
                  <a:pos x="40" y="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118" h="93">
                  <a:moveTo>
                    <a:pt x="0" y="46"/>
                  </a:moveTo>
                  <a:lnTo>
                    <a:pt x="0" y="50"/>
                  </a:lnTo>
                  <a:lnTo>
                    <a:pt x="0" y="55"/>
                  </a:lnTo>
                  <a:lnTo>
                    <a:pt x="2" y="60"/>
                  </a:lnTo>
                  <a:lnTo>
                    <a:pt x="2" y="66"/>
                  </a:lnTo>
                  <a:lnTo>
                    <a:pt x="2" y="73"/>
                  </a:lnTo>
                  <a:lnTo>
                    <a:pt x="5" y="81"/>
                  </a:lnTo>
                  <a:lnTo>
                    <a:pt x="7" y="86"/>
                  </a:lnTo>
                  <a:lnTo>
                    <a:pt x="12" y="90"/>
                  </a:lnTo>
                  <a:lnTo>
                    <a:pt x="14" y="92"/>
                  </a:lnTo>
                  <a:lnTo>
                    <a:pt x="17" y="93"/>
                  </a:lnTo>
                  <a:lnTo>
                    <a:pt x="21" y="93"/>
                  </a:lnTo>
                  <a:lnTo>
                    <a:pt x="28" y="93"/>
                  </a:lnTo>
                  <a:lnTo>
                    <a:pt x="31" y="90"/>
                  </a:lnTo>
                  <a:lnTo>
                    <a:pt x="38" y="88"/>
                  </a:lnTo>
                  <a:lnTo>
                    <a:pt x="45" y="85"/>
                  </a:lnTo>
                  <a:lnTo>
                    <a:pt x="54" y="81"/>
                  </a:lnTo>
                  <a:lnTo>
                    <a:pt x="61" y="76"/>
                  </a:lnTo>
                  <a:lnTo>
                    <a:pt x="70" y="71"/>
                  </a:lnTo>
                  <a:lnTo>
                    <a:pt x="78" y="66"/>
                  </a:lnTo>
                  <a:lnTo>
                    <a:pt x="87" y="60"/>
                  </a:lnTo>
                  <a:lnTo>
                    <a:pt x="96" y="53"/>
                  </a:lnTo>
                  <a:lnTo>
                    <a:pt x="103" y="46"/>
                  </a:lnTo>
                  <a:lnTo>
                    <a:pt x="108" y="41"/>
                  </a:lnTo>
                  <a:lnTo>
                    <a:pt x="113" y="34"/>
                  </a:lnTo>
                  <a:lnTo>
                    <a:pt x="117" y="27"/>
                  </a:lnTo>
                  <a:lnTo>
                    <a:pt x="118" y="22"/>
                  </a:lnTo>
                  <a:lnTo>
                    <a:pt x="118" y="17"/>
                  </a:lnTo>
                  <a:lnTo>
                    <a:pt x="117" y="13"/>
                  </a:lnTo>
                  <a:lnTo>
                    <a:pt x="113" y="10"/>
                  </a:lnTo>
                  <a:lnTo>
                    <a:pt x="108" y="6"/>
                  </a:lnTo>
                  <a:lnTo>
                    <a:pt x="103" y="3"/>
                  </a:lnTo>
                  <a:lnTo>
                    <a:pt x="97" y="3"/>
                  </a:lnTo>
                  <a:lnTo>
                    <a:pt x="90" y="1"/>
                  </a:lnTo>
                  <a:lnTo>
                    <a:pt x="83" y="0"/>
                  </a:lnTo>
                  <a:lnTo>
                    <a:pt x="78" y="0"/>
                  </a:lnTo>
                  <a:lnTo>
                    <a:pt x="71" y="0"/>
                  </a:lnTo>
                  <a:lnTo>
                    <a:pt x="64" y="0"/>
                  </a:lnTo>
                  <a:lnTo>
                    <a:pt x="59" y="0"/>
                  </a:lnTo>
                  <a:lnTo>
                    <a:pt x="54" y="1"/>
                  </a:lnTo>
                  <a:lnTo>
                    <a:pt x="49" y="1"/>
                  </a:lnTo>
                  <a:lnTo>
                    <a:pt x="45" y="1"/>
                  </a:lnTo>
                  <a:lnTo>
                    <a:pt x="42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6" name="Freeform 208"/>
            <p:cNvSpPr>
              <a:spLocks/>
            </p:cNvSpPr>
            <p:nvPr/>
          </p:nvSpPr>
          <p:spPr bwMode="auto">
            <a:xfrm>
              <a:off x="840" y="2506"/>
              <a:ext cx="167" cy="137"/>
            </a:xfrm>
            <a:custGeom>
              <a:avLst/>
              <a:gdLst/>
              <a:ahLst/>
              <a:cxnLst>
                <a:cxn ang="0">
                  <a:pos x="153" y="0"/>
                </a:cxn>
                <a:cxn ang="0">
                  <a:pos x="138" y="4"/>
                </a:cxn>
                <a:cxn ang="0">
                  <a:pos x="120" y="11"/>
                </a:cxn>
                <a:cxn ang="0">
                  <a:pos x="101" y="21"/>
                </a:cxn>
                <a:cxn ang="0">
                  <a:pos x="80" y="35"/>
                </a:cxn>
                <a:cxn ang="0">
                  <a:pos x="59" y="52"/>
                </a:cxn>
                <a:cxn ang="0">
                  <a:pos x="42" y="73"/>
                </a:cxn>
                <a:cxn ang="0">
                  <a:pos x="30" y="96"/>
                </a:cxn>
                <a:cxn ang="0">
                  <a:pos x="21" y="120"/>
                </a:cxn>
                <a:cxn ang="0">
                  <a:pos x="14" y="143"/>
                </a:cxn>
                <a:cxn ang="0">
                  <a:pos x="7" y="162"/>
                </a:cxn>
                <a:cxn ang="0">
                  <a:pos x="2" y="179"/>
                </a:cxn>
                <a:cxn ang="0">
                  <a:pos x="0" y="195"/>
                </a:cxn>
                <a:cxn ang="0">
                  <a:pos x="2" y="211"/>
                </a:cxn>
                <a:cxn ang="0">
                  <a:pos x="9" y="226"/>
                </a:cxn>
                <a:cxn ang="0">
                  <a:pos x="23" y="240"/>
                </a:cxn>
                <a:cxn ang="0">
                  <a:pos x="44" y="254"/>
                </a:cxn>
                <a:cxn ang="0">
                  <a:pos x="68" y="265"/>
                </a:cxn>
                <a:cxn ang="0">
                  <a:pos x="96" y="272"/>
                </a:cxn>
                <a:cxn ang="0">
                  <a:pos x="124" y="273"/>
                </a:cxn>
                <a:cxn ang="0">
                  <a:pos x="150" y="273"/>
                </a:cxn>
                <a:cxn ang="0">
                  <a:pos x="176" y="270"/>
                </a:cxn>
                <a:cxn ang="0">
                  <a:pos x="199" y="266"/>
                </a:cxn>
                <a:cxn ang="0">
                  <a:pos x="218" y="263"/>
                </a:cxn>
                <a:cxn ang="0">
                  <a:pos x="232" y="258"/>
                </a:cxn>
                <a:cxn ang="0">
                  <a:pos x="247" y="251"/>
                </a:cxn>
                <a:cxn ang="0">
                  <a:pos x="266" y="242"/>
                </a:cxn>
                <a:cxn ang="0">
                  <a:pos x="286" y="233"/>
                </a:cxn>
                <a:cxn ang="0">
                  <a:pos x="301" y="223"/>
                </a:cxn>
                <a:cxn ang="0">
                  <a:pos x="315" y="212"/>
                </a:cxn>
                <a:cxn ang="0">
                  <a:pos x="326" y="204"/>
                </a:cxn>
                <a:cxn ang="0">
                  <a:pos x="327" y="195"/>
                </a:cxn>
                <a:cxn ang="0">
                  <a:pos x="322" y="186"/>
                </a:cxn>
                <a:cxn ang="0">
                  <a:pos x="312" y="178"/>
                </a:cxn>
                <a:cxn ang="0">
                  <a:pos x="299" y="167"/>
                </a:cxn>
                <a:cxn ang="0">
                  <a:pos x="287" y="155"/>
                </a:cxn>
                <a:cxn ang="0">
                  <a:pos x="273" y="145"/>
                </a:cxn>
                <a:cxn ang="0">
                  <a:pos x="259" y="134"/>
                </a:cxn>
                <a:cxn ang="0">
                  <a:pos x="251" y="127"/>
                </a:cxn>
                <a:cxn ang="0">
                  <a:pos x="246" y="124"/>
                </a:cxn>
                <a:cxn ang="0">
                  <a:pos x="249" y="124"/>
                </a:cxn>
                <a:cxn ang="0">
                  <a:pos x="259" y="122"/>
                </a:cxn>
                <a:cxn ang="0">
                  <a:pos x="275" y="119"/>
                </a:cxn>
                <a:cxn ang="0">
                  <a:pos x="292" y="115"/>
                </a:cxn>
                <a:cxn ang="0">
                  <a:pos x="310" y="110"/>
                </a:cxn>
                <a:cxn ang="0">
                  <a:pos x="324" y="103"/>
                </a:cxn>
                <a:cxn ang="0">
                  <a:pos x="332" y="92"/>
                </a:cxn>
                <a:cxn ang="0">
                  <a:pos x="334" y="82"/>
                </a:cxn>
                <a:cxn ang="0">
                  <a:pos x="326" y="68"/>
                </a:cxn>
                <a:cxn ang="0">
                  <a:pos x="312" y="54"/>
                </a:cxn>
                <a:cxn ang="0">
                  <a:pos x="289" y="40"/>
                </a:cxn>
                <a:cxn ang="0">
                  <a:pos x="265" y="28"/>
                </a:cxn>
                <a:cxn ang="0">
                  <a:pos x="235" y="16"/>
                </a:cxn>
                <a:cxn ang="0">
                  <a:pos x="207" y="7"/>
                </a:cxn>
                <a:cxn ang="0">
                  <a:pos x="181" y="2"/>
                </a:cxn>
                <a:cxn ang="0">
                  <a:pos x="159" y="0"/>
                </a:cxn>
              </a:cxnLst>
              <a:rect l="0" t="0" r="r" b="b"/>
              <a:pathLst>
                <a:path w="334" h="273">
                  <a:moveTo>
                    <a:pt x="159" y="0"/>
                  </a:moveTo>
                  <a:lnTo>
                    <a:pt x="153" y="0"/>
                  </a:lnTo>
                  <a:lnTo>
                    <a:pt x="146" y="2"/>
                  </a:lnTo>
                  <a:lnTo>
                    <a:pt x="138" y="4"/>
                  </a:lnTo>
                  <a:lnTo>
                    <a:pt x="131" y="7"/>
                  </a:lnTo>
                  <a:lnTo>
                    <a:pt x="120" y="11"/>
                  </a:lnTo>
                  <a:lnTo>
                    <a:pt x="112" y="16"/>
                  </a:lnTo>
                  <a:lnTo>
                    <a:pt x="101" y="21"/>
                  </a:lnTo>
                  <a:lnTo>
                    <a:pt x="91" y="28"/>
                  </a:lnTo>
                  <a:lnTo>
                    <a:pt x="80" y="35"/>
                  </a:lnTo>
                  <a:lnTo>
                    <a:pt x="70" y="44"/>
                  </a:lnTo>
                  <a:lnTo>
                    <a:pt x="59" y="52"/>
                  </a:lnTo>
                  <a:lnTo>
                    <a:pt x="51" y="63"/>
                  </a:lnTo>
                  <a:lnTo>
                    <a:pt x="42" y="73"/>
                  </a:lnTo>
                  <a:lnTo>
                    <a:pt x="35" y="84"/>
                  </a:lnTo>
                  <a:lnTo>
                    <a:pt x="30" y="96"/>
                  </a:lnTo>
                  <a:lnTo>
                    <a:pt x="25" y="110"/>
                  </a:lnTo>
                  <a:lnTo>
                    <a:pt x="21" y="120"/>
                  </a:lnTo>
                  <a:lnTo>
                    <a:pt x="18" y="132"/>
                  </a:lnTo>
                  <a:lnTo>
                    <a:pt x="14" y="143"/>
                  </a:lnTo>
                  <a:lnTo>
                    <a:pt x="11" y="153"/>
                  </a:lnTo>
                  <a:lnTo>
                    <a:pt x="7" y="162"/>
                  </a:lnTo>
                  <a:lnTo>
                    <a:pt x="4" y="171"/>
                  </a:lnTo>
                  <a:lnTo>
                    <a:pt x="2" y="179"/>
                  </a:lnTo>
                  <a:lnTo>
                    <a:pt x="2" y="188"/>
                  </a:lnTo>
                  <a:lnTo>
                    <a:pt x="0" y="195"/>
                  </a:lnTo>
                  <a:lnTo>
                    <a:pt x="0" y="204"/>
                  </a:lnTo>
                  <a:lnTo>
                    <a:pt x="2" y="211"/>
                  </a:lnTo>
                  <a:lnTo>
                    <a:pt x="5" y="218"/>
                  </a:lnTo>
                  <a:lnTo>
                    <a:pt x="9" y="226"/>
                  </a:lnTo>
                  <a:lnTo>
                    <a:pt x="16" y="233"/>
                  </a:lnTo>
                  <a:lnTo>
                    <a:pt x="23" y="240"/>
                  </a:lnTo>
                  <a:lnTo>
                    <a:pt x="33" y="249"/>
                  </a:lnTo>
                  <a:lnTo>
                    <a:pt x="44" y="254"/>
                  </a:lnTo>
                  <a:lnTo>
                    <a:pt x="56" y="261"/>
                  </a:lnTo>
                  <a:lnTo>
                    <a:pt x="68" y="265"/>
                  </a:lnTo>
                  <a:lnTo>
                    <a:pt x="82" y="270"/>
                  </a:lnTo>
                  <a:lnTo>
                    <a:pt x="96" y="272"/>
                  </a:lnTo>
                  <a:lnTo>
                    <a:pt x="110" y="273"/>
                  </a:lnTo>
                  <a:lnTo>
                    <a:pt x="124" y="273"/>
                  </a:lnTo>
                  <a:lnTo>
                    <a:pt x="138" y="273"/>
                  </a:lnTo>
                  <a:lnTo>
                    <a:pt x="150" y="273"/>
                  </a:lnTo>
                  <a:lnTo>
                    <a:pt x="164" y="272"/>
                  </a:lnTo>
                  <a:lnTo>
                    <a:pt x="176" y="270"/>
                  </a:lnTo>
                  <a:lnTo>
                    <a:pt x="188" y="268"/>
                  </a:lnTo>
                  <a:lnTo>
                    <a:pt x="199" y="266"/>
                  </a:lnTo>
                  <a:lnTo>
                    <a:pt x="209" y="265"/>
                  </a:lnTo>
                  <a:lnTo>
                    <a:pt x="218" y="263"/>
                  </a:lnTo>
                  <a:lnTo>
                    <a:pt x="225" y="261"/>
                  </a:lnTo>
                  <a:lnTo>
                    <a:pt x="232" y="258"/>
                  </a:lnTo>
                  <a:lnTo>
                    <a:pt x="240" y="254"/>
                  </a:lnTo>
                  <a:lnTo>
                    <a:pt x="247" y="251"/>
                  </a:lnTo>
                  <a:lnTo>
                    <a:pt x="258" y="247"/>
                  </a:lnTo>
                  <a:lnTo>
                    <a:pt x="266" y="242"/>
                  </a:lnTo>
                  <a:lnTo>
                    <a:pt x="275" y="237"/>
                  </a:lnTo>
                  <a:lnTo>
                    <a:pt x="286" y="233"/>
                  </a:lnTo>
                  <a:lnTo>
                    <a:pt x="294" y="228"/>
                  </a:lnTo>
                  <a:lnTo>
                    <a:pt x="301" y="223"/>
                  </a:lnTo>
                  <a:lnTo>
                    <a:pt x="310" y="218"/>
                  </a:lnTo>
                  <a:lnTo>
                    <a:pt x="315" y="212"/>
                  </a:lnTo>
                  <a:lnTo>
                    <a:pt x="322" y="207"/>
                  </a:lnTo>
                  <a:lnTo>
                    <a:pt x="326" y="204"/>
                  </a:lnTo>
                  <a:lnTo>
                    <a:pt x="327" y="199"/>
                  </a:lnTo>
                  <a:lnTo>
                    <a:pt x="327" y="195"/>
                  </a:lnTo>
                  <a:lnTo>
                    <a:pt x="326" y="192"/>
                  </a:lnTo>
                  <a:lnTo>
                    <a:pt x="322" y="186"/>
                  </a:lnTo>
                  <a:lnTo>
                    <a:pt x="317" y="183"/>
                  </a:lnTo>
                  <a:lnTo>
                    <a:pt x="312" y="178"/>
                  </a:lnTo>
                  <a:lnTo>
                    <a:pt x="306" y="172"/>
                  </a:lnTo>
                  <a:lnTo>
                    <a:pt x="299" y="167"/>
                  </a:lnTo>
                  <a:lnTo>
                    <a:pt x="294" y="162"/>
                  </a:lnTo>
                  <a:lnTo>
                    <a:pt x="287" y="155"/>
                  </a:lnTo>
                  <a:lnTo>
                    <a:pt x="280" y="150"/>
                  </a:lnTo>
                  <a:lnTo>
                    <a:pt x="273" y="145"/>
                  </a:lnTo>
                  <a:lnTo>
                    <a:pt x="266" y="139"/>
                  </a:lnTo>
                  <a:lnTo>
                    <a:pt x="259" y="134"/>
                  </a:lnTo>
                  <a:lnTo>
                    <a:pt x="256" y="131"/>
                  </a:lnTo>
                  <a:lnTo>
                    <a:pt x="251" y="127"/>
                  </a:lnTo>
                  <a:lnTo>
                    <a:pt x="247" y="125"/>
                  </a:lnTo>
                  <a:lnTo>
                    <a:pt x="246" y="124"/>
                  </a:lnTo>
                  <a:lnTo>
                    <a:pt x="246" y="124"/>
                  </a:lnTo>
                  <a:lnTo>
                    <a:pt x="249" y="124"/>
                  </a:lnTo>
                  <a:lnTo>
                    <a:pt x="252" y="122"/>
                  </a:lnTo>
                  <a:lnTo>
                    <a:pt x="259" y="122"/>
                  </a:lnTo>
                  <a:lnTo>
                    <a:pt x="266" y="120"/>
                  </a:lnTo>
                  <a:lnTo>
                    <a:pt x="275" y="119"/>
                  </a:lnTo>
                  <a:lnTo>
                    <a:pt x="284" y="117"/>
                  </a:lnTo>
                  <a:lnTo>
                    <a:pt x="292" y="115"/>
                  </a:lnTo>
                  <a:lnTo>
                    <a:pt x="301" y="112"/>
                  </a:lnTo>
                  <a:lnTo>
                    <a:pt x="310" y="110"/>
                  </a:lnTo>
                  <a:lnTo>
                    <a:pt x="317" y="105"/>
                  </a:lnTo>
                  <a:lnTo>
                    <a:pt x="324" y="103"/>
                  </a:lnTo>
                  <a:lnTo>
                    <a:pt x="329" y="98"/>
                  </a:lnTo>
                  <a:lnTo>
                    <a:pt x="332" y="92"/>
                  </a:lnTo>
                  <a:lnTo>
                    <a:pt x="334" y="87"/>
                  </a:lnTo>
                  <a:lnTo>
                    <a:pt x="334" y="82"/>
                  </a:lnTo>
                  <a:lnTo>
                    <a:pt x="332" y="75"/>
                  </a:lnTo>
                  <a:lnTo>
                    <a:pt x="326" y="68"/>
                  </a:lnTo>
                  <a:lnTo>
                    <a:pt x="319" y="61"/>
                  </a:lnTo>
                  <a:lnTo>
                    <a:pt x="312" y="54"/>
                  </a:lnTo>
                  <a:lnTo>
                    <a:pt x="299" y="47"/>
                  </a:lnTo>
                  <a:lnTo>
                    <a:pt x="289" y="40"/>
                  </a:lnTo>
                  <a:lnTo>
                    <a:pt x="277" y="35"/>
                  </a:lnTo>
                  <a:lnTo>
                    <a:pt x="265" y="28"/>
                  </a:lnTo>
                  <a:lnTo>
                    <a:pt x="249" y="21"/>
                  </a:lnTo>
                  <a:lnTo>
                    <a:pt x="235" y="16"/>
                  </a:lnTo>
                  <a:lnTo>
                    <a:pt x="221" y="11"/>
                  </a:lnTo>
                  <a:lnTo>
                    <a:pt x="207" y="7"/>
                  </a:lnTo>
                  <a:lnTo>
                    <a:pt x="193" y="4"/>
                  </a:lnTo>
                  <a:lnTo>
                    <a:pt x="181" y="2"/>
                  </a:lnTo>
                  <a:lnTo>
                    <a:pt x="169" y="0"/>
                  </a:lnTo>
                  <a:lnTo>
                    <a:pt x="159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78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7" name="Freeform 209"/>
            <p:cNvSpPr>
              <a:spLocks/>
            </p:cNvSpPr>
            <p:nvPr/>
          </p:nvSpPr>
          <p:spPr bwMode="auto">
            <a:xfrm>
              <a:off x="539" y="1805"/>
              <a:ext cx="217" cy="97"/>
            </a:xfrm>
            <a:custGeom>
              <a:avLst/>
              <a:gdLst/>
              <a:ahLst/>
              <a:cxnLst>
                <a:cxn ang="0">
                  <a:pos x="387" y="14"/>
                </a:cxn>
                <a:cxn ang="0">
                  <a:pos x="348" y="10"/>
                </a:cxn>
                <a:cxn ang="0">
                  <a:pos x="307" y="14"/>
                </a:cxn>
                <a:cxn ang="0">
                  <a:pos x="260" y="27"/>
                </a:cxn>
                <a:cxn ang="0">
                  <a:pos x="221" y="52"/>
                </a:cxn>
                <a:cxn ang="0">
                  <a:pos x="181" y="76"/>
                </a:cxn>
                <a:cxn ang="0">
                  <a:pos x="133" y="90"/>
                </a:cxn>
                <a:cxn ang="0">
                  <a:pos x="87" y="94"/>
                </a:cxn>
                <a:cxn ang="0">
                  <a:pos x="44" y="101"/>
                </a:cxn>
                <a:cxn ang="0">
                  <a:pos x="27" y="132"/>
                </a:cxn>
                <a:cxn ang="0">
                  <a:pos x="105" y="172"/>
                </a:cxn>
                <a:cxn ang="0">
                  <a:pos x="194" y="181"/>
                </a:cxn>
                <a:cxn ang="0">
                  <a:pos x="293" y="175"/>
                </a:cxn>
                <a:cxn ang="0">
                  <a:pos x="320" y="172"/>
                </a:cxn>
                <a:cxn ang="0">
                  <a:pos x="347" y="170"/>
                </a:cxn>
                <a:cxn ang="0">
                  <a:pos x="374" y="167"/>
                </a:cxn>
                <a:cxn ang="0">
                  <a:pos x="411" y="158"/>
                </a:cxn>
                <a:cxn ang="0">
                  <a:pos x="418" y="135"/>
                </a:cxn>
                <a:cxn ang="0">
                  <a:pos x="387" y="109"/>
                </a:cxn>
                <a:cxn ang="0">
                  <a:pos x="343" y="101"/>
                </a:cxn>
                <a:cxn ang="0">
                  <a:pos x="296" y="106"/>
                </a:cxn>
                <a:cxn ang="0">
                  <a:pos x="221" y="120"/>
                </a:cxn>
                <a:cxn ang="0">
                  <a:pos x="157" y="137"/>
                </a:cxn>
                <a:cxn ang="0">
                  <a:pos x="87" y="144"/>
                </a:cxn>
                <a:cxn ang="0">
                  <a:pos x="72" y="132"/>
                </a:cxn>
                <a:cxn ang="0">
                  <a:pos x="145" y="127"/>
                </a:cxn>
                <a:cxn ang="0">
                  <a:pos x="209" y="111"/>
                </a:cxn>
                <a:cxn ang="0">
                  <a:pos x="277" y="94"/>
                </a:cxn>
                <a:cxn ang="0">
                  <a:pos x="336" y="87"/>
                </a:cxn>
                <a:cxn ang="0">
                  <a:pos x="385" y="94"/>
                </a:cxn>
                <a:cxn ang="0">
                  <a:pos x="423" y="120"/>
                </a:cxn>
                <a:cxn ang="0">
                  <a:pos x="427" y="158"/>
                </a:cxn>
                <a:cxn ang="0">
                  <a:pos x="402" y="170"/>
                </a:cxn>
                <a:cxn ang="0">
                  <a:pos x="378" y="177"/>
                </a:cxn>
                <a:cxn ang="0">
                  <a:pos x="348" y="181"/>
                </a:cxn>
                <a:cxn ang="0">
                  <a:pos x="322" y="182"/>
                </a:cxn>
                <a:cxn ang="0">
                  <a:pos x="293" y="186"/>
                </a:cxn>
                <a:cxn ang="0">
                  <a:pos x="188" y="193"/>
                </a:cxn>
                <a:cxn ang="0">
                  <a:pos x="98" y="181"/>
                </a:cxn>
                <a:cxn ang="0">
                  <a:pos x="16" y="135"/>
                </a:cxn>
                <a:cxn ang="0">
                  <a:pos x="20" y="102"/>
                </a:cxn>
                <a:cxn ang="0">
                  <a:pos x="63" y="88"/>
                </a:cxn>
                <a:cxn ang="0">
                  <a:pos x="110" y="83"/>
                </a:cxn>
                <a:cxn ang="0">
                  <a:pos x="160" y="74"/>
                </a:cxn>
                <a:cxn ang="0">
                  <a:pos x="202" y="52"/>
                </a:cxn>
                <a:cxn ang="0">
                  <a:pos x="239" y="26"/>
                </a:cxn>
                <a:cxn ang="0">
                  <a:pos x="287" y="8"/>
                </a:cxn>
                <a:cxn ang="0">
                  <a:pos x="333" y="0"/>
                </a:cxn>
                <a:cxn ang="0">
                  <a:pos x="373" y="1"/>
                </a:cxn>
                <a:cxn ang="0">
                  <a:pos x="416" y="15"/>
                </a:cxn>
                <a:cxn ang="0">
                  <a:pos x="420" y="27"/>
                </a:cxn>
              </a:cxnLst>
              <a:rect l="0" t="0" r="r" b="b"/>
              <a:pathLst>
                <a:path w="435" h="193">
                  <a:moveTo>
                    <a:pt x="420" y="27"/>
                  </a:moveTo>
                  <a:lnTo>
                    <a:pt x="411" y="22"/>
                  </a:lnTo>
                  <a:lnTo>
                    <a:pt x="402" y="19"/>
                  </a:lnTo>
                  <a:lnTo>
                    <a:pt x="394" y="15"/>
                  </a:lnTo>
                  <a:lnTo>
                    <a:pt x="387" y="14"/>
                  </a:lnTo>
                  <a:lnTo>
                    <a:pt x="380" y="12"/>
                  </a:lnTo>
                  <a:lnTo>
                    <a:pt x="373" y="10"/>
                  </a:lnTo>
                  <a:lnTo>
                    <a:pt x="364" y="10"/>
                  </a:lnTo>
                  <a:lnTo>
                    <a:pt x="357" y="10"/>
                  </a:lnTo>
                  <a:lnTo>
                    <a:pt x="348" y="10"/>
                  </a:lnTo>
                  <a:lnTo>
                    <a:pt x="341" y="10"/>
                  </a:lnTo>
                  <a:lnTo>
                    <a:pt x="333" y="10"/>
                  </a:lnTo>
                  <a:lnTo>
                    <a:pt x="324" y="12"/>
                  </a:lnTo>
                  <a:lnTo>
                    <a:pt x="315" y="14"/>
                  </a:lnTo>
                  <a:lnTo>
                    <a:pt x="307" y="14"/>
                  </a:lnTo>
                  <a:lnTo>
                    <a:pt x="298" y="17"/>
                  </a:lnTo>
                  <a:lnTo>
                    <a:pt x="291" y="19"/>
                  </a:lnTo>
                  <a:lnTo>
                    <a:pt x="279" y="22"/>
                  </a:lnTo>
                  <a:lnTo>
                    <a:pt x="268" y="24"/>
                  </a:lnTo>
                  <a:lnTo>
                    <a:pt x="260" y="27"/>
                  </a:lnTo>
                  <a:lnTo>
                    <a:pt x="251" y="33"/>
                  </a:lnTo>
                  <a:lnTo>
                    <a:pt x="242" y="38"/>
                  </a:lnTo>
                  <a:lnTo>
                    <a:pt x="235" y="43"/>
                  </a:lnTo>
                  <a:lnTo>
                    <a:pt x="228" y="47"/>
                  </a:lnTo>
                  <a:lnTo>
                    <a:pt x="221" y="52"/>
                  </a:lnTo>
                  <a:lnTo>
                    <a:pt x="213" y="57"/>
                  </a:lnTo>
                  <a:lnTo>
                    <a:pt x="204" y="62"/>
                  </a:lnTo>
                  <a:lnTo>
                    <a:pt x="197" y="67"/>
                  </a:lnTo>
                  <a:lnTo>
                    <a:pt x="190" y="73"/>
                  </a:lnTo>
                  <a:lnTo>
                    <a:pt x="181" y="76"/>
                  </a:lnTo>
                  <a:lnTo>
                    <a:pt x="173" y="80"/>
                  </a:lnTo>
                  <a:lnTo>
                    <a:pt x="162" y="83"/>
                  </a:lnTo>
                  <a:lnTo>
                    <a:pt x="154" y="88"/>
                  </a:lnTo>
                  <a:lnTo>
                    <a:pt x="143" y="90"/>
                  </a:lnTo>
                  <a:lnTo>
                    <a:pt x="133" y="90"/>
                  </a:lnTo>
                  <a:lnTo>
                    <a:pt x="124" y="92"/>
                  </a:lnTo>
                  <a:lnTo>
                    <a:pt x="114" y="92"/>
                  </a:lnTo>
                  <a:lnTo>
                    <a:pt x="105" y="94"/>
                  </a:lnTo>
                  <a:lnTo>
                    <a:pt x="96" y="94"/>
                  </a:lnTo>
                  <a:lnTo>
                    <a:pt x="87" y="94"/>
                  </a:lnTo>
                  <a:lnTo>
                    <a:pt x="79" y="95"/>
                  </a:lnTo>
                  <a:lnTo>
                    <a:pt x="70" y="95"/>
                  </a:lnTo>
                  <a:lnTo>
                    <a:pt x="61" y="97"/>
                  </a:lnTo>
                  <a:lnTo>
                    <a:pt x="53" y="99"/>
                  </a:lnTo>
                  <a:lnTo>
                    <a:pt x="44" y="101"/>
                  </a:lnTo>
                  <a:lnTo>
                    <a:pt x="35" y="104"/>
                  </a:lnTo>
                  <a:lnTo>
                    <a:pt x="28" y="107"/>
                  </a:lnTo>
                  <a:lnTo>
                    <a:pt x="20" y="113"/>
                  </a:lnTo>
                  <a:lnTo>
                    <a:pt x="13" y="118"/>
                  </a:lnTo>
                  <a:lnTo>
                    <a:pt x="27" y="132"/>
                  </a:lnTo>
                  <a:lnTo>
                    <a:pt x="42" y="144"/>
                  </a:lnTo>
                  <a:lnTo>
                    <a:pt x="56" y="153"/>
                  </a:lnTo>
                  <a:lnTo>
                    <a:pt x="72" y="161"/>
                  </a:lnTo>
                  <a:lnTo>
                    <a:pt x="87" y="167"/>
                  </a:lnTo>
                  <a:lnTo>
                    <a:pt x="105" y="172"/>
                  </a:lnTo>
                  <a:lnTo>
                    <a:pt x="120" y="175"/>
                  </a:lnTo>
                  <a:lnTo>
                    <a:pt x="140" y="179"/>
                  </a:lnTo>
                  <a:lnTo>
                    <a:pt x="155" y="181"/>
                  </a:lnTo>
                  <a:lnTo>
                    <a:pt x="174" y="181"/>
                  </a:lnTo>
                  <a:lnTo>
                    <a:pt x="194" y="181"/>
                  </a:lnTo>
                  <a:lnTo>
                    <a:pt x="211" y="181"/>
                  </a:lnTo>
                  <a:lnTo>
                    <a:pt x="230" y="179"/>
                  </a:lnTo>
                  <a:lnTo>
                    <a:pt x="251" y="177"/>
                  </a:lnTo>
                  <a:lnTo>
                    <a:pt x="270" y="175"/>
                  </a:lnTo>
                  <a:lnTo>
                    <a:pt x="293" y="175"/>
                  </a:lnTo>
                  <a:lnTo>
                    <a:pt x="298" y="174"/>
                  </a:lnTo>
                  <a:lnTo>
                    <a:pt x="303" y="174"/>
                  </a:lnTo>
                  <a:lnTo>
                    <a:pt x="308" y="172"/>
                  </a:lnTo>
                  <a:lnTo>
                    <a:pt x="315" y="172"/>
                  </a:lnTo>
                  <a:lnTo>
                    <a:pt x="320" y="172"/>
                  </a:lnTo>
                  <a:lnTo>
                    <a:pt x="326" y="172"/>
                  </a:lnTo>
                  <a:lnTo>
                    <a:pt x="331" y="172"/>
                  </a:lnTo>
                  <a:lnTo>
                    <a:pt x="336" y="172"/>
                  </a:lnTo>
                  <a:lnTo>
                    <a:pt x="341" y="170"/>
                  </a:lnTo>
                  <a:lnTo>
                    <a:pt x="347" y="170"/>
                  </a:lnTo>
                  <a:lnTo>
                    <a:pt x="352" y="168"/>
                  </a:lnTo>
                  <a:lnTo>
                    <a:pt x="359" y="168"/>
                  </a:lnTo>
                  <a:lnTo>
                    <a:pt x="362" y="167"/>
                  </a:lnTo>
                  <a:lnTo>
                    <a:pt x="369" y="167"/>
                  </a:lnTo>
                  <a:lnTo>
                    <a:pt x="374" y="167"/>
                  </a:lnTo>
                  <a:lnTo>
                    <a:pt x="381" y="165"/>
                  </a:lnTo>
                  <a:lnTo>
                    <a:pt x="388" y="163"/>
                  </a:lnTo>
                  <a:lnTo>
                    <a:pt x="397" y="161"/>
                  </a:lnTo>
                  <a:lnTo>
                    <a:pt x="404" y="160"/>
                  </a:lnTo>
                  <a:lnTo>
                    <a:pt x="411" y="158"/>
                  </a:lnTo>
                  <a:lnTo>
                    <a:pt x="418" y="156"/>
                  </a:lnTo>
                  <a:lnTo>
                    <a:pt x="421" y="153"/>
                  </a:lnTo>
                  <a:lnTo>
                    <a:pt x="423" y="147"/>
                  </a:lnTo>
                  <a:lnTo>
                    <a:pt x="423" y="144"/>
                  </a:lnTo>
                  <a:lnTo>
                    <a:pt x="418" y="135"/>
                  </a:lnTo>
                  <a:lnTo>
                    <a:pt x="413" y="128"/>
                  </a:lnTo>
                  <a:lnTo>
                    <a:pt x="407" y="121"/>
                  </a:lnTo>
                  <a:lnTo>
                    <a:pt x="400" y="116"/>
                  </a:lnTo>
                  <a:lnTo>
                    <a:pt x="394" y="111"/>
                  </a:lnTo>
                  <a:lnTo>
                    <a:pt x="387" y="109"/>
                  </a:lnTo>
                  <a:lnTo>
                    <a:pt x="378" y="106"/>
                  </a:lnTo>
                  <a:lnTo>
                    <a:pt x="371" y="104"/>
                  </a:lnTo>
                  <a:lnTo>
                    <a:pt x="360" y="101"/>
                  </a:lnTo>
                  <a:lnTo>
                    <a:pt x="352" y="101"/>
                  </a:lnTo>
                  <a:lnTo>
                    <a:pt x="343" y="101"/>
                  </a:lnTo>
                  <a:lnTo>
                    <a:pt x="334" y="101"/>
                  </a:lnTo>
                  <a:lnTo>
                    <a:pt x="324" y="101"/>
                  </a:lnTo>
                  <a:lnTo>
                    <a:pt x="315" y="102"/>
                  </a:lnTo>
                  <a:lnTo>
                    <a:pt x="305" y="104"/>
                  </a:lnTo>
                  <a:lnTo>
                    <a:pt x="296" y="106"/>
                  </a:lnTo>
                  <a:lnTo>
                    <a:pt x="280" y="109"/>
                  </a:lnTo>
                  <a:lnTo>
                    <a:pt x="265" y="111"/>
                  </a:lnTo>
                  <a:lnTo>
                    <a:pt x="249" y="114"/>
                  </a:lnTo>
                  <a:lnTo>
                    <a:pt x="237" y="118"/>
                  </a:lnTo>
                  <a:lnTo>
                    <a:pt x="221" y="120"/>
                  </a:lnTo>
                  <a:lnTo>
                    <a:pt x="209" y="125"/>
                  </a:lnTo>
                  <a:lnTo>
                    <a:pt x="195" y="128"/>
                  </a:lnTo>
                  <a:lnTo>
                    <a:pt x="183" y="132"/>
                  </a:lnTo>
                  <a:lnTo>
                    <a:pt x="171" y="134"/>
                  </a:lnTo>
                  <a:lnTo>
                    <a:pt x="157" y="137"/>
                  </a:lnTo>
                  <a:lnTo>
                    <a:pt x="145" y="139"/>
                  </a:lnTo>
                  <a:lnTo>
                    <a:pt x="131" y="142"/>
                  </a:lnTo>
                  <a:lnTo>
                    <a:pt x="117" y="144"/>
                  </a:lnTo>
                  <a:lnTo>
                    <a:pt x="103" y="144"/>
                  </a:lnTo>
                  <a:lnTo>
                    <a:pt x="87" y="144"/>
                  </a:lnTo>
                  <a:lnTo>
                    <a:pt x="72" y="146"/>
                  </a:lnTo>
                  <a:lnTo>
                    <a:pt x="65" y="142"/>
                  </a:lnTo>
                  <a:lnTo>
                    <a:pt x="65" y="139"/>
                  </a:lnTo>
                  <a:lnTo>
                    <a:pt x="67" y="134"/>
                  </a:lnTo>
                  <a:lnTo>
                    <a:pt x="72" y="132"/>
                  </a:lnTo>
                  <a:lnTo>
                    <a:pt x="87" y="130"/>
                  </a:lnTo>
                  <a:lnTo>
                    <a:pt x="103" y="130"/>
                  </a:lnTo>
                  <a:lnTo>
                    <a:pt x="117" y="128"/>
                  </a:lnTo>
                  <a:lnTo>
                    <a:pt x="131" y="128"/>
                  </a:lnTo>
                  <a:lnTo>
                    <a:pt x="145" y="127"/>
                  </a:lnTo>
                  <a:lnTo>
                    <a:pt x="157" y="123"/>
                  </a:lnTo>
                  <a:lnTo>
                    <a:pt x="171" y="120"/>
                  </a:lnTo>
                  <a:lnTo>
                    <a:pt x="183" y="118"/>
                  </a:lnTo>
                  <a:lnTo>
                    <a:pt x="195" y="114"/>
                  </a:lnTo>
                  <a:lnTo>
                    <a:pt x="209" y="111"/>
                  </a:lnTo>
                  <a:lnTo>
                    <a:pt x="221" y="107"/>
                  </a:lnTo>
                  <a:lnTo>
                    <a:pt x="235" y="104"/>
                  </a:lnTo>
                  <a:lnTo>
                    <a:pt x="249" y="101"/>
                  </a:lnTo>
                  <a:lnTo>
                    <a:pt x="263" y="97"/>
                  </a:lnTo>
                  <a:lnTo>
                    <a:pt x="277" y="94"/>
                  </a:lnTo>
                  <a:lnTo>
                    <a:pt x="294" y="90"/>
                  </a:lnTo>
                  <a:lnTo>
                    <a:pt x="305" y="88"/>
                  </a:lnTo>
                  <a:lnTo>
                    <a:pt x="315" y="88"/>
                  </a:lnTo>
                  <a:lnTo>
                    <a:pt x="324" y="87"/>
                  </a:lnTo>
                  <a:lnTo>
                    <a:pt x="336" y="87"/>
                  </a:lnTo>
                  <a:lnTo>
                    <a:pt x="347" y="87"/>
                  </a:lnTo>
                  <a:lnTo>
                    <a:pt x="357" y="88"/>
                  </a:lnTo>
                  <a:lnTo>
                    <a:pt x="366" y="90"/>
                  </a:lnTo>
                  <a:lnTo>
                    <a:pt x="376" y="92"/>
                  </a:lnTo>
                  <a:lnTo>
                    <a:pt x="385" y="94"/>
                  </a:lnTo>
                  <a:lnTo>
                    <a:pt x="394" y="97"/>
                  </a:lnTo>
                  <a:lnTo>
                    <a:pt x="402" y="102"/>
                  </a:lnTo>
                  <a:lnTo>
                    <a:pt x="409" y="107"/>
                  </a:lnTo>
                  <a:lnTo>
                    <a:pt x="416" y="113"/>
                  </a:lnTo>
                  <a:lnTo>
                    <a:pt x="423" y="120"/>
                  </a:lnTo>
                  <a:lnTo>
                    <a:pt x="428" y="128"/>
                  </a:lnTo>
                  <a:lnTo>
                    <a:pt x="435" y="139"/>
                  </a:lnTo>
                  <a:lnTo>
                    <a:pt x="435" y="146"/>
                  </a:lnTo>
                  <a:lnTo>
                    <a:pt x="434" y="153"/>
                  </a:lnTo>
                  <a:lnTo>
                    <a:pt x="427" y="158"/>
                  </a:lnTo>
                  <a:lnTo>
                    <a:pt x="421" y="163"/>
                  </a:lnTo>
                  <a:lnTo>
                    <a:pt x="416" y="165"/>
                  </a:lnTo>
                  <a:lnTo>
                    <a:pt x="411" y="167"/>
                  </a:lnTo>
                  <a:lnTo>
                    <a:pt x="407" y="168"/>
                  </a:lnTo>
                  <a:lnTo>
                    <a:pt x="402" y="170"/>
                  </a:lnTo>
                  <a:lnTo>
                    <a:pt x="399" y="172"/>
                  </a:lnTo>
                  <a:lnTo>
                    <a:pt x="394" y="174"/>
                  </a:lnTo>
                  <a:lnTo>
                    <a:pt x="390" y="175"/>
                  </a:lnTo>
                  <a:lnTo>
                    <a:pt x="385" y="175"/>
                  </a:lnTo>
                  <a:lnTo>
                    <a:pt x="378" y="177"/>
                  </a:lnTo>
                  <a:lnTo>
                    <a:pt x="373" y="177"/>
                  </a:lnTo>
                  <a:lnTo>
                    <a:pt x="366" y="179"/>
                  </a:lnTo>
                  <a:lnTo>
                    <a:pt x="360" y="181"/>
                  </a:lnTo>
                  <a:lnTo>
                    <a:pt x="354" y="181"/>
                  </a:lnTo>
                  <a:lnTo>
                    <a:pt x="348" y="181"/>
                  </a:lnTo>
                  <a:lnTo>
                    <a:pt x="343" y="182"/>
                  </a:lnTo>
                  <a:lnTo>
                    <a:pt x="338" y="182"/>
                  </a:lnTo>
                  <a:lnTo>
                    <a:pt x="333" y="182"/>
                  </a:lnTo>
                  <a:lnTo>
                    <a:pt x="327" y="182"/>
                  </a:lnTo>
                  <a:lnTo>
                    <a:pt x="322" y="182"/>
                  </a:lnTo>
                  <a:lnTo>
                    <a:pt x="315" y="184"/>
                  </a:lnTo>
                  <a:lnTo>
                    <a:pt x="310" y="184"/>
                  </a:lnTo>
                  <a:lnTo>
                    <a:pt x="305" y="184"/>
                  </a:lnTo>
                  <a:lnTo>
                    <a:pt x="298" y="186"/>
                  </a:lnTo>
                  <a:lnTo>
                    <a:pt x="293" y="186"/>
                  </a:lnTo>
                  <a:lnTo>
                    <a:pt x="270" y="187"/>
                  </a:lnTo>
                  <a:lnTo>
                    <a:pt x="249" y="189"/>
                  </a:lnTo>
                  <a:lnTo>
                    <a:pt x="228" y="191"/>
                  </a:lnTo>
                  <a:lnTo>
                    <a:pt x="209" y="193"/>
                  </a:lnTo>
                  <a:lnTo>
                    <a:pt x="188" y="193"/>
                  </a:lnTo>
                  <a:lnTo>
                    <a:pt x="169" y="193"/>
                  </a:lnTo>
                  <a:lnTo>
                    <a:pt x="152" y="191"/>
                  </a:lnTo>
                  <a:lnTo>
                    <a:pt x="134" y="189"/>
                  </a:lnTo>
                  <a:lnTo>
                    <a:pt x="115" y="186"/>
                  </a:lnTo>
                  <a:lnTo>
                    <a:pt x="98" y="181"/>
                  </a:lnTo>
                  <a:lnTo>
                    <a:pt x="80" y="175"/>
                  </a:lnTo>
                  <a:lnTo>
                    <a:pt x="65" y="167"/>
                  </a:lnTo>
                  <a:lnTo>
                    <a:pt x="47" y="158"/>
                  </a:lnTo>
                  <a:lnTo>
                    <a:pt x="34" y="147"/>
                  </a:lnTo>
                  <a:lnTo>
                    <a:pt x="16" y="135"/>
                  </a:lnTo>
                  <a:lnTo>
                    <a:pt x="2" y="121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11" y="107"/>
                  </a:lnTo>
                  <a:lnTo>
                    <a:pt x="20" y="102"/>
                  </a:lnTo>
                  <a:lnTo>
                    <a:pt x="28" y="97"/>
                  </a:lnTo>
                  <a:lnTo>
                    <a:pt x="37" y="95"/>
                  </a:lnTo>
                  <a:lnTo>
                    <a:pt x="46" y="92"/>
                  </a:lnTo>
                  <a:lnTo>
                    <a:pt x="54" y="90"/>
                  </a:lnTo>
                  <a:lnTo>
                    <a:pt x="63" y="88"/>
                  </a:lnTo>
                  <a:lnTo>
                    <a:pt x="72" y="87"/>
                  </a:lnTo>
                  <a:lnTo>
                    <a:pt x="80" y="85"/>
                  </a:lnTo>
                  <a:lnTo>
                    <a:pt x="91" y="85"/>
                  </a:lnTo>
                  <a:lnTo>
                    <a:pt x="100" y="85"/>
                  </a:lnTo>
                  <a:lnTo>
                    <a:pt x="110" y="83"/>
                  </a:lnTo>
                  <a:lnTo>
                    <a:pt x="119" y="81"/>
                  </a:lnTo>
                  <a:lnTo>
                    <a:pt x="129" y="81"/>
                  </a:lnTo>
                  <a:lnTo>
                    <a:pt x="140" y="80"/>
                  </a:lnTo>
                  <a:lnTo>
                    <a:pt x="152" y="78"/>
                  </a:lnTo>
                  <a:lnTo>
                    <a:pt x="160" y="74"/>
                  </a:lnTo>
                  <a:lnTo>
                    <a:pt x="171" y="71"/>
                  </a:lnTo>
                  <a:lnTo>
                    <a:pt x="178" y="66"/>
                  </a:lnTo>
                  <a:lnTo>
                    <a:pt x="187" y="62"/>
                  </a:lnTo>
                  <a:lnTo>
                    <a:pt x="194" y="57"/>
                  </a:lnTo>
                  <a:lnTo>
                    <a:pt x="202" y="52"/>
                  </a:lnTo>
                  <a:lnTo>
                    <a:pt x="211" y="47"/>
                  </a:lnTo>
                  <a:lnTo>
                    <a:pt x="218" y="43"/>
                  </a:lnTo>
                  <a:lnTo>
                    <a:pt x="225" y="36"/>
                  </a:lnTo>
                  <a:lnTo>
                    <a:pt x="232" y="31"/>
                  </a:lnTo>
                  <a:lnTo>
                    <a:pt x="239" y="26"/>
                  </a:lnTo>
                  <a:lnTo>
                    <a:pt x="249" y="22"/>
                  </a:lnTo>
                  <a:lnTo>
                    <a:pt x="256" y="17"/>
                  </a:lnTo>
                  <a:lnTo>
                    <a:pt x="267" y="14"/>
                  </a:lnTo>
                  <a:lnTo>
                    <a:pt x="275" y="10"/>
                  </a:lnTo>
                  <a:lnTo>
                    <a:pt x="287" y="8"/>
                  </a:lnTo>
                  <a:lnTo>
                    <a:pt x="296" y="7"/>
                  </a:lnTo>
                  <a:lnTo>
                    <a:pt x="305" y="5"/>
                  </a:lnTo>
                  <a:lnTo>
                    <a:pt x="315" y="3"/>
                  </a:lnTo>
                  <a:lnTo>
                    <a:pt x="324" y="1"/>
                  </a:lnTo>
                  <a:lnTo>
                    <a:pt x="333" y="0"/>
                  </a:lnTo>
                  <a:lnTo>
                    <a:pt x="341" y="0"/>
                  </a:lnTo>
                  <a:lnTo>
                    <a:pt x="348" y="0"/>
                  </a:lnTo>
                  <a:lnTo>
                    <a:pt x="357" y="0"/>
                  </a:lnTo>
                  <a:lnTo>
                    <a:pt x="366" y="0"/>
                  </a:lnTo>
                  <a:lnTo>
                    <a:pt x="373" y="1"/>
                  </a:lnTo>
                  <a:lnTo>
                    <a:pt x="381" y="3"/>
                  </a:lnTo>
                  <a:lnTo>
                    <a:pt x="390" y="5"/>
                  </a:lnTo>
                  <a:lnTo>
                    <a:pt x="399" y="8"/>
                  </a:lnTo>
                  <a:lnTo>
                    <a:pt x="407" y="12"/>
                  </a:lnTo>
                  <a:lnTo>
                    <a:pt x="416" y="15"/>
                  </a:lnTo>
                  <a:lnTo>
                    <a:pt x="425" y="21"/>
                  </a:lnTo>
                  <a:lnTo>
                    <a:pt x="427" y="22"/>
                  </a:lnTo>
                  <a:lnTo>
                    <a:pt x="425" y="26"/>
                  </a:lnTo>
                  <a:lnTo>
                    <a:pt x="423" y="27"/>
                  </a:lnTo>
                  <a:lnTo>
                    <a:pt x="420" y="27"/>
                  </a:lnTo>
                  <a:lnTo>
                    <a:pt x="42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8" name="Freeform 210"/>
            <p:cNvSpPr>
              <a:spLocks/>
            </p:cNvSpPr>
            <p:nvPr/>
          </p:nvSpPr>
          <p:spPr bwMode="auto">
            <a:xfrm>
              <a:off x="660" y="1900"/>
              <a:ext cx="367" cy="387"/>
            </a:xfrm>
            <a:custGeom>
              <a:avLst/>
              <a:gdLst/>
              <a:ahLst/>
              <a:cxnLst>
                <a:cxn ang="0">
                  <a:pos x="38" y="12"/>
                </a:cxn>
                <a:cxn ang="0">
                  <a:pos x="71" y="23"/>
                </a:cxn>
                <a:cxn ang="0">
                  <a:pos x="104" y="30"/>
                </a:cxn>
                <a:cxn ang="0">
                  <a:pos x="141" y="35"/>
                </a:cxn>
                <a:cxn ang="0">
                  <a:pos x="143" y="56"/>
                </a:cxn>
                <a:cxn ang="0">
                  <a:pos x="123" y="75"/>
                </a:cxn>
                <a:cxn ang="0">
                  <a:pos x="97" y="103"/>
                </a:cxn>
                <a:cxn ang="0">
                  <a:pos x="73" y="129"/>
                </a:cxn>
                <a:cxn ang="0">
                  <a:pos x="52" y="153"/>
                </a:cxn>
                <a:cxn ang="0">
                  <a:pos x="35" y="185"/>
                </a:cxn>
                <a:cxn ang="0">
                  <a:pos x="16" y="247"/>
                </a:cxn>
                <a:cxn ang="0">
                  <a:pos x="17" y="313"/>
                </a:cxn>
                <a:cxn ang="0">
                  <a:pos x="40" y="376"/>
                </a:cxn>
                <a:cxn ang="0">
                  <a:pos x="83" y="431"/>
                </a:cxn>
                <a:cxn ang="0">
                  <a:pos x="116" y="458"/>
                </a:cxn>
                <a:cxn ang="0">
                  <a:pos x="144" y="468"/>
                </a:cxn>
                <a:cxn ang="0">
                  <a:pos x="172" y="475"/>
                </a:cxn>
                <a:cxn ang="0">
                  <a:pos x="202" y="482"/>
                </a:cxn>
                <a:cxn ang="0">
                  <a:pos x="231" y="487"/>
                </a:cxn>
                <a:cxn ang="0">
                  <a:pos x="254" y="496"/>
                </a:cxn>
                <a:cxn ang="0">
                  <a:pos x="277" y="505"/>
                </a:cxn>
                <a:cxn ang="0">
                  <a:pos x="299" y="515"/>
                </a:cxn>
                <a:cxn ang="0">
                  <a:pos x="360" y="534"/>
                </a:cxn>
                <a:cxn ang="0">
                  <a:pos x="424" y="558"/>
                </a:cxn>
                <a:cxn ang="0">
                  <a:pos x="480" y="593"/>
                </a:cxn>
                <a:cxn ang="0">
                  <a:pos x="525" y="645"/>
                </a:cxn>
                <a:cxn ang="0">
                  <a:pos x="560" y="699"/>
                </a:cxn>
                <a:cxn ang="0">
                  <a:pos x="602" y="732"/>
                </a:cxn>
                <a:cxn ang="0">
                  <a:pos x="654" y="753"/>
                </a:cxn>
                <a:cxn ang="0">
                  <a:pos x="711" y="764"/>
                </a:cxn>
                <a:cxn ang="0">
                  <a:pos x="730" y="772"/>
                </a:cxn>
                <a:cxn ang="0">
                  <a:pos x="677" y="769"/>
                </a:cxn>
                <a:cxn ang="0">
                  <a:pos x="619" y="755"/>
                </a:cxn>
                <a:cxn ang="0">
                  <a:pos x="569" y="727"/>
                </a:cxn>
                <a:cxn ang="0">
                  <a:pos x="530" y="684"/>
                </a:cxn>
                <a:cxn ang="0">
                  <a:pos x="492" y="625"/>
                </a:cxn>
                <a:cxn ang="0">
                  <a:pos x="443" y="586"/>
                </a:cxn>
                <a:cxn ang="0">
                  <a:pos x="386" y="560"/>
                </a:cxn>
                <a:cxn ang="0">
                  <a:pos x="318" y="538"/>
                </a:cxn>
                <a:cxn ang="0">
                  <a:pos x="282" y="525"/>
                </a:cxn>
                <a:cxn ang="0">
                  <a:pos x="259" y="515"/>
                </a:cxn>
                <a:cxn ang="0">
                  <a:pos x="238" y="506"/>
                </a:cxn>
                <a:cxn ang="0">
                  <a:pos x="214" y="499"/>
                </a:cxn>
                <a:cxn ang="0">
                  <a:pos x="181" y="492"/>
                </a:cxn>
                <a:cxn ang="0">
                  <a:pos x="151" y="487"/>
                </a:cxn>
                <a:cxn ang="0">
                  <a:pos x="122" y="477"/>
                </a:cxn>
                <a:cxn ang="0">
                  <a:pos x="94" y="463"/>
                </a:cxn>
                <a:cxn ang="0">
                  <a:pos x="47" y="414"/>
                </a:cxn>
                <a:cxn ang="0">
                  <a:pos x="12" y="351"/>
                </a:cxn>
                <a:cxn ang="0">
                  <a:pos x="0" y="282"/>
                </a:cxn>
                <a:cxn ang="0">
                  <a:pos x="10" y="209"/>
                </a:cxn>
                <a:cxn ang="0">
                  <a:pos x="30" y="162"/>
                </a:cxn>
                <a:cxn ang="0">
                  <a:pos x="50" y="134"/>
                </a:cxn>
                <a:cxn ang="0">
                  <a:pos x="76" y="110"/>
                </a:cxn>
                <a:cxn ang="0">
                  <a:pos x="104" y="82"/>
                </a:cxn>
                <a:cxn ang="0">
                  <a:pos x="123" y="63"/>
                </a:cxn>
                <a:cxn ang="0">
                  <a:pos x="134" y="49"/>
                </a:cxn>
                <a:cxn ang="0">
                  <a:pos x="108" y="40"/>
                </a:cxn>
                <a:cxn ang="0">
                  <a:pos x="78" y="35"/>
                </a:cxn>
                <a:cxn ang="0">
                  <a:pos x="50" y="26"/>
                </a:cxn>
                <a:cxn ang="0">
                  <a:pos x="19" y="12"/>
                </a:cxn>
                <a:cxn ang="0">
                  <a:pos x="10" y="0"/>
                </a:cxn>
              </a:cxnLst>
              <a:rect l="0" t="0" r="r" b="b"/>
              <a:pathLst>
                <a:path w="732" h="774">
                  <a:moveTo>
                    <a:pt x="14" y="2"/>
                  </a:moveTo>
                  <a:lnTo>
                    <a:pt x="23" y="5"/>
                  </a:lnTo>
                  <a:lnTo>
                    <a:pt x="31" y="9"/>
                  </a:lnTo>
                  <a:lnTo>
                    <a:pt x="38" y="12"/>
                  </a:lnTo>
                  <a:lnTo>
                    <a:pt x="47" y="16"/>
                  </a:lnTo>
                  <a:lnTo>
                    <a:pt x="56" y="18"/>
                  </a:lnTo>
                  <a:lnTo>
                    <a:pt x="63" y="21"/>
                  </a:lnTo>
                  <a:lnTo>
                    <a:pt x="71" y="23"/>
                  </a:lnTo>
                  <a:lnTo>
                    <a:pt x="80" y="25"/>
                  </a:lnTo>
                  <a:lnTo>
                    <a:pt x="87" y="26"/>
                  </a:lnTo>
                  <a:lnTo>
                    <a:pt x="96" y="28"/>
                  </a:lnTo>
                  <a:lnTo>
                    <a:pt x="104" y="30"/>
                  </a:lnTo>
                  <a:lnTo>
                    <a:pt x="113" y="32"/>
                  </a:lnTo>
                  <a:lnTo>
                    <a:pt x="122" y="33"/>
                  </a:lnTo>
                  <a:lnTo>
                    <a:pt x="132" y="35"/>
                  </a:lnTo>
                  <a:lnTo>
                    <a:pt x="141" y="35"/>
                  </a:lnTo>
                  <a:lnTo>
                    <a:pt x="151" y="38"/>
                  </a:lnTo>
                  <a:lnTo>
                    <a:pt x="148" y="44"/>
                  </a:lnTo>
                  <a:lnTo>
                    <a:pt x="146" y="51"/>
                  </a:lnTo>
                  <a:lnTo>
                    <a:pt x="143" y="56"/>
                  </a:lnTo>
                  <a:lnTo>
                    <a:pt x="137" y="61"/>
                  </a:lnTo>
                  <a:lnTo>
                    <a:pt x="132" y="66"/>
                  </a:lnTo>
                  <a:lnTo>
                    <a:pt x="129" y="72"/>
                  </a:lnTo>
                  <a:lnTo>
                    <a:pt x="123" y="75"/>
                  </a:lnTo>
                  <a:lnTo>
                    <a:pt x="118" y="82"/>
                  </a:lnTo>
                  <a:lnTo>
                    <a:pt x="111" y="89"/>
                  </a:lnTo>
                  <a:lnTo>
                    <a:pt x="104" y="96"/>
                  </a:lnTo>
                  <a:lnTo>
                    <a:pt x="97" y="103"/>
                  </a:lnTo>
                  <a:lnTo>
                    <a:pt x="92" y="110"/>
                  </a:lnTo>
                  <a:lnTo>
                    <a:pt x="85" y="115"/>
                  </a:lnTo>
                  <a:lnTo>
                    <a:pt x="80" y="122"/>
                  </a:lnTo>
                  <a:lnTo>
                    <a:pt x="73" y="129"/>
                  </a:lnTo>
                  <a:lnTo>
                    <a:pt x="68" y="134"/>
                  </a:lnTo>
                  <a:lnTo>
                    <a:pt x="61" y="139"/>
                  </a:lnTo>
                  <a:lnTo>
                    <a:pt x="56" y="146"/>
                  </a:lnTo>
                  <a:lnTo>
                    <a:pt x="52" y="153"/>
                  </a:lnTo>
                  <a:lnTo>
                    <a:pt x="47" y="160"/>
                  </a:lnTo>
                  <a:lnTo>
                    <a:pt x="42" y="169"/>
                  </a:lnTo>
                  <a:lnTo>
                    <a:pt x="38" y="176"/>
                  </a:lnTo>
                  <a:lnTo>
                    <a:pt x="35" y="185"/>
                  </a:lnTo>
                  <a:lnTo>
                    <a:pt x="31" y="195"/>
                  </a:lnTo>
                  <a:lnTo>
                    <a:pt x="23" y="212"/>
                  </a:lnTo>
                  <a:lnTo>
                    <a:pt x="19" y="230"/>
                  </a:lnTo>
                  <a:lnTo>
                    <a:pt x="16" y="247"/>
                  </a:lnTo>
                  <a:lnTo>
                    <a:pt x="14" y="265"/>
                  </a:lnTo>
                  <a:lnTo>
                    <a:pt x="14" y="280"/>
                  </a:lnTo>
                  <a:lnTo>
                    <a:pt x="14" y="298"/>
                  </a:lnTo>
                  <a:lnTo>
                    <a:pt x="17" y="313"/>
                  </a:lnTo>
                  <a:lnTo>
                    <a:pt x="23" y="331"/>
                  </a:lnTo>
                  <a:lnTo>
                    <a:pt x="26" y="346"/>
                  </a:lnTo>
                  <a:lnTo>
                    <a:pt x="33" y="362"/>
                  </a:lnTo>
                  <a:lnTo>
                    <a:pt x="40" y="376"/>
                  </a:lnTo>
                  <a:lnTo>
                    <a:pt x="50" y="391"/>
                  </a:lnTo>
                  <a:lnTo>
                    <a:pt x="59" y="405"/>
                  </a:lnTo>
                  <a:lnTo>
                    <a:pt x="71" y="419"/>
                  </a:lnTo>
                  <a:lnTo>
                    <a:pt x="83" y="431"/>
                  </a:lnTo>
                  <a:lnTo>
                    <a:pt x="99" y="445"/>
                  </a:lnTo>
                  <a:lnTo>
                    <a:pt x="104" y="449"/>
                  </a:lnTo>
                  <a:lnTo>
                    <a:pt x="111" y="454"/>
                  </a:lnTo>
                  <a:lnTo>
                    <a:pt x="116" y="458"/>
                  </a:lnTo>
                  <a:lnTo>
                    <a:pt x="123" y="461"/>
                  </a:lnTo>
                  <a:lnTo>
                    <a:pt x="130" y="465"/>
                  </a:lnTo>
                  <a:lnTo>
                    <a:pt x="137" y="466"/>
                  </a:lnTo>
                  <a:lnTo>
                    <a:pt x="144" y="468"/>
                  </a:lnTo>
                  <a:lnTo>
                    <a:pt x="151" y="471"/>
                  </a:lnTo>
                  <a:lnTo>
                    <a:pt x="156" y="471"/>
                  </a:lnTo>
                  <a:lnTo>
                    <a:pt x="165" y="473"/>
                  </a:lnTo>
                  <a:lnTo>
                    <a:pt x="172" y="475"/>
                  </a:lnTo>
                  <a:lnTo>
                    <a:pt x="179" y="477"/>
                  </a:lnTo>
                  <a:lnTo>
                    <a:pt x="186" y="477"/>
                  </a:lnTo>
                  <a:lnTo>
                    <a:pt x="195" y="480"/>
                  </a:lnTo>
                  <a:lnTo>
                    <a:pt x="202" y="482"/>
                  </a:lnTo>
                  <a:lnTo>
                    <a:pt x="212" y="484"/>
                  </a:lnTo>
                  <a:lnTo>
                    <a:pt x="219" y="484"/>
                  </a:lnTo>
                  <a:lnTo>
                    <a:pt x="224" y="485"/>
                  </a:lnTo>
                  <a:lnTo>
                    <a:pt x="231" y="487"/>
                  </a:lnTo>
                  <a:lnTo>
                    <a:pt x="237" y="489"/>
                  </a:lnTo>
                  <a:lnTo>
                    <a:pt x="242" y="491"/>
                  </a:lnTo>
                  <a:lnTo>
                    <a:pt x="249" y="492"/>
                  </a:lnTo>
                  <a:lnTo>
                    <a:pt x="254" y="496"/>
                  </a:lnTo>
                  <a:lnTo>
                    <a:pt x="259" y="498"/>
                  </a:lnTo>
                  <a:lnTo>
                    <a:pt x="264" y="501"/>
                  </a:lnTo>
                  <a:lnTo>
                    <a:pt x="270" y="503"/>
                  </a:lnTo>
                  <a:lnTo>
                    <a:pt x="277" y="505"/>
                  </a:lnTo>
                  <a:lnTo>
                    <a:pt x="282" y="508"/>
                  </a:lnTo>
                  <a:lnTo>
                    <a:pt x="287" y="510"/>
                  </a:lnTo>
                  <a:lnTo>
                    <a:pt x="294" y="513"/>
                  </a:lnTo>
                  <a:lnTo>
                    <a:pt x="299" y="515"/>
                  </a:lnTo>
                  <a:lnTo>
                    <a:pt x="306" y="518"/>
                  </a:lnTo>
                  <a:lnTo>
                    <a:pt x="325" y="524"/>
                  </a:lnTo>
                  <a:lnTo>
                    <a:pt x="343" y="529"/>
                  </a:lnTo>
                  <a:lnTo>
                    <a:pt x="360" y="534"/>
                  </a:lnTo>
                  <a:lnTo>
                    <a:pt x="377" y="541"/>
                  </a:lnTo>
                  <a:lnTo>
                    <a:pt x="393" y="546"/>
                  </a:lnTo>
                  <a:lnTo>
                    <a:pt x="410" y="551"/>
                  </a:lnTo>
                  <a:lnTo>
                    <a:pt x="424" y="558"/>
                  </a:lnTo>
                  <a:lnTo>
                    <a:pt x="440" y="567"/>
                  </a:lnTo>
                  <a:lnTo>
                    <a:pt x="454" y="574"/>
                  </a:lnTo>
                  <a:lnTo>
                    <a:pt x="468" y="583"/>
                  </a:lnTo>
                  <a:lnTo>
                    <a:pt x="480" y="593"/>
                  </a:lnTo>
                  <a:lnTo>
                    <a:pt x="494" y="605"/>
                  </a:lnTo>
                  <a:lnTo>
                    <a:pt x="504" y="618"/>
                  </a:lnTo>
                  <a:lnTo>
                    <a:pt x="515" y="631"/>
                  </a:lnTo>
                  <a:lnTo>
                    <a:pt x="525" y="645"/>
                  </a:lnTo>
                  <a:lnTo>
                    <a:pt x="536" y="665"/>
                  </a:lnTo>
                  <a:lnTo>
                    <a:pt x="543" y="677"/>
                  </a:lnTo>
                  <a:lnTo>
                    <a:pt x="550" y="689"/>
                  </a:lnTo>
                  <a:lnTo>
                    <a:pt x="560" y="699"/>
                  </a:lnTo>
                  <a:lnTo>
                    <a:pt x="569" y="710"/>
                  </a:lnTo>
                  <a:lnTo>
                    <a:pt x="579" y="718"/>
                  </a:lnTo>
                  <a:lnTo>
                    <a:pt x="590" y="727"/>
                  </a:lnTo>
                  <a:lnTo>
                    <a:pt x="602" y="732"/>
                  </a:lnTo>
                  <a:lnTo>
                    <a:pt x="614" y="741"/>
                  </a:lnTo>
                  <a:lnTo>
                    <a:pt x="626" y="744"/>
                  </a:lnTo>
                  <a:lnTo>
                    <a:pt x="640" y="750"/>
                  </a:lnTo>
                  <a:lnTo>
                    <a:pt x="654" y="753"/>
                  </a:lnTo>
                  <a:lnTo>
                    <a:pt x="668" y="757"/>
                  </a:lnTo>
                  <a:lnTo>
                    <a:pt x="682" y="760"/>
                  </a:lnTo>
                  <a:lnTo>
                    <a:pt x="697" y="762"/>
                  </a:lnTo>
                  <a:lnTo>
                    <a:pt x="711" y="764"/>
                  </a:lnTo>
                  <a:lnTo>
                    <a:pt x="729" y="765"/>
                  </a:lnTo>
                  <a:lnTo>
                    <a:pt x="732" y="765"/>
                  </a:lnTo>
                  <a:lnTo>
                    <a:pt x="732" y="771"/>
                  </a:lnTo>
                  <a:lnTo>
                    <a:pt x="730" y="772"/>
                  </a:lnTo>
                  <a:lnTo>
                    <a:pt x="727" y="774"/>
                  </a:lnTo>
                  <a:lnTo>
                    <a:pt x="710" y="772"/>
                  </a:lnTo>
                  <a:lnTo>
                    <a:pt x="694" y="771"/>
                  </a:lnTo>
                  <a:lnTo>
                    <a:pt x="677" y="769"/>
                  </a:lnTo>
                  <a:lnTo>
                    <a:pt x="663" y="767"/>
                  </a:lnTo>
                  <a:lnTo>
                    <a:pt x="647" y="762"/>
                  </a:lnTo>
                  <a:lnTo>
                    <a:pt x="633" y="760"/>
                  </a:lnTo>
                  <a:lnTo>
                    <a:pt x="619" y="755"/>
                  </a:lnTo>
                  <a:lnTo>
                    <a:pt x="607" y="750"/>
                  </a:lnTo>
                  <a:lnTo>
                    <a:pt x="593" y="743"/>
                  </a:lnTo>
                  <a:lnTo>
                    <a:pt x="581" y="736"/>
                  </a:lnTo>
                  <a:lnTo>
                    <a:pt x="569" y="727"/>
                  </a:lnTo>
                  <a:lnTo>
                    <a:pt x="558" y="718"/>
                  </a:lnTo>
                  <a:lnTo>
                    <a:pt x="548" y="708"/>
                  </a:lnTo>
                  <a:lnTo>
                    <a:pt x="539" y="696"/>
                  </a:lnTo>
                  <a:lnTo>
                    <a:pt x="530" y="684"/>
                  </a:lnTo>
                  <a:lnTo>
                    <a:pt x="523" y="670"/>
                  </a:lnTo>
                  <a:lnTo>
                    <a:pt x="513" y="652"/>
                  </a:lnTo>
                  <a:lnTo>
                    <a:pt x="504" y="638"/>
                  </a:lnTo>
                  <a:lnTo>
                    <a:pt x="492" y="625"/>
                  </a:lnTo>
                  <a:lnTo>
                    <a:pt x="482" y="614"/>
                  </a:lnTo>
                  <a:lnTo>
                    <a:pt x="470" y="604"/>
                  </a:lnTo>
                  <a:lnTo>
                    <a:pt x="457" y="593"/>
                  </a:lnTo>
                  <a:lnTo>
                    <a:pt x="443" y="586"/>
                  </a:lnTo>
                  <a:lnTo>
                    <a:pt x="431" y="579"/>
                  </a:lnTo>
                  <a:lnTo>
                    <a:pt x="416" y="571"/>
                  </a:lnTo>
                  <a:lnTo>
                    <a:pt x="402" y="565"/>
                  </a:lnTo>
                  <a:lnTo>
                    <a:pt x="386" y="560"/>
                  </a:lnTo>
                  <a:lnTo>
                    <a:pt x="370" y="553"/>
                  </a:lnTo>
                  <a:lnTo>
                    <a:pt x="353" y="548"/>
                  </a:lnTo>
                  <a:lnTo>
                    <a:pt x="336" y="543"/>
                  </a:lnTo>
                  <a:lnTo>
                    <a:pt x="318" y="538"/>
                  </a:lnTo>
                  <a:lnTo>
                    <a:pt x="303" y="532"/>
                  </a:lnTo>
                  <a:lnTo>
                    <a:pt x="296" y="531"/>
                  </a:lnTo>
                  <a:lnTo>
                    <a:pt x="289" y="527"/>
                  </a:lnTo>
                  <a:lnTo>
                    <a:pt x="282" y="525"/>
                  </a:lnTo>
                  <a:lnTo>
                    <a:pt x="277" y="522"/>
                  </a:lnTo>
                  <a:lnTo>
                    <a:pt x="271" y="520"/>
                  </a:lnTo>
                  <a:lnTo>
                    <a:pt x="266" y="518"/>
                  </a:lnTo>
                  <a:lnTo>
                    <a:pt x="259" y="515"/>
                  </a:lnTo>
                  <a:lnTo>
                    <a:pt x="256" y="513"/>
                  </a:lnTo>
                  <a:lnTo>
                    <a:pt x="250" y="511"/>
                  </a:lnTo>
                  <a:lnTo>
                    <a:pt x="243" y="510"/>
                  </a:lnTo>
                  <a:lnTo>
                    <a:pt x="238" y="506"/>
                  </a:lnTo>
                  <a:lnTo>
                    <a:pt x="233" y="505"/>
                  </a:lnTo>
                  <a:lnTo>
                    <a:pt x="228" y="503"/>
                  </a:lnTo>
                  <a:lnTo>
                    <a:pt x="221" y="501"/>
                  </a:lnTo>
                  <a:lnTo>
                    <a:pt x="214" y="499"/>
                  </a:lnTo>
                  <a:lnTo>
                    <a:pt x="209" y="498"/>
                  </a:lnTo>
                  <a:lnTo>
                    <a:pt x="198" y="496"/>
                  </a:lnTo>
                  <a:lnTo>
                    <a:pt x="190" y="494"/>
                  </a:lnTo>
                  <a:lnTo>
                    <a:pt x="181" y="492"/>
                  </a:lnTo>
                  <a:lnTo>
                    <a:pt x="174" y="492"/>
                  </a:lnTo>
                  <a:lnTo>
                    <a:pt x="165" y="491"/>
                  </a:lnTo>
                  <a:lnTo>
                    <a:pt x="158" y="489"/>
                  </a:lnTo>
                  <a:lnTo>
                    <a:pt x="151" y="487"/>
                  </a:lnTo>
                  <a:lnTo>
                    <a:pt x="144" y="485"/>
                  </a:lnTo>
                  <a:lnTo>
                    <a:pt x="136" y="484"/>
                  </a:lnTo>
                  <a:lnTo>
                    <a:pt x="129" y="480"/>
                  </a:lnTo>
                  <a:lnTo>
                    <a:pt x="122" y="477"/>
                  </a:lnTo>
                  <a:lnTo>
                    <a:pt x="115" y="475"/>
                  </a:lnTo>
                  <a:lnTo>
                    <a:pt x="108" y="471"/>
                  </a:lnTo>
                  <a:lnTo>
                    <a:pt x="101" y="466"/>
                  </a:lnTo>
                  <a:lnTo>
                    <a:pt x="94" y="463"/>
                  </a:lnTo>
                  <a:lnTo>
                    <a:pt x="87" y="458"/>
                  </a:lnTo>
                  <a:lnTo>
                    <a:pt x="71" y="444"/>
                  </a:lnTo>
                  <a:lnTo>
                    <a:pt x="59" y="430"/>
                  </a:lnTo>
                  <a:lnTo>
                    <a:pt x="47" y="414"/>
                  </a:lnTo>
                  <a:lnTo>
                    <a:pt x="36" y="400"/>
                  </a:lnTo>
                  <a:lnTo>
                    <a:pt x="26" y="385"/>
                  </a:lnTo>
                  <a:lnTo>
                    <a:pt x="19" y="369"/>
                  </a:lnTo>
                  <a:lnTo>
                    <a:pt x="12" y="351"/>
                  </a:lnTo>
                  <a:lnTo>
                    <a:pt x="7" y="336"/>
                  </a:lnTo>
                  <a:lnTo>
                    <a:pt x="3" y="317"/>
                  </a:lnTo>
                  <a:lnTo>
                    <a:pt x="0" y="299"/>
                  </a:lnTo>
                  <a:lnTo>
                    <a:pt x="0" y="282"/>
                  </a:lnTo>
                  <a:lnTo>
                    <a:pt x="0" y="265"/>
                  </a:lnTo>
                  <a:lnTo>
                    <a:pt x="2" y="245"/>
                  </a:lnTo>
                  <a:lnTo>
                    <a:pt x="5" y="226"/>
                  </a:lnTo>
                  <a:lnTo>
                    <a:pt x="10" y="209"/>
                  </a:lnTo>
                  <a:lnTo>
                    <a:pt x="17" y="190"/>
                  </a:lnTo>
                  <a:lnTo>
                    <a:pt x="21" y="179"/>
                  </a:lnTo>
                  <a:lnTo>
                    <a:pt x="24" y="171"/>
                  </a:lnTo>
                  <a:lnTo>
                    <a:pt x="30" y="162"/>
                  </a:lnTo>
                  <a:lnTo>
                    <a:pt x="35" y="155"/>
                  </a:lnTo>
                  <a:lnTo>
                    <a:pt x="40" y="148"/>
                  </a:lnTo>
                  <a:lnTo>
                    <a:pt x="45" y="141"/>
                  </a:lnTo>
                  <a:lnTo>
                    <a:pt x="50" y="134"/>
                  </a:lnTo>
                  <a:lnTo>
                    <a:pt x="57" y="129"/>
                  </a:lnTo>
                  <a:lnTo>
                    <a:pt x="63" y="122"/>
                  </a:lnTo>
                  <a:lnTo>
                    <a:pt x="70" y="117"/>
                  </a:lnTo>
                  <a:lnTo>
                    <a:pt x="76" y="110"/>
                  </a:lnTo>
                  <a:lnTo>
                    <a:pt x="83" y="103"/>
                  </a:lnTo>
                  <a:lnTo>
                    <a:pt x="90" y="96"/>
                  </a:lnTo>
                  <a:lnTo>
                    <a:pt x="97" y="91"/>
                  </a:lnTo>
                  <a:lnTo>
                    <a:pt x="104" y="82"/>
                  </a:lnTo>
                  <a:lnTo>
                    <a:pt x="111" y="75"/>
                  </a:lnTo>
                  <a:lnTo>
                    <a:pt x="116" y="70"/>
                  </a:lnTo>
                  <a:lnTo>
                    <a:pt x="120" y="66"/>
                  </a:lnTo>
                  <a:lnTo>
                    <a:pt x="123" y="63"/>
                  </a:lnTo>
                  <a:lnTo>
                    <a:pt x="129" y="61"/>
                  </a:lnTo>
                  <a:lnTo>
                    <a:pt x="130" y="58"/>
                  </a:lnTo>
                  <a:lnTo>
                    <a:pt x="132" y="54"/>
                  </a:lnTo>
                  <a:lnTo>
                    <a:pt x="134" y="49"/>
                  </a:lnTo>
                  <a:lnTo>
                    <a:pt x="137" y="44"/>
                  </a:lnTo>
                  <a:lnTo>
                    <a:pt x="125" y="42"/>
                  </a:lnTo>
                  <a:lnTo>
                    <a:pt x="116" y="42"/>
                  </a:lnTo>
                  <a:lnTo>
                    <a:pt x="108" y="40"/>
                  </a:lnTo>
                  <a:lnTo>
                    <a:pt x="99" y="38"/>
                  </a:lnTo>
                  <a:lnTo>
                    <a:pt x="92" y="37"/>
                  </a:lnTo>
                  <a:lnTo>
                    <a:pt x="85" y="35"/>
                  </a:lnTo>
                  <a:lnTo>
                    <a:pt x="78" y="35"/>
                  </a:lnTo>
                  <a:lnTo>
                    <a:pt x="71" y="33"/>
                  </a:lnTo>
                  <a:lnTo>
                    <a:pt x="64" y="32"/>
                  </a:lnTo>
                  <a:lnTo>
                    <a:pt x="57" y="28"/>
                  </a:lnTo>
                  <a:lnTo>
                    <a:pt x="50" y="26"/>
                  </a:lnTo>
                  <a:lnTo>
                    <a:pt x="43" y="25"/>
                  </a:lnTo>
                  <a:lnTo>
                    <a:pt x="35" y="19"/>
                  </a:lnTo>
                  <a:lnTo>
                    <a:pt x="28" y="16"/>
                  </a:lnTo>
                  <a:lnTo>
                    <a:pt x="19" y="12"/>
                  </a:lnTo>
                  <a:lnTo>
                    <a:pt x="10" y="9"/>
                  </a:lnTo>
                  <a:lnTo>
                    <a:pt x="9" y="5"/>
                  </a:lnTo>
                  <a:lnTo>
                    <a:pt x="9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59" name="Freeform 211"/>
            <p:cNvSpPr>
              <a:spLocks/>
            </p:cNvSpPr>
            <p:nvPr/>
          </p:nvSpPr>
          <p:spPr bwMode="auto">
            <a:xfrm>
              <a:off x="964" y="2236"/>
              <a:ext cx="199" cy="69"/>
            </a:xfrm>
            <a:custGeom>
              <a:avLst/>
              <a:gdLst/>
              <a:ahLst/>
              <a:cxnLst>
                <a:cxn ang="0">
                  <a:pos x="14" y="30"/>
                </a:cxn>
                <a:cxn ang="0">
                  <a:pos x="0" y="16"/>
                </a:cxn>
                <a:cxn ang="0">
                  <a:pos x="14" y="2"/>
                </a:cxn>
                <a:cxn ang="0">
                  <a:pos x="37" y="0"/>
                </a:cxn>
                <a:cxn ang="0">
                  <a:pos x="59" y="13"/>
                </a:cxn>
                <a:cxn ang="0">
                  <a:pos x="80" y="28"/>
                </a:cxn>
                <a:cxn ang="0">
                  <a:pos x="101" y="49"/>
                </a:cxn>
                <a:cxn ang="0">
                  <a:pos x="123" y="72"/>
                </a:cxn>
                <a:cxn ang="0">
                  <a:pos x="155" y="98"/>
                </a:cxn>
                <a:cxn ang="0">
                  <a:pos x="188" y="112"/>
                </a:cxn>
                <a:cxn ang="0">
                  <a:pos x="226" y="120"/>
                </a:cxn>
                <a:cxn ang="0">
                  <a:pos x="264" y="124"/>
                </a:cxn>
                <a:cxn ang="0">
                  <a:pos x="310" y="126"/>
                </a:cxn>
                <a:cxn ang="0">
                  <a:pos x="325" y="127"/>
                </a:cxn>
                <a:cxn ang="0">
                  <a:pos x="341" y="127"/>
                </a:cxn>
                <a:cxn ang="0">
                  <a:pos x="355" y="122"/>
                </a:cxn>
                <a:cxn ang="0">
                  <a:pos x="365" y="113"/>
                </a:cxn>
                <a:cxn ang="0">
                  <a:pos x="376" y="91"/>
                </a:cxn>
                <a:cxn ang="0">
                  <a:pos x="383" y="79"/>
                </a:cxn>
                <a:cxn ang="0">
                  <a:pos x="398" y="65"/>
                </a:cxn>
                <a:cxn ang="0">
                  <a:pos x="390" y="75"/>
                </a:cxn>
                <a:cxn ang="0">
                  <a:pos x="383" y="89"/>
                </a:cxn>
                <a:cxn ang="0">
                  <a:pos x="379" y="103"/>
                </a:cxn>
                <a:cxn ang="0">
                  <a:pos x="372" y="117"/>
                </a:cxn>
                <a:cxn ang="0">
                  <a:pos x="365" y="129"/>
                </a:cxn>
                <a:cxn ang="0">
                  <a:pos x="350" y="138"/>
                </a:cxn>
                <a:cxn ang="0">
                  <a:pos x="334" y="140"/>
                </a:cxn>
                <a:cxn ang="0">
                  <a:pos x="315" y="138"/>
                </a:cxn>
                <a:cxn ang="0">
                  <a:pos x="278" y="138"/>
                </a:cxn>
                <a:cxn ang="0">
                  <a:pos x="235" y="134"/>
                </a:cxn>
                <a:cxn ang="0">
                  <a:pos x="198" y="127"/>
                </a:cxn>
                <a:cxn ang="0">
                  <a:pos x="160" y="112"/>
                </a:cxn>
                <a:cxn ang="0">
                  <a:pos x="127" y="89"/>
                </a:cxn>
                <a:cxn ang="0">
                  <a:pos x="101" y="61"/>
                </a:cxn>
                <a:cxn ang="0">
                  <a:pos x="83" y="42"/>
                </a:cxn>
                <a:cxn ang="0">
                  <a:pos x="64" y="25"/>
                </a:cxn>
                <a:cxn ang="0">
                  <a:pos x="45" y="13"/>
                </a:cxn>
                <a:cxn ang="0">
                  <a:pos x="26" y="9"/>
                </a:cxn>
                <a:cxn ang="0">
                  <a:pos x="9" y="18"/>
                </a:cxn>
                <a:cxn ang="0">
                  <a:pos x="19" y="21"/>
                </a:cxn>
                <a:cxn ang="0">
                  <a:pos x="30" y="25"/>
                </a:cxn>
                <a:cxn ang="0">
                  <a:pos x="28" y="37"/>
                </a:cxn>
              </a:cxnLst>
              <a:rect l="0" t="0" r="r" b="b"/>
              <a:pathLst>
                <a:path w="398" h="140">
                  <a:moveTo>
                    <a:pt x="24" y="37"/>
                  </a:moveTo>
                  <a:lnTo>
                    <a:pt x="19" y="34"/>
                  </a:lnTo>
                  <a:lnTo>
                    <a:pt x="14" y="30"/>
                  </a:lnTo>
                  <a:lnTo>
                    <a:pt x="9" y="27"/>
                  </a:lnTo>
                  <a:lnTo>
                    <a:pt x="5" y="23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7" y="4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4"/>
                  </a:lnTo>
                  <a:lnTo>
                    <a:pt x="52" y="7"/>
                  </a:lnTo>
                  <a:lnTo>
                    <a:pt x="59" y="13"/>
                  </a:lnTo>
                  <a:lnTo>
                    <a:pt x="66" y="16"/>
                  </a:lnTo>
                  <a:lnTo>
                    <a:pt x="73" y="21"/>
                  </a:lnTo>
                  <a:lnTo>
                    <a:pt x="80" y="28"/>
                  </a:lnTo>
                  <a:lnTo>
                    <a:pt x="87" y="35"/>
                  </a:lnTo>
                  <a:lnTo>
                    <a:pt x="94" y="42"/>
                  </a:lnTo>
                  <a:lnTo>
                    <a:pt x="101" y="49"/>
                  </a:lnTo>
                  <a:lnTo>
                    <a:pt x="108" y="56"/>
                  </a:lnTo>
                  <a:lnTo>
                    <a:pt x="113" y="63"/>
                  </a:lnTo>
                  <a:lnTo>
                    <a:pt x="123" y="72"/>
                  </a:lnTo>
                  <a:lnTo>
                    <a:pt x="132" y="82"/>
                  </a:lnTo>
                  <a:lnTo>
                    <a:pt x="143" y="89"/>
                  </a:lnTo>
                  <a:lnTo>
                    <a:pt x="155" y="98"/>
                  </a:lnTo>
                  <a:lnTo>
                    <a:pt x="165" y="103"/>
                  </a:lnTo>
                  <a:lnTo>
                    <a:pt x="177" y="108"/>
                  </a:lnTo>
                  <a:lnTo>
                    <a:pt x="188" y="112"/>
                  </a:lnTo>
                  <a:lnTo>
                    <a:pt x="202" y="117"/>
                  </a:lnTo>
                  <a:lnTo>
                    <a:pt x="214" y="117"/>
                  </a:lnTo>
                  <a:lnTo>
                    <a:pt x="226" y="120"/>
                  </a:lnTo>
                  <a:lnTo>
                    <a:pt x="238" y="122"/>
                  </a:lnTo>
                  <a:lnTo>
                    <a:pt x="252" y="124"/>
                  </a:lnTo>
                  <a:lnTo>
                    <a:pt x="264" y="124"/>
                  </a:lnTo>
                  <a:lnTo>
                    <a:pt x="280" y="124"/>
                  </a:lnTo>
                  <a:lnTo>
                    <a:pt x="294" y="124"/>
                  </a:lnTo>
                  <a:lnTo>
                    <a:pt x="310" y="126"/>
                  </a:lnTo>
                  <a:lnTo>
                    <a:pt x="315" y="126"/>
                  </a:lnTo>
                  <a:lnTo>
                    <a:pt x="320" y="126"/>
                  </a:lnTo>
                  <a:lnTo>
                    <a:pt x="325" y="127"/>
                  </a:lnTo>
                  <a:lnTo>
                    <a:pt x="330" y="127"/>
                  </a:lnTo>
                  <a:lnTo>
                    <a:pt x="336" y="127"/>
                  </a:lnTo>
                  <a:lnTo>
                    <a:pt x="341" y="127"/>
                  </a:lnTo>
                  <a:lnTo>
                    <a:pt x="346" y="127"/>
                  </a:lnTo>
                  <a:lnTo>
                    <a:pt x="351" y="127"/>
                  </a:lnTo>
                  <a:lnTo>
                    <a:pt x="355" y="122"/>
                  </a:lnTo>
                  <a:lnTo>
                    <a:pt x="358" y="119"/>
                  </a:lnTo>
                  <a:lnTo>
                    <a:pt x="362" y="117"/>
                  </a:lnTo>
                  <a:lnTo>
                    <a:pt x="365" y="113"/>
                  </a:lnTo>
                  <a:lnTo>
                    <a:pt x="369" y="105"/>
                  </a:lnTo>
                  <a:lnTo>
                    <a:pt x="374" y="96"/>
                  </a:lnTo>
                  <a:lnTo>
                    <a:pt x="376" y="91"/>
                  </a:lnTo>
                  <a:lnTo>
                    <a:pt x="377" y="87"/>
                  </a:lnTo>
                  <a:lnTo>
                    <a:pt x="379" y="82"/>
                  </a:lnTo>
                  <a:lnTo>
                    <a:pt x="383" y="79"/>
                  </a:lnTo>
                  <a:lnTo>
                    <a:pt x="386" y="70"/>
                  </a:lnTo>
                  <a:lnTo>
                    <a:pt x="395" y="65"/>
                  </a:lnTo>
                  <a:lnTo>
                    <a:pt x="398" y="65"/>
                  </a:lnTo>
                  <a:lnTo>
                    <a:pt x="398" y="68"/>
                  </a:lnTo>
                  <a:lnTo>
                    <a:pt x="393" y="70"/>
                  </a:lnTo>
                  <a:lnTo>
                    <a:pt x="390" y="75"/>
                  </a:lnTo>
                  <a:lnTo>
                    <a:pt x="386" y="80"/>
                  </a:lnTo>
                  <a:lnTo>
                    <a:pt x="386" y="84"/>
                  </a:lnTo>
                  <a:lnTo>
                    <a:pt x="383" y="89"/>
                  </a:lnTo>
                  <a:lnTo>
                    <a:pt x="381" y="93"/>
                  </a:lnTo>
                  <a:lnTo>
                    <a:pt x="379" y="98"/>
                  </a:lnTo>
                  <a:lnTo>
                    <a:pt x="379" y="103"/>
                  </a:lnTo>
                  <a:lnTo>
                    <a:pt x="377" y="108"/>
                  </a:lnTo>
                  <a:lnTo>
                    <a:pt x="376" y="112"/>
                  </a:lnTo>
                  <a:lnTo>
                    <a:pt x="372" y="117"/>
                  </a:lnTo>
                  <a:lnTo>
                    <a:pt x="370" y="122"/>
                  </a:lnTo>
                  <a:lnTo>
                    <a:pt x="367" y="126"/>
                  </a:lnTo>
                  <a:lnTo>
                    <a:pt x="365" y="129"/>
                  </a:lnTo>
                  <a:lnTo>
                    <a:pt x="362" y="133"/>
                  </a:lnTo>
                  <a:lnTo>
                    <a:pt x="358" y="136"/>
                  </a:lnTo>
                  <a:lnTo>
                    <a:pt x="350" y="138"/>
                  </a:lnTo>
                  <a:lnTo>
                    <a:pt x="344" y="140"/>
                  </a:lnTo>
                  <a:lnTo>
                    <a:pt x="339" y="140"/>
                  </a:lnTo>
                  <a:lnTo>
                    <a:pt x="334" y="140"/>
                  </a:lnTo>
                  <a:lnTo>
                    <a:pt x="327" y="138"/>
                  </a:lnTo>
                  <a:lnTo>
                    <a:pt x="322" y="138"/>
                  </a:lnTo>
                  <a:lnTo>
                    <a:pt x="315" y="138"/>
                  </a:lnTo>
                  <a:lnTo>
                    <a:pt x="310" y="138"/>
                  </a:lnTo>
                  <a:lnTo>
                    <a:pt x="292" y="138"/>
                  </a:lnTo>
                  <a:lnTo>
                    <a:pt x="278" y="138"/>
                  </a:lnTo>
                  <a:lnTo>
                    <a:pt x="264" y="136"/>
                  </a:lnTo>
                  <a:lnTo>
                    <a:pt x="250" y="136"/>
                  </a:lnTo>
                  <a:lnTo>
                    <a:pt x="235" y="134"/>
                  </a:lnTo>
                  <a:lnTo>
                    <a:pt x="223" y="133"/>
                  </a:lnTo>
                  <a:lnTo>
                    <a:pt x="209" y="129"/>
                  </a:lnTo>
                  <a:lnTo>
                    <a:pt x="198" y="127"/>
                  </a:lnTo>
                  <a:lnTo>
                    <a:pt x="184" y="122"/>
                  </a:lnTo>
                  <a:lnTo>
                    <a:pt x="172" y="117"/>
                  </a:lnTo>
                  <a:lnTo>
                    <a:pt x="160" y="112"/>
                  </a:lnTo>
                  <a:lnTo>
                    <a:pt x="150" y="107"/>
                  </a:lnTo>
                  <a:lnTo>
                    <a:pt x="137" y="98"/>
                  </a:lnTo>
                  <a:lnTo>
                    <a:pt x="127" y="89"/>
                  </a:lnTo>
                  <a:lnTo>
                    <a:pt x="117" y="80"/>
                  </a:lnTo>
                  <a:lnTo>
                    <a:pt x="106" y="70"/>
                  </a:lnTo>
                  <a:lnTo>
                    <a:pt x="101" y="61"/>
                  </a:lnTo>
                  <a:lnTo>
                    <a:pt x="94" y="56"/>
                  </a:lnTo>
                  <a:lnTo>
                    <a:pt x="89" y="49"/>
                  </a:lnTo>
                  <a:lnTo>
                    <a:pt x="83" y="42"/>
                  </a:lnTo>
                  <a:lnTo>
                    <a:pt x="77" y="37"/>
                  </a:lnTo>
                  <a:lnTo>
                    <a:pt x="71" y="32"/>
                  </a:lnTo>
                  <a:lnTo>
                    <a:pt x="64" y="25"/>
                  </a:lnTo>
                  <a:lnTo>
                    <a:pt x="59" y="21"/>
                  </a:lnTo>
                  <a:lnTo>
                    <a:pt x="52" y="16"/>
                  </a:lnTo>
                  <a:lnTo>
                    <a:pt x="45" y="13"/>
                  </a:lnTo>
                  <a:lnTo>
                    <a:pt x="38" y="11"/>
                  </a:lnTo>
                  <a:lnTo>
                    <a:pt x="33" y="11"/>
                  </a:lnTo>
                  <a:lnTo>
                    <a:pt x="26" y="9"/>
                  </a:lnTo>
                  <a:lnTo>
                    <a:pt x="21" y="11"/>
                  </a:lnTo>
                  <a:lnTo>
                    <a:pt x="14" y="13"/>
                  </a:lnTo>
                  <a:lnTo>
                    <a:pt x="9" y="18"/>
                  </a:lnTo>
                  <a:lnTo>
                    <a:pt x="9" y="21"/>
                  </a:lnTo>
                  <a:lnTo>
                    <a:pt x="14" y="21"/>
                  </a:lnTo>
                  <a:lnTo>
                    <a:pt x="19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5"/>
                  </a:lnTo>
                  <a:lnTo>
                    <a:pt x="33" y="30"/>
                  </a:lnTo>
                  <a:lnTo>
                    <a:pt x="31" y="34"/>
                  </a:lnTo>
                  <a:lnTo>
                    <a:pt x="28" y="37"/>
                  </a:lnTo>
                  <a:lnTo>
                    <a:pt x="24" y="37"/>
                  </a:lnTo>
                  <a:lnTo>
                    <a:pt x="24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0" name="Freeform 212"/>
            <p:cNvSpPr>
              <a:spLocks/>
            </p:cNvSpPr>
            <p:nvPr/>
          </p:nvSpPr>
          <p:spPr bwMode="auto">
            <a:xfrm>
              <a:off x="1056" y="2195"/>
              <a:ext cx="31" cy="73"/>
            </a:xfrm>
            <a:custGeom>
              <a:avLst/>
              <a:gdLst/>
              <a:ahLst/>
              <a:cxnLst>
                <a:cxn ang="0">
                  <a:pos x="51" y="137"/>
                </a:cxn>
                <a:cxn ang="0">
                  <a:pos x="47" y="127"/>
                </a:cxn>
                <a:cxn ang="0">
                  <a:pos x="44" y="115"/>
                </a:cxn>
                <a:cxn ang="0">
                  <a:pos x="40" y="101"/>
                </a:cxn>
                <a:cxn ang="0">
                  <a:pos x="39" y="92"/>
                </a:cxn>
                <a:cxn ang="0">
                  <a:pos x="39" y="81"/>
                </a:cxn>
                <a:cxn ang="0">
                  <a:pos x="37" y="71"/>
                </a:cxn>
                <a:cxn ang="0">
                  <a:pos x="37" y="62"/>
                </a:cxn>
                <a:cxn ang="0">
                  <a:pos x="35" y="52"/>
                </a:cxn>
                <a:cxn ang="0">
                  <a:pos x="33" y="43"/>
                </a:cxn>
                <a:cxn ang="0">
                  <a:pos x="33" y="35"/>
                </a:cxn>
                <a:cxn ang="0">
                  <a:pos x="32" y="26"/>
                </a:cxn>
                <a:cxn ang="0">
                  <a:pos x="30" y="19"/>
                </a:cxn>
                <a:cxn ang="0">
                  <a:pos x="23" y="12"/>
                </a:cxn>
                <a:cxn ang="0">
                  <a:pos x="14" y="14"/>
                </a:cxn>
                <a:cxn ang="0">
                  <a:pos x="7" y="19"/>
                </a:cxn>
                <a:cxn ang="0">
                  <a:pos x="7" y="24"/>
                </a:cxn>
                <a:cxn ang="0">
                  <a:pos x="7" y="33"/>
                </a:cxn>
                <a:cxn ang="0">
                  <a:pos x="11" y="41"/>
                </a:cxn>
                <a:cxn ang="0">
                  <a:pos x="14" y="52"/>
                </a:cxn>
                <a:cxn ang="0">
                  <a:pos x="18" y="62"/>
                </a:cxn>
                <a:cxn ang="0">
                  <a:pos x="21" y="71"/>
                </a:cxn>
                <a:cxn ang="0">
                  <a:pos x="23" y="80"/>
                </a:cxn>
                <a:cxn ang="0">
                  <a:pos x="16" y="81"/>
                </a:cxn>
                <a:cxn ang="0">
                  <a:pos x="13" y="73"/>
                </a:cxn>
                <a:cxn ang="0">
                  <a:pos x="9" y="61"/>
                </a:cxn>
                <a:cxn ang="0">
                  <a:pos x="4" y="48"/>
                </a:cxn>
                <a:cxn ang="0">
                  <a:pos x="2" y="36"/>
                </a:cxn>
                <a:cxn ang="0">
                  <a:pos x="0" y="26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9" y="1"/>
                </a:cxn>
                <a:cxn ang="0">
                  <a:pos x="18" y="0"/>
                </a:cxn>
                <a:cxn ang="0">
                  <a:pos x="26" y="1"/>
                </a:cxn>
                <a:cxn ang="0">
                  <a:pos x="32" y="7"/>
                </a:cxn>
                <a:cxn ang="0">
                  <a:pos x="39" y="15"/>
                </a:cxn>
                <a:cxn ang="0">
                  <a:pos x="42" y="26"/>
                </a:cxn>
                <a:cxn ang="0">
                  <a:pos x="47" y="36"/>
                </a:cxn>
                <a:cxn ang="0">
                  <a:pos x="49" y="48"/>
                </a:cxn>
                <a:cxn ang="0">
                  <a:pos x="51" y="61"/>
                </a:cxn>
                <a:cxn ang="0">
                  <a:pos x="53" y="71"/>
                </a:cxn>
                <a:cxn ang="0">
                  <a:pos x="53" y="80"/>
                </a:cxn>
                <a:cxn ang="0">
                  <a:pos x="53" y="88"/>
                </a:cxn>
                <a:cxn ang="0">
                  <a:pos x="54" y="97"/>
                </a:cxn>
                <a:cxn ang="0">
                  <a:pos x="54" y="106"/>
                </a:cxn>
                <a:cxn ang="0">
                  <a:pos x="56" y="115"/>
                </a:cxn>
                <a:cxn ang="0">
                  <a:pos x="58" y="125"/>
                </a:cxn>
                <a:cxn ang="0">
                  <a:pos x="59" y="134"/>
                </a:cxn>
                <a:cxn ang="0">
                  <a:pos x="61" y="142"/>
                </a:cxn>
                <a:cxn ang="0">
                  <a:pos x="54" y="144"/>
                </a:cxn>
                <a:cxn ang="0">
                  <a:pos x="53" y="142"/>
                </a:cxn>
              </a:cxnLst>
              <a:rect l="0" t="0" r="r" b="b"/>
              <a:pathLst>
                <a:path w="61" h="146">
                  <a:moveTo>
                    <a:pt x="53" y="142"/>
                  </a:moveTo>
                  <a:lnTo>
                    <a:pt x="51" y="137"/>
                  </a:lnTo>
                  <a:lnTo>
                    <a:pt x="49" y="132"/>
                  </a:lnTo>
                  <a:lnTo>
                    <a:pt x="47" y="127"/>
                  </a:lnTo>
                  <a:lnTo>
                    <a:pt x="46" y="123"/>
                  </a:lnTo>
                  <a:lnTo>
                    <a:pt x="44" y="115"/>
                  </a:lnTo>
                  <a:lnTo>
                    <a:pt x="42" y="106"/>
                  </a:lnTo>
                  <a:lnTo>
                    <a:pt x="40" y="101"/>
                  </a:lnTo>
                  <a:lnTo>
                    <a:pt x="40" y="95"/>
                  </a:lnTo>
                  <a:lnTo>
                    <a:pt x="39" y="92"/>
                  </a:lnTo>
                  <a:lnTo>
                    <a:pt x="39" y="87"/>
                  </a:lnTo>
                  <a:lnTo>
                    <a:pt x="39" y="81"/>
                  </a:lnTo>
                  <a:lnTo>
                    <a:pt x="37" y="76"/>
                  </a:lnTo>
                  <a:lnTo>
                    <a:pt x="37" y="71"/>
                  </a:lnTo>
                  <a:lnTo>
                    <a:pt x="37" y="66"/>
                  </a:lnTo>
                  <a:lnTo>
                    <a:pt x="37" y="62"/>
                  </a:lnTo>
                  <a:lnTo>
                    <a:pt x="35" y="57"/>
                  </a:lnTo>
                  <a:lnTo>
                    <a:pt x="35" y="52"/>
                  </a:lnTo>
                  <a:lnTo>
                    <a:pt x="35" y="48"/>
                  </a:lnTo>
                  <a:lnTo>
                    <a:pt x="33" y="43"/>
                  </a:lnTo>
                  <a:lnTo>
                    <a:pt x="33" y="38"/>
                  </a:lnTo>
                  <a:lnTo>
                    <a:pt x="33" y="35"/>
                  </a:lnTo>
                  <a:lnTo>
                    <a:pt x="33" y="29"/>
                  </a:lnTo>
                  <a:lnTo>
                    <a:pt x="32" y="26"/>
                  </a:lnTo>
                  <a:lnTo>
                    <a:pt x="32" y="21"/>
                  </a:lnTo>
                  <a:lnTo>
                    <a:pt x="30" y="19"/>
                  </a:lnTo>
                  <a:lnTo>
                    <a:pt x="28" y="15"/>
                  </a:lnTo>
                  <a:lnTo>
                    <a:pt x="23" y="12"/>
                  </a:lnTo>
                  <a:lnTo>
                    <a:pt x="18" y="14"/>
                  </a:lnTo>
                  <a:lnTo>
                    <a:pt x="14" y="14"/>
                  </a:lnTo>
                  <a:lnTo>
                    <a:pt x="11" y="17"/>
                  </a:lnTo>
                  <a:lnTo>
                    <a:pt x="7" y="19"/>
                  </a:lnTo>
                  <a:lnTo>
                    <a:pt x="7" y="22"/>
                  </a:lnTo>
                  <a:lnTo>
                    <a:pt x="7" y="24"/>
                  </a:lnTo>
                  <a:lnTo>
                    <a:pt x="7" y="28"/>
                  </a:lnTo>
                  <a:lnTo>
                    <a:pt x="7" y="33"/>
                  </a:lnTo>
                  <a:lnTo>
                    <a:pt x="9" y="38"/>
                  </a:lnTo>
                  <a:lnTo>
                    <a:pt x="11" y="41"/>
                  </a:lnTo>
                  <a:lnTo>
                    <a:pt x="13" y="47"/>
                  </a:lnTo>
                  <a:lnTo>
                    <a:pt x="14" y="52"/>
                  </a:lnTo>
                  <a:lnTo>
                    <a:pt x="16" y="57"/>
                  </a:lnTo>
                  <a:lnTo>
                    <a:pt x="18" y="62"/>
                  </a:lnTo>
                  <a:lnTo>
                    <a:pt x="19" y="66"/>
                  </a:lnTo>
                  <a:lnTo>
                    <a:pt x="21" y="71"/>
                  </a:lnTo>
                  <a:lnTo>
                    <a:pt x="23" y="76"/>
                  </a:lnTo>
                  <a:lnTo>
                    <a:pt x="23" y="80"/>
                  </a:lnTo>
                  <a:lnTo>
                    <a:pt x="19" y="81"/>
                  </a:lnTo>
                  <a:lnTo>
                    <a:pt x="16" y="81"/>
                  </a:lnTo>
                  <a:lnTo>
                    <a:pt x="14" y="78"/>
                  </a:lnTo>
                  <a:lnTo>
                    <a:pt x="13" y="73"/>
                  </a:lnTo>
                  <a:lnTo>
                    <a:pt x="11" y="66"/>
                  </a:lnTo>
                  <a:lnTo>
                    <a:pt x="9" y="61"/>
                  </a:lnTo>
                  <a:lnTo>
                    <a:pt x="7" y="55"/>
                  </a:lnTo>
                  <a:lnTo>
                    <a:pt x="4" y="48"/>
                  </a:lnTo>
                  <a:lnTo>
                    <a:pt x="4" y="43"/>
                  </a:lnTo>
                  <a:lnTo>
                    <a:pt x="2" y="36"/>
                  </a:lnTo>
                  <a:lnTo>
                    <a:pt x="2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2" y="7"/>
                  </a:lnTo>
                  <a:lnTo>
                    <a:pt x="6" y="5"/>
                  </a:lnTo>
                  <a:lnTo>
                    <a:pt x="9" y="1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30" y="5"/>
                  </a:lnTo>
                  <a:lnTo>
                    <a:pt x="32" y="7"/>
                  </a:lnTo>
                  <a:lnTo>
                    <a:pt x="35" y="10"/>
                  </a:lnTo>
                  <a:lnTo>
                    <a:pt x="39" y="15"/>
                  </a:lnTo>
                  <a:lnTo>
                    <a:pt x="42" y="21"/>
                  </a:lnTo>
                  <a:lnTo>
                    <a:pt x="42" y="26"/>
                  </a:lnTo>
                  <a:lnTo>
                    <a:pt x="46" y="31"/>
                  </a:lnTo>
                  <a:lnTo>
                    <a:pt x="47" y="36"/>
                  </a:lnTo>
                  <a:lnTo>
                    <a:pt x="49" y="43"/>
                  </a:lnTo>
                  <a:lnTo>
                    <a:pt x="49" y="48"/>
                  </a:lnTo>
                  <a:lnTo>
                    <a:pt x="51" y="55"/>
                  </a:lnTo>
                  <a:lnTo>
                    <a:pt x="51" y="61"/>
                  </a:lnTo>
                  <a:lnTo>
                    <a:pt x="53" y="66"/>
                  </a:lnTo>
                  <a:lnTo>
                    <a:pt x="53" y="71"/>
                  </a:lnTo>
                  <a:lnTo>
                    <a:pt x="53" y="75"/>
                  </a:lnTo>
                  <a:lnTo>
                    <a:pt x="53" y="80"/>
                  </a:lnTo>
                  <a:lnTo>
                    <a:pt x="53" y="85"/>
                  </a:lnTo>
                  <a:lnTo>
                    <a:pt x="53" y="88"/>
                  </a:lnTo>
                  <a:lnTo>
                    <a:pt x="53" y="94"/>
                  </a:lnTo>
                  <a:lnTo>
                    <a:pt x="54" y="97"/>
                  </a:lnTo>
                  <a:lnTo>
                    <a:pt x="54" y="102"/>
                  </a:lnTo>
                  <a:lnTo>
                    <a:pt x="54" y="106"/>
                  </a:lnTo>
                  <a:lnTo>
                    <a:pt x="54" y="111"/>
                  </a:lnTo>
                  <a:lnTo>
                    <a:pt x="56" y="115"/>
                  </a:lnTo>
                  <a:lnTo>
                    <a:pt x="58" y="120"/>
                  </a:lnTo>
                  <a:lnTo>
                    <a:pt x="58" y="125"/>
                  </a:lnTo>
                  <a:lnTo>
                    <a:pt x="59" y="130"/>
                  </a:lnTo>
                  <a:lnTo>
                    <a:pt x="59" y="134"/>
                  </a:lnTo>
                  <a:lnTo>
                    <a:pt x="61" y="141"/>
                  </a:lnTo>
                  <a:lnTo>
                    <a:pt x="61" y="142"/>
                  </a:lnTo>
                  <a:lnTo>
                    <a:pt x="58" y="146"/>
                  </a:lnTo>
                  <a:lnTo>
                    <a:pt x="54" y="144"/>
                  </a:lnTo>
                  <a:lnTo>
                    <a:pt x="53" y="142"/>
                  </a:lnTo>
                  <a:lnTo>
                    <a:pt x="53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1" name="Freeform 213"/>
            <p:cNvSpPr>
              <a:spLocks/>
            </p:cNvSpPr>
            <p:nvPr/>
          </p:nvSpPr>
          <p:spPr bwMode="auto">
            <a:xfrm>
              <a:off x="1087" y="1998"/>
              <a:ext cx="107" cy="272"/>
            </a:xfrm>
            <a:custGeom>
              <a:avLst/>
              <a:gdLst/>
              <a:ahLst/>
              <a:cxnLst>
                <a:cxn ang="0">
                  <a:pos x="157" y="523"/>
                </a:cxn>
                <a:cxn ang="0">
                  <a:pos x="171" y="508"/>
                </a:cxn>
                <a:cxn ang="0">
                  <a:pos x="186" y="495"/>
                </a:cxn>
                <a:cxn ang="0">
                  <a:pos x="199" y="480"/>
                </a:cxn>
                <a:cxn ang="0">
                  <a:pos x="205" y="462"/>
                </a:cxn>
                <a:cxn ang="0">
                  <a:pos x="204" y="443"/>
                </a:cxn>
                <a:cxn ang="0">
                  <a:pos x="199" y="429"/>
                </a:cxn>
                <a:cxn ang="0">
                  <a:pos x="179" y="405"/>
                </a:cxn>
                <a:cxn ang="0">
                  <a:pos x="167" y="389"/>
                </a:cxn>
                <a:cxn ang="0">
                  <a:pos x="152" y="358"/>
                </a:cxn>
                <a:cxn ang="0">
                  <a:pos x="125" y="299"/>
                </a:cxn>
                <a:cxn ang="0">
                  <a:pos x="101" y="247"/>
                </a:cxn>
                <a:cxn ang="0">
                  <a:pos x="75" y="194"/>
                </a:cxn>
                <a:cxn ang="0">
                  <a:pos x="45" y="142"/>
                </a:cxn>
                <a:cxn ang="0">
                  <a:pos x="9" y="88"/>
                </a:cxn>
                <a:cxn ang="0">
                  <a:pos x="2" y="74"/>
                </a:cxn>
                <a:cxn ang="0">
                  <a:pos x="0" y="62"/>
                </a:cxn>
                <a:cxn ang="0">
                  <a:pos x="0" y="48"/>
                </a:cxn>
                <a:cxn ang="0">
                  <a:pos x="7" y="36"/>
                </a:cxn>
                <a:cxn ang="0">
                  <a:pos x="26" y="17"/>
                </a:cxn>
                <a:cxn ang="0">
                  <a:pos x="47" y="12"/>
                </a:cxn>
                <a:cxn ang="0">
                  <a:pos x="65" y="5"/>
                </a:cxn>
                <a:cxn ang="0">
                  <a:pos x="78" y="1"/>
                </a:cxn>
                <a:cxn ang="0">
                  <a:pos x="72" y="12"/>
                </a:cxn>
                <a:cxn ang="0">
                  <a:pos x="52" y="19"/>
                </a:cxn>
                <a:cxn ang="0">
                  <a:pos x="32" y="26"/>
                </a:cxn>
                <a:cxn ang="0">
                  <a:pos x="16" y="41"/>
                </a:cxn>
                <a:cxn ang="0">
                  <a:pos x="11" y="61"/>
                </a:cxn>
                <a:cxn ang="0">
                  <a:pos x="19" y="81"/>
                </a:cxn>
                <a:cxn ang="0">
                  <a:pos x="56" y="135"/>
                </a:cxn>
                <a:cxn ang="0">
                  <a:pos x="85" y="189"/>
                </a:cxn>
                <a:cxn ang="0">
                  <a:pos x="112" y="240"/>
                </a:cxn>
                <a:cxn ang="0">
                  <a:pos x="138" y="294"/>
                </a:cxn>
                <a:cxn ang="0">
                  <a:pos x="165" y="351"/>
                </a:cxn>
                <a:cxn ang="0">
                  <a:pos x="181" y="382"/>
                </a:cxn>
                <a:cxn ang="0">
                  <a:pos x="190" y="396"/>
                </a:cxn>
                <a:cxn ang="0">
                  <a:pos x="200" y="410"/>
                </a:cxn>
                <a:cxn ang="0">
                  <a:pos x="211" y="431"/>
                </a:cxn>
                <a:cxn ang="0">
                  <a:pos x="216" y="448"/>
                </a:cxn>
                <a:cxn ang="0">
                  <a:pos x="214" y="468"/>
                </a:cxn>
                <a:cxn ang="0">
                  <a:pos x="205" y="487"/>
                </a:cxn>
                <a:cxn ang="0">
                  <a:pos x="192" y="501"/>
                </a:cxn>
                <a:cxn ang="0">
                  <a:pos x="176" y="516"/>
                </a:cxn>
                <a:cxn ang="0">
                  <a:pos x="160" y="534"/>
                </a:cxn>
                <a:cxn ang="0">
                  <a:pos x="150" y="542"/>
                </a:cxn>
                <a:cxn ang="0">
                  <a:pos x="148" y="535"/>
                </a:cxn>
              </a:cxnLst>
              <a:rect l="0" t="0" r="r" b="b"/>
              <a:pathLst>
                <a:path w="216" h="542">
                  <a:moveTo>
                    <a:pt x="148" y="535"/>
                  </a:moveTo>
                  <a:lnTo>
                    <a:pt x="152" y="528"/>
                  </a:lnTo>
                  <a:lnTo>
                    <a:pt x="157" y="523"/>
                  </a:lnTo>
                  <a:lnTo>
                    <a:pt x="160" y="518"/>
                  </a:lnTo>
                  <a:lnTo>
                    <a:pt x="167" y="513"/>
                  </a:lnTo>
                  <a:lnTo>
                    <a:pt x="171" y="508"/>
                  </a:lnTo>
                  <a:lnTo>
                    <a:pt x="176" y="504"/>
                  </a:lnTo>
                  <a:lnTo>
                    <a:pt x="181" y="499"/>
                  </a:lnTo>
                  <a:lnTo>
                    <a:pt x="186" y="495"/>
                  </a:lnTo>
                  <a:lnTo>
                    <a:pt x="190" y="488"/>
                  </a:lnTo>
                  <a:lnTo>
                    <a:pt x="195" y="485"/>
                  </a:lnTo>
                  <a:lnTo>
                    <a:pt x="199" y="480"/>
                  </a:lnTo>
                  <a:lnTo>
                    <a:pt x="200" y="474"/>
                  </a:lnTo>
                  <a:lnTo>
                    <a:pt x="202" y="468"/>
                  </a:lnTo>
                  <a:lnTo>
                    <a:pt x="205" y="462"/>
                  </a:lnTo>
                  <a:lnTo>
                    <a:pt x="205" y="457"/>
                  </a:lnTo>
                  <a:lnTo>
                    <a:pt x="205" y="450"/>
                  </a:lnTo>
                  <a:lnTo>
                    <a:pt x="204" y="443"/>
                  </a:lnTo>
                  <a:lnTo>
                    <a:pt x="202" y="438"/>
                  </a:lnTo>
                  <a:lnTo>
                    <a:pt x="200" y="433"/>
                  </a:lnTo>
                  <a:lnTo>
                    <a:pt x="199" y="429"/>
                  </a:lnTo>
                  <a:lnTo>
                    <a:pt x="193" y="421"/>
                  </a:lnTo>
                  <a:lnTo>
                    <a:pt x="188" y="414"/>
                  </a:lnTo>
                  <a:lnTo>
                    <a:pt x="179" y="405"/>
                  </a:lnTo>
                  <a:lnTo>
                    <a:pt x="174" y="398"/>
                  </a:lnTo>
                  <a:lnTo>
                    <a:pt x="171" y="393"/>
                  </a:lnTo>
                  <a:lnTo>
                    <a:pt x="167" y="389"/>
                  </a:lnTo>
                  <a:lnTo>
                    <a:pt x="165" y="384"/>
                  </a:lnTo>
                  <a:lnTo>
                    <a:pt x="162" y="381"/>
                  </a:lnTo>
                  <a:lnTo>
                    <a:pt x="152" y="358"/>
                  </a:lnTo>
                  <a:lnTo>
                    <a:pt x="143" y="337"/>
                  </a:lnTo>
                  <a:lnTo>
                    <a:pt x="132" y="318"/>
                  </a:lnTo>
                  <a:lnTo>
                    <a:pt x="125" y="299"/>
                  </a:lnTo>
                  <a:lnTo>
                    <a:pt x="117" y="280"/>
                  </a:lnTo>
                  <a:lnTo>
                    <a:pt x="108" y="262"/>
                  </a:lnTo>
                  <a:lnTo>
                    <a:pt x="101" y="247"/>
                  </a:lnTo>
                  <a:lnTo>
                    <a:pt x="92" y="229"/>
                  </a:lnTo>
                  <a:lnTo>
                    <a:pt x="84" y="212"/>
                  </a:lnTo>
                  <a:lnTo>
                    <a:pt x="75" y="194"/>
                  </a:lnTo>
                  <a:lnTo>
                    <a:pt x="65" y="177"/>
                  </a:lnTo>
                  <a:lnTo>
                    <a:pt x="56" y="161"/>
                  </a:lnTo>
                  <a:lnTo>
                    <a:pt x="45" y="142"/>
                  </a:lnTo>
                  <a:lnTo>
                    <a:pt x="33" y="125"/>
                  </a:lnTo>
                  <a:lnTo>
                    <a:pt x="21" y="106"/>
                  </a:lnTo>
                  <a:lnTo>
                    <a:pt x="9" y="88"/>
                  </a:lnTo>
                  <a:lnTo>
                    <a:pt x="5" y="83"/>
                  </a:lnTo>
                  <a:lnTo>
                    <a:pt x="4" y="80"/>
                  </a:lnTo>
                  <a:lnTo>
                    <a:pt x="2" y="74"/>
                  </a:lnTo>
                  <a:lnTo>
                    <a:pt x="0" y="71"/>
                  </a:lnTo>
                  <a:lnTo>
                    <a:pt x="0" y="66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2" y="43"/>
                  </a:lnTo>
                  <a:lnTo>
                    <a:pt x="4" y="40"/>
                  </a:lnTo>
                  <a:lnTo>
                    <a:pt x="7" y="36"/>
                  </a:lnTo>
                  <a:lnTo>
                    <a:pt x="11" y="29"/>
                  </a:lnTo>
                  <a:lnTo>
                    <a:pt x="19" y="22"/>
                  </a:lnTo>
                  <a:lnTo>
                    <a:pt x="26" y="17"/>
                  </a:lnTo>
                  <a:lnTo>
                    <a:pt x="32" y="15"/>
                  </a:lnTo>
                  <a:lnTo>
                    <a:pt x="38" y="12"/>
                  </a:lnTo>
                  <a:lnTo>
                    <a:pt x="47" y="12"/>
                  </a:lnTo>
                  <a:lnTo>
                    <a:pt x="52" y="10"/>
                  </a:lnTo>
                  <a:lnTo>
                    <a:pt x="59" y="8"/>
                  </a:lnTo>
                  <a:lnTo>
                    <a:pt x="65" y="5"/>
                  </a:lnTo>
                  <a:lnTo>
                    <a:pt x="72" y="1"/>
                  </a:lnTo>
                  <a:lnTo>
                    <a:pt x="75" y="0"/>
                  </a:lnTo>
                  <a:lnTo>
                    <a:pt x="78" y="1"/>
                  </a:lnTo>
                  <a:lnTo>
                    <a:pt x="78" y="3"/>
                  </a:lnTo>
                  <a:lnTo>
                    <a:pt x="78" y="8"/>
                  </a:lnTo>
                  <a:lnTo>
                    <a:pt x="72" y="12"/>
                  </a:lnTo>
                  <a:lnTo>
                    <a:pt x="65" y="15"/>
                  </a:lnTo>
                  <a:lnTo>
                    <a:pt x="58" y="17"/>
                  </a:lnTo>
                  <a:lnTo>
                    <a:pt x="52" y="19"/>
                  </a:lnTo>
                  <a:lnTo>
                    <a:pt x="45" y="21"/>
                  </a:lnTo>
                  <a:lnTo>
                    <a:pt x="38" y="24"/>
                  </a:lnTo>
                  <a:lnTo>
                    <a:pt x="32" y="26"/>
                  </a:lnTo>
                  <a:lnTo>
                    <a:pt x="26" y="31"/>
                  </a:lnTo>
                  <a:lnTo>
                    <a:pt x="19" y="34"/>
                  </a:lnTo>
                  <a:lnTo>
                    <a:pt x="16" y="41"/>
                  </a:lnTo>
                  <a:lnTo>
                    <a:pt x="12" y="47"/>
                  </a:lnTo>
                  <a:lnTo>
                    <a:pt x="12" y="55"/>
                  </a:lnTo>
                  <a:lnTo>
                    <a:pt x="11" y="61"/>
                  </a:lnTo>
                  <a:lnTo>
                    <a:pt x="12" y="68"/>
                  </a:lnTo>
                  <a:lnTo>
                    <a:pt x="14" y="74"/>
                  </a:lnTo>
                  <a:lnTo>
                    <a:pt x="19" y="81"/>
                  </a:lnTo>
                  <a:lnTo>
                    <a:pt x="32" y="101"/>
                  </a:lnTo>
                  <a:lnTo>
                    <a:pt x="44" y="118"/>
                  </a:lnTo>
                  <a:lnTo>
                    <a:pt x="56" y="135"/>
                  </a:lnTo>
                  <a:lnTo>
                    <a:pt x="66" y="154"/>
                  </a:lnTo>
                  <a:lnTo>
                    <a:pt x="75" y="172"/>
                  </a:lnTo>
                  <a:lnTo>
                    <a:pt x="85" y="189"/>
                  </a:lnTo>
                  <a:lnTo>
                    <a:pt x="94" y="205"/>
                  </a:lnTo>
                  <a:lnTo>
                    <a:pt x="105" y="222"/>
                  </a:lnTo>
                  <a:lnTo>
                    <a:pt x="112" y="240"/>
                  </a:lnTo>
                  <a:lnTo>
                    <a:pt x="120" y="257"/>
                  </a:lnTo>
                  <a:lnTo>
                    <a:pt x="129" y="274"/>
                  </a:lnTo>
                  <a:lnTo>
                    <a:pt x="138" y="294"/>
                  </a:lnTo>
                  <a:lnTo>
                    <a:pt x="146" y="311"/>
                  </a:lnTo>
                  <a:lnTo>
                    <a:pt x="155" y="330"/>
                  </a:lnTo>
                  <a:lnTo>
                    <a:pt x="165" y="351"/>
                  </a:lnTo>
                  <a:lnTo>
                    <a:pt x="176" y="372"/>
                  </a:lnTo>
                  <a:lnTo>
                    <a:pt x="178" y="377"/>
                  </a:lnTo>
                  <a:lnTo>
                    <a:pt x="181" y="382"/>
                  </a:lnTo>
                  <a:lnTo>
                    <a:pt x="185" y="388"/>
                  </a:lnTo>
                  <a:lnTo>
                    <a:pt x="188" y="391"/>
                  </a:lnTo>
                  <a:lnTo>
                    <a:pt x="190" y="396"/>
                  </a:lnTo>
                  <a:lnTo>
                    <a:pt x="193" y="400"/>
                  </a:lnTo>
                  <a:lnTo>
                    <a:pt x="197" y="405"/>
                  </a:lnTo>
                  <a:lnTo>
                    <a:pt x="200" y="410"/>
                  </a:lnTo>
                  <a:lnTo>
                    <a:pt x="205" y="417"/>
                  </a:lnTo>
                  <a:lnTo>
                    <a:pt x="209" y="426"/>
                  </a:lnTo>
                  <a:lnTo>
                    <a:pt x="211" y="431"/>
                  </a:lnTo>
                  <a:lnTo>
                    <a:pt x="214" y="436"/>
                  </a:lnTo>
                  <a:lnTo>
                    <a:pt x="216" y="441"/>
                  </a:lnTo>
                  <a:lnTo>
                    <a:pt x="216" y="448"/>
                  </a:lnTo>
                  <a:lnTo>
                    <a:pt x="216" y="455"/>
                  </a:lnTo>
                  <a:lnTo>
                    <a:pt x="216" y="462"/>
                  </a:lnTo>
                  <a:lnTo>
                    <a:pt x="214" y="468"/>
                  </a:lnTo>
                  <a:lnTo>
                    <a:pt x="212" y="474"/>
                  </a:lnTo>
                  <a:lnTo>
                    <a:pt x="209" y="480"/>
                  </a:lnTo>
                  <a:lnTo>
                    <a:pt x="205" y="487"/>
                  </a:lnTo>
                  <a:lnTo>
                    <a:pt x="200" y="490"/>
                  </a:lnTo>
                  <a:lnTo>
                    <a:pt x="197" y="495"/>
                  </a:lnTo>
                  <a:lnTo>
                    <a:pt x="192" y="501"/>
                  </a:lnTo>
                  <a:lnTo>
                    <a:pt x="186" y="506"/>
                  </a:lnTo>
                  <a:lnTo>
                    <a:pt x="179" y="511"/>
                  </a:lnTo>
                  <a:lnTo>
                    <a:pt x="176" y="516"/>
                  </a:lnTo>
                  <a:lnTo>
                    <a:pt x="169" y="521"/>
                  </a:lnTo>
                  <a:lnTo>
                    <a:pt x="165" y="527"/>
                  </a:lnTo>
                  <a:lnTo>
                    <a:pt x="160" y="534"/>
                  </a:lnTo>
                  <a:lnTo>
                    <a:pt x="157" y="541"/>
                  </a:lnTo>
                  <a:lnTo>
                    <a:pt x="153" y="542"/>
                  </a:lnTo>
                  <a:lnTo>
                    <a:pt x="150" y="542"/>
                  </a:lnTo>
                  <a:lnTo>
                    <a:pt x="148" y="539"/>
                  </a:lnTo>
                  <a:lnTo>
                    <a:pt x="148" y="535"/>
                  </a:lnTo>
                  <a:lnTo>
                    <a:pt x="148" y="5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2" name="Freeform 214"/>
            <p:cNvSpPr>
              <a:spLocks/>
            </p:cNvSpPr>
            <p:nvPr/>
          </p:nvSpPr>
          <p:spPr bwMode="auto">
            <a:xfrm>
              <a:off x="675" y="1518"/>
              <a:ext cx="193" cy="357"/>
            </a:xfrm>
            <a:custGeom>
              <a:avLst/>
              <a:gdLst/>
              <a:ahLst/>
              <a:cxnLst>
                <a:cxn ang="0">
                  <a:pos x="222" y="664"/>
                </a:cxn>
                <a:cxn ang="0">
                  <a:pos x="182" y="614"/>
                </a:cxn>
                <a:cxn ang="0">
                  <a:pos x="86" y="508"/>
                </a:cxn>
                <a:cxn ang="0">
                  <a:pos x="17" y="401"/>
                </a:cxn>
                <a:cxn ang="0">
                  <a:pos x="5" y="271"/>
                </a:cxn>
                <a:cxn ang="0">
                  <a:pos x="26" y="217"/>
                </a:cxn>
                <a:cxn ang="0">
                  <a:pos x="59" y="179"/>
                </a:cxn>
                <a:cxn ang="0">
                  <a:pos x="102" y="141"/>
                </a:cxn>
                <a:cxn ang="0">
                  <a:pos x="158" y="92"/>
                </a:cxn>
                <a:cxn ang="0">
                  <a:pos x="212" y="52"/>
                </a:cxn>
                <a:cxn ang="0">
                  <a:pos x="274" y="15"/>
                </a:cxn>
                <a:cxn ang="0">
                  <a:pos x="314" y="5"/>
                </a:cxn>
                <a:cxn ang="0">
                  <a:pos x="300" y="54"/>
                </a:cxn>
                <a:cxn ang="0">
                  <a:pos x="278" y="101"/>
                </a:cxn>
                <a:cxn ang="0">
                  <a:pos x="255" y="149"/>
                </a:cxn>
                <a:cxn ang="0">
                  <a:pos x="229" y="222"/>
                </a:cxn>
                <a:cxn ang="0">
                  <a:pos x="210" y="301"/>
                </a:cxn>
                <a:cxn ang="0">
                  <a:pos x="217" y="374"/>
                </a:cxn>
                <a:cxn ang="0">
                  <a:pos x="250" y="433"/>
                </a:cxn>
                <a:cxn ang="0">
                  <a:pos x="276" y="468"/>
                </a:cxn>
                <a:cxn ang="0">
                  <a:pos x="304" y="501"/>
                </a:cxn>
                <a:cxn ang="0">
                  <a:pos x="333" y="534"/>
                </a:cxn>
                <a:cxn ang="0">
                  <a:pos x="358" y="556"/>
                </a:cxn>
                <a:cxn ang="0">
                  <a:pos x="377" y="577"/>
                </a:cxn>
                <a:cxn ang="0">
                  <a:pos x="386" y="608"/>
                </a:cxn>
                <a:cxn ang="0">
                  <a:pos x="379" y="643"/>
                </a:cxn>
                <a:cxn ang="0">
                  <a:pos x="358" y="673"/>
                </a:cxn>
                <a:cxn ang="0">
                  <a:pos x="335" y="704"/>
                </a:cxn>
                <a:cxn ang="0">
                  <a:pos x="323" y="708"/>
                </a:cxn>
                <a:cxn ang="0">
                  <a:pos x="344" y="676"/>
                </a:cxn>
                <a:cxn ang="0">
                  <a:pos x="363" y="648"/>
                </a:cxn>
                <a:cxn ang="0">
                  <a:pos x="372" y="617"/>
                </a:cxn>
                <a:cxn ang="0">
                  <a:pos x="365" y="588"/>
                </a:cxn>
                <a:cxn ang="0">
                  <a:pos x="347" y="565"/>
                </a:cxn>
                <a:cxn ang="0">
                  <a:pos x="325" y="548"/>
                </a:cxn>
                <a:cxn ang="0">
                  <a:pos x="297" y="516"/>
                </a:cxn>
                <a:cxn ang="0">
                  <a:pos x="271" y="485"/>
                </a:cxn>
                <a:cxn ang="0">
                  <a:pos x="245" y="448"/>
                </a:cxn>
                <a:cxn ang="0">
                  <a:pos x="210" y="395"/>
                </a:cxn>
                <a:cxn ang="0">
                  <a:pos x="194" y="318"/>
                </a:cxn>
                <a:cxn ang="0">
                  <a:pos x="210" y="238"/>
                </a:cxn>
                <a:cxn ang="0">
                  <a:pos x="238" y="160"/>
                </a:cxn>
                <a:cxn ang="0">
                  <a:pos x="257" y="111"/>
                </a:cxn>
                <a:cxn ang="0">
                  <a:pos x="276" y="69"/>
                </a:cxn>
                <a:cxn ang="0">
                  <a:pos x="295" y="26"/>
                </a:cxn>
                <a:cxn ang="0">
                  <a:pos x="234" y="55"/>
                </a:cxn>
                <a:cxn ang="0">
                  <a:pos x="184" y="92"/>
                </a:cxn>
                <a:cxn ang="0">
                  <a:pos x="132" y="135"/>
                </a:cxn>
                <a:cxn ang="0">
                  <a:pos x="88" y="175"/>
                </a:cxn>
                <a:cxn ang="0">
                  <a:pos x="52" y="208"/>
                </a:cxn>
                <a:cxn ang="0">
                  <a:pos x="26" y="254"/>
                </a:cxn>
                <a:cxn ang="0">
                  <a:pos x="19" y="355"/>
                </a:cxn>
                <a:cxn ang="0">
                  <a:pos x="69" y="464"/>
                </a:cxn>
                <a:cxn ang="0">
                  <a:pos x="158" y="561"/>
                </a:cxn>
                <a:cxn ang="0">
                  <a:pos x="226" y="643"/>
                </a:cxn>
                <a:cxn ang="0">
                  <a:pos x="245" y="676"/>
                </a:cxn>
                <a:cxn ang="0">
                  <a:pos x="247" y="690"/>
                </a:cxn>
              </a:cxnLst>
              <a:rect l="0" t="0" r="r" b="b"/>
              <a:pathLst>
                <a:path w="386" h="713">
                  <a:moveTo>
                    <a:pt x="247" y="690"/>
                  </a:moveTo>
                  <a:lnTo>
                    <a:pt x="238" y="683"/>
                  </a:lnTo>
                  <a:lnTo>
                    <a:pt x="233" y="676"/>
                  </a:lnTo>
                  <a:lnTo>
                    <a:pt x="227" y="671"/>
                  </a:lnTo>
                  <a:lnTo>
                    <a:pt x="222" y="664"/>
                  </a:lnTo>
                  <a:lnTo>
                    <a:pt x="219" y="659"/>
                  </a:lnTo>
                  <a:lnTo>
                    <a:pt x="213" y="652"/>
                  </a:lnTo>
                  <a:lnTo>
                    <a:pt x="208" y="645"/>
                  </a:lnTo>
                  <a:lnTo>
                    <a:pt x="203" y="638"/>
                  </a:lnTo>
                  <a:lnTo>
                    <a:pt x="182" y="614"/>
                  </a:lnTo>
                  <a:lnTo>
                    <a:pt x="163" y="591"/>
                  </a:lnTo>
                  <a:lnTo>
                    <a:pt x="142" y="570"/>
                  </a:lnTo>
                  <a:lnTo>
                    <a:pt x="123" y="549"/>
                  </a:lnTo>
                  <a:lnTo>
                    <a:pt x="104" y="528"/>
                  </a:lnTo>
                  <a:lnTo>
                    <a:pt x="86" y="508"/>
                  </a:lnTo>
                  <a:lnTo>
                    <a:pt x="69" y="487"/>
                  </a:lnTo>
                  <a:lnTo>
                    <a:pt x="53" y="468"/>
                  </a:lnTo>
                  <a:lnTo>
                    <a:pt x="40" y="445"/>
                  </a:lnTo>
                  <a:lnTo>
                    <a:pt x="27" y="424"/>
                  </a:lnTo>
                  <a:lnTo>
                    <a:pt x="17" y="401"/>
                  </a:lnTo>
                  <a:lnTo>
                    <a:pt x="8" y="379"/>
                  </a:lnTo>
                  <a:lnTo>
                    <a:pt x="3" y="353"/>
                  </a:lnTo>
                  <a:lnTo>
                    <a:pt x="0" y="327"/>
                  </a:lnTo>
                  <a:lnTo>
                    <a:pt x="0" y="299"/>
                  </a:lnTo>
                  <a:lnTo>
                    <a:pt x="5" y="271"/>
                  </a:lnTo>
                  <a:lnTo>
                    <a:pt x="6" y="257"/>
                  </a:lnTo>
                  <a:lnTo>
                    <a:pt x="12" y="247"/>
                  </a:lnTo>
                  <a:lnTo>
                    <a:pt x="15" y="236"/>
                  </a:lnTo>
                  <a:lnTo>
                    <a:pt x="20" y="228"/>
                  </a:lnTo>
                  <a:lnTo>
                    <a:pt x="26" y="217"/>
                  </a:lnTo>
                  <a:lnTo>
                    <a:pt x="31" y="210"/>
                  </a:lnTo>
                  <a:lnTo>
                    <a:pt x="38" y="202"/>
                  </a:lnTo>
                  <a:lnTo>
                    <a:pt x="45" y="195"/>
                  </a:lnTo>
                  <a:lnTo>
                    <a:pt x="52" y="188"/>
                  </a:lnTo>
                  <a:lnTo>
                    <a:pt x="59" y="179"/>
                  </a:lnTo>
                  <a:lnTo>
                    <a:pt x="67" y="172"/>
                  </a:lnTo>
                  <a:lnTo>
                    <a:pt x="76" y="165"/>
                  </a:lnTo>
                  <a:lnTo>
                    <a:pt x="83" y="156"/>
                  </a:lnTo>
                  <a:lnTo>
                    <a:pt x="92" y="149"/>
                  </a:lnTo>
                  <a:lnTo>
                    <a:pt x="102" y="141"/>
                  </a:lnTo>
                  <a:lnTo>
                    <a:pt x="111" y="132"/>
                  </a:lnTo>
                  <a:lnTo>
                    <a:pt x="123" y="120"/>
                  </a:lnTo>
                  <a:lnTo>
                    <a:pt x="135" y="111"/>
                  </a:lnTo>
                  <a:lnTo>
                    <a:pt x="146" y="101"/>
                  </a:lnTo>
                  <a:lnTo>
                    <a:pt x="158" y="92"/>
                  </a:lnTo>
                  <a:lnTo>
                    <a:pt x="168" y="82"/>
                  </a:lnTo>
                  <a:lnTo>
                    <a:pt x="179" y="73"/>
                  </a:lnTo>
                  <a:lnTo>
                    <a:pt x="189" y="66"/>
                  </a:lnTo>
                  <a:lnTo>
                    <a:pt x="201" y="59"/>
                  </a:lnTo>
                  <a:lnTo>
                    <a:pt x="212" y="52"/>
                  </a:lnTo>
                  <a:lnTo>
                    <a:pt x="222" y="45"/>
                  </a:lnTo>
                  <a:lnTo>
                    <a:pt x="234" y="38"/>
                  </a:lnTo>
                  <a:lnTo>
                    <a:pt x="248" y="31"/>
                  </a:lnTo>
                  <a:lnTo>
                    <a:pt x="259" y="24"/>
                  </a:lnTo>
                  <a:lnTo>
                    <a:pt x="274" y="15"/>
                  </a:lnTo>
                  <a:lnTo>
                    <a:pt x="287" y="8"/>
                  </a:lnTo>
                  <a:lnTo>
                    <a:pt x="304" y="2"/>
                  </a:lnTo>
                  <a:lnTo>
                    <a:pt x="307" y="0"/>
                  </a:lnTo>
                  <a:lnTo>
                    <a:pt x="313" y="2"/>
                  </a:lnTo>
                  <a:lnTo>
                    <a:pt x="314" y="5"/>
                  </a:lnTo>
                  <a:lnTo>
                    <a:pt x="314" y="10"/>
                  </a:lnTo>
                  <a:lnTo>
                    <a:pt x="311" y="21"/>
                  </a:lnTo>
                  <a:lnTo>
                    <a:pt x="307" y="33"/>
                  </a:lnTo>
                  <a:lnTo>
                    <a:pt x="304" y="43"/>
                  </a:lnTo>
                  <a:lnTo>
                    <a:pt x="300" y="54"/>
                  </a:lnTo>
                  <a:lnTo>
                    <a:pt x="295" y="64"/>
                  </a:lnTo>
                  <a:lnTo>
                    <a:pt x="292" y="73"/>
                  </a:lnTo>
                  <a:lnTo>
                    <a:pt x="287" y="82"/>
                  </a:lnTo>
                  <a:lnTo>
                    <a:pt x="283" y="92"/>
                  </a:lnTo>
                  <a:lnTo>
                    <a:pt x="278" y="101"/>
                  </a:lnTo>
                  <a:lnTo>
                    <a:pt x="274" y="111"/>
                  </a:lnTo>
                  <a:lnTo>
                    <a:pt x="269" y="120"/>
                  </a:lnTo>
                  <a:lnTo>
                    <a:pt x="264" y="130"/>
                  </a:lnTo>
                  <a:lnTo>
                    <a:pt x="259" y="139"/>
                  </a:lnTo>
                  <a:lnTo>
                    <a:pt x="255" y="149"/>
                  </a:lnTo>
                  <a:lnTo>
                    <a:pt x="250" y="162"/>
                  </a:lnTo>
                  <a:lnTo>
                    <a:pt x="248" y="174"/>
                  </a:lnTo>
                  <a:lnTo>
                    <a:pt x="241" y="189"/>
                  </a:lnTo>
                  <a:lnTo>
                    <a:pt x="236" y="207"/>
                  </a:lnTo>
                  <a:lnTo>
                    <a:pt x="229" y="222"/>
                  </a:lnTo>
                  <a:lnTo>
                    <a:pt x="226" y="238"/>
                  </a:lnTo>
                  <a:lnTo>
                    <a:pt x="220" y="254"/>
                  </a:lnTo>
                  <a:lnTo>
                    <a:pt x="217" y="269"/>
                  </a:lnTo>
                  <a:lnTo>
                    <a:pt x="212" y="285"/>
                  </a:lnTo>
                  <a:lnTo>
                    <a:pt x="210" y="301"/>
                  </a:lnTo>
                  <a:lnTo>
                    <a:pt x="208" y="315"/>
                  </a:lnTo>
                  <a:lnTo>
                    <a:pt x="210" y="330"/>
                  </a:lnTo>
                  <a:lnTo>
                    <a:pt x="210" y="344"/>
                  </a:lnTo>
                  <a:lnTo>
                    <a:pt x="213" y="360"/>
                  </a:lnTo>
                  <a:lnTo>
                    <a:pt x="217" y="374"/>
                  </a:lnTo>
                  <a:lnTo>
                    <a:pt x="222" y="388"/>
                  </a:lnTo>
                  <a:lnTo>
                    <a:pt x="229" y="403"/>
                  </a:lnTo>
                  <a:lnTo>
                    <a:pt x="240" y="417"/>
                  </a:lnTo>
                  <a:lnTo>
                    <a:pt x="245" y="426"/>
                  </a:lnTo>
                  <a:lnTo>
                    <a:pt x="250" y="433"/>
                  </a:lnTo>
                  <a:lnTo>
                    <a:pt x="255" y="440"/>
                  </a:lnTo>
                  <a:lnTo>
                    <a:pt x="260" y="448"/>
                  </a:lnTo>
                  <a:lnTo>
                    <a:pt x="266" y="454"/>
                  </a:lnTo>
                  <a:lnTo>
                    <a:pt x="271" y="462"/>
                  </a:lnTo>
                  <a:lnTo>
                    <a:pt x="276" y="468"/>
                  </a:lnTo>
                  <a:lnTo>
                    <a:pt x="281" y="475"/>
                  </a:lnTo>
                  <a:lnTo>
                    <a:pt x="287" y="481"/>
                  </a:lnTo>
                  <a:lnTo>
                    <a:pt x="292" y="488"/>
                  </a:lnTo>
                  <a:lnTo>
                    <a:pt x="297" y="494"/>
                  </a:lnTo>
                  <a:lnTo>
                    <a:pt x="304" y="501"/>
                  </a:lnTo>
                  <a:lnTo>
                    <a:pt x="309" y="508"/>
                  </a:lnTo>
                  <a:lnTo>
                    <a:pt x="314" y="515"/>
                  </a:lnTo>
                  <a:lnTo>
                    <a:pt x="323" y="521"/>
                  </a:lnTo>
                  <a:lnTo>
                    <a:pt x="330" y="530"/>
                  </a:lnTo>
                  <a:lnTo>
                    <a:pt x="333" y="534"/>
                  </a:lnTo>
                  <a:lnTo>
                    <a:pt x="339" y="539"/>
                  </a:lnTo>
                  <a:lnTo>
                    <a:pt x="344" y="542"/>
                  </a:lnTo>
                  <a:lnTo>
                    <a:pt x="349" y="548"/>
                  </a:lnTo>
                  <a:lnTo>
                    <a:pt x="353" y="551"/>
                  </a:lnTo>
                  <a:lnTo>
                    <a:pt x="358" y="556"/>
                  </a:lnTo>
                  <a:lnTo>
                    <a:pt x="361" y="560"/>
                  </a:lnTo>
                  <a:lnTo>
                    <a:pt x="367" y="565"/>
                  </a:lnTo>
                  <a:lnTo>
                    <a:pt x="370" y="568"/>
                  </a:lnTo>
                  <a:lnTo>
                    <a:pt x="373" y="572"/>
                  </a:lnTo>
                  <a:lnTo>
                    <a:pt x="377" y="577"/>
                  </a:lnTo>
                  <a:lnTo>
                    <a:pt x="380" y="582"/>
                  </a:lnTo>
                  <a:lnTo>
                    <a:pt x="380" y="588"/>
                  </a:lnTo>
                  <a:lnTo>
                    <a:pt x="384" y="595"/>
                  </a:lnTo>
                  <a:lnTo>
                    <a:pt x="384" y="600"/>
                  </a:lnTo>
                  <a:lnTo>
                    <a:pt x="386" y="608"/>
                  </a:lnTo>
                  <a:lnTo>
                    <a:pt x="386" y="615"/>
                  </a:lnTo>
                  <a:lnTo>
                    <a:pt x="384" y="622"/>
                  </a:lnTo>
                  <a:lnTo>
                    <a:pt x="382" y="629"/>
                  </a:lnTo>
                  <a:lnTo>
                    <a:pt x="380" y="636"/>
                  </a:lnTo>
                  <a:lnTo>
                    <a:pt x="379" y="643"/>
                  </a:lnTo>
                  <a:lnTo>
                    <a:pt x="375" y="648"/>
                  </a:lnTo>
                  <a:lnTo>
                    <a:pt x="372" y="655"/>
                  </a:lnTo>
                  <a:lnTo>
                    <a:pt x="368" y="662"/>
                  </a:lnTo>
                  <a:lnTo>
                    <a:pt x="363" y="668"/>
                  </a:lnTo>
                  <a:lnTo>
                    <a:pt x="358" y="673"/>
                  </a:lnTo>
                  <a:lnTo>
                    <a:pt x="353" y="678"/>
                  </a:lnTo>
                  <a:lnTo>
                    <a:pt x="349" y="685"/>
                  </a:lnTo>
                  <a:lnTo>
                    <a:pt x="344" y="690"/>
                  </a:lnTo>
                  <a:lnTo>
                    <a:pt x="340" y="697"/>
                  </a:lnTo>
                  <a:lnTo>
                    <a:pt x="335" y="704"/>
                  </a:lnTo>
                  <a:lnTo>
                    <a:pt x="332" y="711"/>
                  </a:lnTo>
                  <a:lnTo>
                    <a:pt x="327" y="713"/>
                  </a:lnTo>
                  <a:lnTo>
                    <a:pt x="325" y="713"/>
                  </a:lnTo>
                  <a:lnTo>
                    <a:pt x="323" y="709"/>
                  </a:lnTo>
                  <a:lnTo>
                    <a:pt x="323" y="708"/>
                  </a:lnTo>
                  <a:lnTo>
                    <a:pt x="328" y="701"/>
                  </a:lnTo>
                  <a:lnTo>
                    <a:pt x="332" y="694"/>
                  </a:lnTo>
                  <a:lnTo>
                    <a:pt x="335" y="688"/>
                  </a:lnTo>
                  <a:lnTo>
                    <a:pt x="340" y="683"/>
                  </a:lnTo>
                  <a:lnTo>
                    <a:pt x="344" y="676"/>
                  </a:lnTo>
                  <a:lnTo>
                    <a:pt x="349" y="671"/>
                  </a:lnTo>
                  <a:lnTo>
                    <a:pt x="353" y="666"/>
                  </a:lnTo>
                  <a:lnTo>
                    <a:pt x="356" y="661"/>
                  </a:lnTo>
                  <a:lnTo>
                    <a:pt x="360" y="654"/>
                  </a:lnTo>
                  <a:lnTo>
                    <a:pt x="363" y="648"/>
                  </a:lnTo>
                  <a:lnTo>
                    <a:pt x="365" y="643"/>
                  </a:lnTo>
                  <a:lnTo>
                    <a:pt x="368" y="636"/>
                  </a:lnTo>
                  <a:lnTo>
                    <a:pt x="368" y="629"/>
                  </a:lnTo>
                  <a:lnTo>
                    <a:pt x="370" y="624"/>
                  </a:lnTo>
                  <a:lnTo>
                    <a:pt x="372" y="617"/>
                  </a:lnTo>
                  <a:lnTo>
                    <a:pt x="372" y="608"/>
                  </a:lnTo>
                  <a:lnTo>
                    <a:pt x="370" y="601"/>
                  </a:lnTo>
                  <a:lnTo>
                    <a:pt x="370" y="596"/>
                  </a:lnTo>
                  <a:lnTo>
                    <a:pt x="367" y="591"/>
                  </a:lnTo>
                  <a:lnTo>
                    <a:pt x="365" y="588"/>
                  </a:lnTo>
                  <a:lnTo>
                    <a:pt x="361" y="582"/>
                  </a:lnTo>
                  <a:lnTo>
                    <a:pt x="360" y="577"/>
                  </a:lnTo>
                  <a:lnTo>
                    <a:pt x="356" y="574"/>
                  </a:lnTo>
                  <a:lnTo>
                    <a:pt x="353" y="570"/>
                  </a:lnTo>
                  <a:lnTo>
                    <a:pt x="347" y="565"/>
                  </a:lnTo>
                  <a:lnTo>
                    <a:pt x="344" y="561"/>
                  </a:lnTo>
                  <a:lnTo>
                    <a:pt x="339" y="558"/>
                  </a:lnTo>
                  <a:lnTo>
                    <a:pt x="335" y="555"/>
                  </a:lnTo>
                  <a:lnTo>
                    <a:pt x="330" y="551"/>
                  </a:lnTo>
                  <a:lnTo>
                    <a:pt x="325" y="548"/>
                  </a:lnTo>
                  <a:lnTo>
                    <a:pt x="321" y="542"/>
                  </a:lnTo>
                  <a:lnTo>
                    <a:pt x="318" y="539"/>
                  </a:lnTo>
                  <a:lnTo>
                    <a:pt x="311" y="530"/>
                  </a:lnTo>
                  <a:lnTo>
                    <a:pt x="304" y="523"/>
                  </a:lnTo>
                  <a:lnTo>
                    <a:pt x="297" y="516"/>
                  </a:lnTo>
                  <a:lnTo>
                    <a:pt x="292" y="511"/>
                  </a:lnTo>
                  <a:lnTo>
                    <a:pt x="287" y="502"/>
                  </a:lnTo>
                  <a:lnTo>
                    <a:pt x="280" y="497"/>
                  </a:lnTo>
                  <a:lnTo>
                    <a:pt x="276" y="490"/>
                  </a:lnTo>
                  <a:lnTo>
                    <a:pt x="271" y="485"/>
                  </a:lnTo>
                  <a:lnTo>
                    <a:pt x="266" y="478"/>
                  </a:lnTo>
                  <a:lnTo>
                    <a:pt x="260" y="471"/>
                  </a:lnTo>
                  <a:lnTo>
                    <a:pt x="255" y="464"/>
                  </a:lnTo>
                  <a:lnTo>
                    <a:pt x="250" y="457"/>
                  </a:lnTo>
                  <a:lnTo>
                    <a:pt x="245" y="448"/>
                  </a:lnTo>
                  <a:lnTo>
                    <a:pt x="238" y="441"/>
                  </a:lnTo>
                  <a:lnTo>
                    <a:pt x="233" y="435"/>
                  </a:lnTo>
                  <a:lnTo>
                    <a:pt x="227" y="426"/>
                  </a:lnTo>
                  <a:lnTo>
                    <a:pt x="217" y="410"/>
                  </a:lnTo>
                  <a:lnTo>
                    <a:pt x="210" y="395"/>
                  </a:lnTo>
                  <a:lnTo>
                    <a:pt x="203" y="379"/>
                  </a:lnTo>
                  <a:lnTo>
                    <a:pt x="200" y="365"/>
                  </a:lnTo>
                  <a:lnTo>
                    <a:pt x="196" y="349"/>
                  </a:lnTo>
                  <a:lnTo>
                    <a:pt x="194" y="334"/>
                  </a:lnTo>
                  <a:lnTo>
                    <a:pt x="194" y="318"/>
                  </a:lnTo>
                  <a:lnTo>
                    <a:pt x="196" y="302"/>
                  </a:lnTo>
                  <a:lnTo>
                    <a:pt x="198" y="287"/>
                  </a:lnTo>
                  <a:lnTo>
                    <a:pt x="201" y="271"/>
                  </a:lnTo>
                  <a:lnTo>
                    <a:pt x="205" y="255"/>
                  </a:lnTo>
                  <a:lnTo>
                    <a:pt x="210" y="238"/>
                  </a:lnTo>
                  <a:lnTo>
                    <a:pt x="215" y="222"/>
                  </a:lnTo>
                  <a:lnTo>
                    <a:pt x="220" y="205"/>
                  </a:lnTo>
                  <a:lnTo>
                    <a:pt x="227" y="188"/>
                  </a:lnTo>
                  <a:lnTo>
                    <a:pt x="234" y="170"/>
                  </a:lnTo>
                  <a:lnTo>
                    <a:pt x="238" y="160"/>
                  </a:lnTo>
                  <a:lnTo>
                    <a:pt x="241" y="148"/>
                  </a:lnTo>
                  <a:lnTo>
                    <a:pt x="245" y="139"/>
                  </a:lnTo>
                  <a:lnTo>
                    <a:pt x="248" y="130"/>
                  </a:lnTo>
                  <a:lnTo>
                    <a:pt x="253" y="120"/>
                  </a:lnTo>
                  <a:lnTo>
                    <a:pt x="257" y="111"/>
                  </a:lnTo>
                  <a:lnTo>
                    <a:pt x="260" y="102"/>
                  </a:lnTo>
                  <a:lnTo>
                    <a:pt x="266" y="95"/>
                  </a:lnTo>
                  <a:lnTo>
                    <a:pt x="269" y="87"/>
                  </a:lnTo>
                  <a:lnTo>
                    <a:pt x="273" y="78"/>
                  </a:lnTo>
                  <a:lnTo>
                    <a:pt x="276" y="69"/>
                  </a:lnTo>
                  <a:lnTo>
                    <a:pt x="281" y="62"/>
                  </a:lnTo>
                  <a:lnTo>
                    <a:pt x="285" y="52"/>
                  </a:lnTo>
                  <a:lnTo>
                    <a:pt x="288" y="43"/>
                  </a:lnTo>
                  <a:lnTo>
                    <a:pt x="292" y="35"/>
                  </a:lnTo>
                  <a:lnTo>
                    <a:pt x="295" y="26"/>
                  </a:lnTo>
                  <a:lnTo>
                    <a:pt x="281" y="31"/>
                  </a:lnTo>
                  <a:lnTo>
                    <a:pt x="269" y="38"/>
                  </a:lnTo>
                  <a:lnTo>
                    <a:pt x="257" y="43"/>
                  </a:lnTo>
                  <a:lnTo>
                    <a:pt x="247" y="50"/>
                  </a:lnTo>
                  <a:lnTo>
                    <a:pt x="234" y="55"/>
                  </a:lnTo>
                  <a:lnTo>
                    <a:pt x="224" y="62"/>
                  </a:lnTo>
                  <a:lnTo>
                    <a:pt x="213" y="69"/>
                  </a:lnTo>
                  <a:lnTo>
                    <a:pt x="205" y="76"/>
                  </a:lnTo>
                  <a:lnTo>
                    <a:pt x="194" y="83"/>
                  </a:lnTo>
                  <a:lnTo>
                    <a:pt x="184" y="92"/>
                  </a:lnTo>
                  <a:lnTo>
                    <a:pt x="173" y="99"/>
                  </a:lnTo>
                  <a:lnTo>
                    <a:pt x="165" y="108"/>
                  </a:lnTo>
                  <a:lnTo>
                    <a:pt x="153" y="116"/>
                  </a:lnTo>
                  <a:lnTo>
                    <a:pt x="144" y="125"/>
                  </a:lnTo>
                  <a:lnTo>
                    <a:pt x="132" y="135"/>
                  </a:lnTo>
                  <a:lnTo>
                    <a:pt x="121" y="146"/>
                  </a:lnTo>
                  <a:lnTo>
                    <a:pt x="113" y="153"/>
                  </a:lnTo>
                  <a:lnTo>
                    <a:pt x="104" y="160"/>
                  </a:lnTo>
                  <a:lnTo>
                    <a:pt x="95" y="168"/>
                  </a:lnTo>
                  <a:lnTo>
                    <a:pt x="88" y="175"/>
                  </a:lnTo>
                  <a:lnTo>
                    <a:pt x="80" y="181"/>
                  </a:lnTo>
                  <a:lnTo>
                    <a:pt x="73" y="188"/>
                  </a:lnTo>
                  <a:lnTo>
                    <a:pt x="66" y="195"/>
                  </a:lnTo>
                  <a:lnTo>
                    <a:pt x="59" y="202"/>
                  </a:lnTo>
                  <a:lnTo>
                    <a:pt x="52" y="208"/>
                  </a:lnTo>
                  <a:lnTo>
                    <a:pt x="46" y="215"/>
                  </a:lnTo>
                  <a:lnTo>
                    <a:pt x="41" y="224"/>
                  </a:lnTo>
                  <a:lnTo>
                    <a:pt x="36" y="235"/>
                  </a:lnTo>
                  <a:lnTo>
                    <a:pt x="31" y="243"/>
                  </a:lnTo>
                  <a:lnTo>
                    <a:pt x="26" y="254"/>
                  </a:lnTo>
                  <a:lnTo>
                    <a:pt x="22" y="264"/>
                  </a:lnTo>
                  <a:lnTo>
                    <a:pt x="20" y="275"/>
                  </a:lnTo>
                  <a:lnTo>
                    <a:pt x="17" y="302"/>
                  </a:lnTo>
                  <a:lnTo>
                    <a:pt x="17" y="330"/>
                  </a:lnTo>
                  <a:lnTo>
                    <a:pt x="19" y="355"/>
                  </a:lnTo>
                  <a:lnTo>
                    <a:pt x="26" y="379"/>
                  </a:lnTo>
                  <a:lnTo>
                    <a:pt x="33" y="400"/>
                  </a:lnTo>
                  <a:lnTo>
                    <a:pt x="43" y="422"/>
                  </a:lnTo>
                  <a:lnTo>
                    <a:pt x="55" y="443"/>
                  </a:lnTo>
                  <a:lnTo>
                    <a:pt x="69" y="464"/>
                  </a:lnTo>
                  <a:lnTo>
                    <a:pt x="85" y="483"/>
                  </a:lnTo>
                  <a:lnTo>
                    <a:pt x="102" y="502"/>
                  </a:lnTo>
                  <a:lnTo>
                    <a:pt x="120" y="521"/>
                  </a:lnTo>
                  <a:lnTo>
                    <a:pt x="139" y="542"/>
                  </a:lnTo>
                  <a:lnTo>
                    <a:pt x="158" y="561"/>
                  </a:lnTo>
                  <a:lnTo>
                    <a:pt x="177" y="584"/>
                  </a:lnTo>
                  <a:lnTo>
                    <a:pt x="196" y="605"/>
                  </a:lnTo>
                  <a:lnTo>
                    <a:pt x="217" y="629"/>
                  </a:lnTo>
                  <a:lnTo>
                    <a:pt x="220" y="636"/>
                  </a:lnTo>
                  <a:lnTo>
                    <a:pt x="226" y="643"/>
                  </a:lnTo>
                  <a:lnTo>
                    <a:pt x="229" y="650"/>
                  </a:lnTo>
                  <a:lnTo>
                    <a:pt x="233" y="657"/>
                  </a:lnTo>
                  <a:lnTo>
                    <a:pt x="236" y="664"/>
                  </a:lnTo>
                  <a:lnTo>
                    <a:pt x="240" y="669"/>
                  </a:lnTo>
                  <a:lnTo>
                    <a:pt x="245" y="676"/>
                  </a:lnTo>
                  <a:lnTo>
                    <a:pt x="252" y="683"/>
                  </a:lnTo>
                  <a:lnTo>
                    <a:pt x="253" y="685"/>
                  </a:lnTo>
                  <a:lnTo>
                    <a:pt x="252" y="688"/>
                  </a:lnTo>
                  <a:lnTo>
                    <a:pt x="248" y="690"/>
                  </a:lnTo>
                  <a:lnTo>
                    <a:pt x="247" y="690"/>
                  </a:lnTo>
                  <a:lnTo>
                    <a:pt x="247" y="6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3" name="Freeform 215"/>
            <p:cNvSpPr>
              <a:spLocks/>
            </p:cNvSpPr>
            <p:nvPr/>
          </p:nvSpPr>
          <p:spPr bwMode="auto">
            <a:xfrm>
              <a:off x="861" y="1792"/>
              <a:ext cx="265" cy="191"/>
            </a:xfrm>
            <a:custGeom>
              <a:avLst/>
              <a:gdLst/>
              <a:ahLst/>
              <a:cxnLst>
                <a:cxn ang="0">
                  <a:pos x="23" y="10"/>
                </a:cxn>
                <a:cxn ang="0">
                  <a:pos x="57" y="24"/>
                </a:cxn>
                <a:cxn ang="0">
                  <a:pos x="92" y="38"/>
                </a:cxn>
                <a:cxn ang="0">
                  <a:pos x="123" y="52"/>
                </a:cxn>
                <a:cxn ang="0">
                  <a:pos x="155" y="66"/>
                </a:cxn>
                <a:cxn ang="0">
                  <a:pos x="186" y="80"/>
                </a:cxn>
                <a:cxn ang="0">
                  <a:pos x="216" y="99"/>
                </a:cxn>
                <a:cxn ang="0">
                  <a:pos x="245" y="121"/>
                </a:cxn>
                <a:cxn ang="0">
                  <a:pos x="277" y="149"/>
                </a:cxn>
                <a:cxn ang="0">
                  <a:pos x="306" y="168"/>
                </a:cxn>
                <a:cxn ang="0">
                  <a:pos x="336" y="184"/>
                </a:cxn>
                <a:cxn ang="0">
                  <a:pos x="367" y="198"/>
                </a:cxn>
                <a:cxn ang="0">
                  <a:pos x="395" y="212"/>
                </a:cxn>
                <a:cxn ang="0">
                  <a:pos x="423" y="226"/>
                </a:cxn>
                <a:cxn ang="0">
                  <a:pos x="447" y="247"/>
                </a:cxn>
                <a:cxn ang="0">
                  <a:pos x="471" y="273"/>
                </a:cxn>
                <a:cxn ang="0">
                  <a:pos x="484" y="295"/>
                </a:cxn>
                <a:cxn ang="0">
                  <a:pos x="489" y="306"/>
                </a:cxn>
                <a:cxn ang="0">
                  <a:pos x="494" y="318"/>
                </a:cxn>
                <a:cxn ang="0">
                  <a:pos x="499" y="328"/>
                </a:cxn>
                <a:cxn ang="0">
                  <a:pos x="503" y="339"/>
                </a:cxn>
                <a:cxn ang="0">
                  <a:pos x="508" y="349"/>
                </a:cxn>
                <a:cxn ang="0">
                  <a:pos x="515" y="358"/>
                </a:cxn>
                <a:cxn ang="0">
                  <a:pos x="524" y="368"/>
                </a:cxn>
                <a:cxn ang="0">
                  <a:pos x="530" y="375"/>
                </a:cxn>
                <a:cxn ang="0">
                  <a:pos x="527" y="380"/>
                </a:cxn>
                <a:cxn ang="0">
                  <a:pos x="517" y="375"/>
                </a:cxn>
                <a:cxn ang="0">
                  <a:pos x="508" y="365"/>
                </a:cxn>
                <a:cxn ang="0">
                  <a:pos x="499" y="356"/>
                </a:cxn>
                <a:cxn ang="0">
                  <a:pos x="492" y="346"/>
                </a:cxn>
                <a:cxn ang="0">
                  <a:pos x="485" y="337"/>
                </a:cxn>
                <a:cxn ang="0">
                  <a:pos x="480" y="326"/>
                </a:cxn>
                <a:cxn ang="0">
                  <a:pos x="473" y="316"/>
                </a:cxn>
                <a:cxn ang="0">
                  <a:pos x="468" y="304"/>
                </a:cxn>
                <a:cxn ang="0">
                  <a:pos x="456" y="281"/>
                </a:cxn>
                <a:cxn ang="0">
                  <a:pos x="433" y="255"/>
                </a:cxn>
                <a:cxn ang="0">
                  <a:pos x="409" y="234"/>
                </a:cxn>
                <a:cxn ang="0">
                  <a:pos x="383" y="220"/>
                </a:cxn>
                <a:cxn ang="0">
                  <a:pos x="353" y="207"/>
                </a:cxn>
                <a:cxn ang="0">
                  <a:pos x="324" y="193"/>
                </a:cxn>
                <a:cxn ang="0">
                  <a:pos x="294" y="177"/>
                </a:cxn>
                <a:cxn ang="0">
                  <a:pos x="264" y="158"/>
                </a:cxn>
                <a:cxn ang="0">
                  <a:pos x="235" y="132"/>
                </a:cxn>
                <a:cxn ang="0">
                  <a:pos x="205" y="109"/>
                </a:cxn>
                <a:cxn ang="0">
                  <a:pos x="176" y="90"/>
                </a:cxn>
                <a:cxn ang="0">
                  <a:pos x="148" y="74"/>
                </a:cxn>
                <a:cxn ang="0">
                  <a:pos x="118" y="60"/>
                </a:cxn>
                <a:cxn ang="0">
                  <a:pos x="87" y="47"/>
                </a:cxn>
                <a:cxn ang="0">
                  <a:pos x="54" y="31"/>
                </a:cxn>
                <a:cxn ang="0">
                  <a:pos x="19" y="15"/>
                </a:cxn>
                <a:cxn ang="0">
                  <a:pos x="0" y="5"/>
                </a:cxn>
                <a:cxn ang="0">
                  <a:pos x="2" y="0"/>
                </a:cxn>
                <a:cxn ang="0">
                  <a:pos x="5" y="1"/>
                </a:cxn>
              </a:cxnLst>
              <a:rect l="0" t="0" r="r" b="b"/>
              <a:pathLst>
                <a:path w="530" h="380">
                  <a:moveTo>
                    <a:pt x="5" y="1"/>
                  </a:moveTo>
                  <a:lnTo>
                    <a:pt x="23" y="10"/>
                  </a:lnTo>
                  <a:lnTo>
                    <a:pt x="42" y="17"/>
                  </a:lnTo>
                  <a:lnTo>
                    <a:pt x="57" y="24"/>
                  </a:lnTo>
                  <a:lnTo>
                    <a:pt x="75" y="31"/>
                  </a:lnTo>
                  <a:lnTo>
                    <a:pt x="92" y="38"/>
                  </a:lnTo>
                  <a:lnTo>
                    <a:pt x="108" y="45"/>
                  </a:lnTo>
                  <a:lnTo>
                    <a:pt x="123" y="52"/>
                  </a:lnTo>
                  <a:lnTo>
                    <a:pt x="141" y="59"/>
                  </a:lnTo>
                  <a:lnTo>
                    <a:pt x="155" y="66"/>
                  </a:lnTo>
                  <a:lnTo>
                    <a:pt x="170" y="73"/>
                  </a:lnTo>
                  <a:lnTo>
                    <a:pt x="186" y="80"/>
                  </a:lnTo>
                  <a:lnTo>
                    <a:pt x="200" y="88"/>
                  </a:lnTo>
                  <a:lnTo>
                    <a:pt x="216" y="99"/>
                  </a:lnTo>
                  <a:lnTo>
                    <a:pt x="230" y="109"/>
                  </a:lnTo>
                  <a:lnTo>
                    <a:pt x="245" y="121"/>
                  </a:lnTo>
                  <a:lnTo>
                    <a:pt x="263" y="137"/>
                  </a:lnTo>
                  <a:lnTo>
                    <a:pt x="277" y="149"/>
                  </a:lnTo>
                  <a:lnTo>
                    <a:pt x="290" y="160"/>
                  </a:lnTo>
                  <a:lnTo>
                    <a:pt x="306" y="168"/>
                  </a:lnTo>
                  <a:lnTo>
                    <a:pt x="320" y="177"/>
                  </a:lnTo>
                  <a:lnTo>
                    <a:pt x="336" y="184"/>
                  </a:lnTo>
                  <a:lnTo>
                    <a:pt x="351" y="191"/>
                  </a:lnTo>
                  <a:lnTo>
                    <a:pt x="367" y="198"/>
                  </a:lnTo>
                  <a:lnTo>
                    <a:pt x="381" y="205"/>
                  </a:lnTo>
                  <a:lnTo>
                    <a:pt x="395" y="212"/>
                  </a:lnTo>
                  <a:lnTo>
                    <a:pt x="409" y="219"/>
                  </a:lnTo>
                  <a:lnTo>
                    <a:pt x="423" y="226"/>
                  </a:lnTo>
                  <a:lnTo>
                    <a:pt x="437" y="236"/>
                  </a:lnTo>
                  <a:lnTo>
                    <a:pt x="447" y="247"/>
                  </a:lnTo>
                  <a:lnTo>
                    <a:pt x="459" y="259"/>
                  </a:lnTo>
                  <a:lnTo>
                    <a:pt x="471" y="273"/>
                  </a:lnTo>
                  <a:lnTo>
                    <a:pt x="480" y="288"/>
                  </a:lnTo>
                  <a:lnTo>
                    <a:pt x="484" y="295"/>
                  </a:lnTo>
                  <a:lnTo>
                    <a:pt x="485" y="300"/>
                  </a:lnTo>
                  <a:lnTo>
                    <a:pt x="489" y="306"/>
                  </a:lnTo>
                  <a:lnTo>
                    <a:pt x="490" y="313"/>
                  </a:lnTo>
                  <a:lnTo>
                    <a:pt x="494" y="318"/>
                  </a:lnTo>
                  <a:lnTo>
                    <a:pt x="496" y="323"/>
                  </a:lnTo>
                  <a:lnTo>
                    <a:pt x="499" y="328"/>
                  </a:lnTo>
                  <a:lnTo>
                    <a:pt x="501" y="335"/>
                  </a:lnTo>
                  <a:lnTo>
                    <a:pt x="503" y="339"/>
                  </a:lnTo>
                  <a:lnTo>
                    <a:pt x="506" y="344"/>
                  </a:lnTo>
                  <a:lnTo>
                    <a:pt x="508" y="349"/>
                  </a:lnTo>
                  <a:lnTo>
                    <a:pt x="511" y="354"/>
                  </a:lnTo>
                  <a:lnTo>
                    <a:pt x="515" y="358"/>
                  </a:lnTo>
                  <a:lnTo>
                    <a:pt x="518" y="363"/>
                  </a:lnTo>
                  <a:lnTo>
                    <a:pt x="524" y="368"/>
                  </a:lnTo>
                  <a:lnTo>
                    <a:pt x="529" y="373"/>
                  </a:lnTo>
                  <a:lnTo>
                    <a:pt x="530" y="375"/>
                  </a:lnTo>
                  <a:lnTo>
                    <a:pt x="529" y="379"/>
                  </a:lnTo>
                  <a:lnTo>
                    <a:pt x="527" y="380"/>
                  </a:lnTo>
                  <a:lnTo>
                    <a:pt x="524" y="379"/>
                  </a:lnTo>
                  <a:lnTo>
                    <a:pt x="517" y="375"/>
                  </a:lnTo>
                  <a:lnTo>
                    <a:pt x="511" y="370"/>
                  </a:lnTo>
                  <a:lnTo>
                    <a:pt x="508" y="365"/>
                  </a:lnTo>
                  <a:lnTo>
                    <a:pt x="503" y="361"/>
                  </a:lnTo>
                  <a:lnTo>
                    <a:pt x="499" y="356"/>
                  </a:lnTo>
                  <a:lnTo>
                    <a:pt x="496" y="351"/>
                  </a:lnTo>
                  <a:lnTo>
                    <a:pt x="492" y="346"/>
                  </a:lnTo>
                  <a:lnTo>
                    <a:pt x="490" y="342"/>
                  </a:lnTo>
                  <a:lnTo>
                    <a:pt x="485" y="337"/>
                  </a:lnTo>
                  <a:lnTo>
                    <a:pt x="482" y="332"/>
                  </a:lnTo>
                  <a:lnTo>
                    <a:pt x="480" y="326"/>
                  </a:lnTo>
                  <a:lnTo>
                    <a:pt x="477" y="321"/>
                  </a:lnTo>
                  <a:lnTo>
                    <a:pt x="473" y="316"/>
                  </a:lnTo>
                  <a:lnTo>
                    <a:pt x="471" y="309"/>
                  </a:lnTo>
                  <a:lnTo>
                    <a:pt x="468" y="304"/>
                  </a:lnTo>
                  <a:lnTo>
                    <a:pt x="466" y="299"/>
                  </a:lnTo>
                  <a:lnTo>
                    <a:pt x="456" y="281"/>
                  </a:lnTo>
                  <a:lnTo>
                    <a:pt x="445" y="269"/>
                  </a:lnTo>
                  <a:lnTo>
                    <a:pt x="433" y="255"/>
                  </a:lnTo>
                  <a:lnTo>
                    <a:pt x="423" y="245"/>
                  </a:lnTo>
                  <a:lnTo>
                    <a:pt x="409" y="234"/>
                  </a:lnTo>
                  <a:lnTo>
                    <a:pt x="395" y="227"/>
                  </a:lnTo>
                  <a:lnTo>
                    <a:pt x="383" y="220"/>
                  </a:lnTo>
                  <a:lnTo>
                    <a:pt x="369" y="213"/>
                  </a:lnTo>
                  <a:lnTo>
                    <a:pt x="353" y="207"/>
                  </a:lnTo>
                  <a:lnTo>
                    <a:pt x="339" y="200"/>
                  </a:lnTo>
                  <a:lnTo>
                    <a:pt x="324" y="193"/>
                  </a:lnTo>
                  <a:lnTo>
                    <a:pt x="310" y="186"/>
                  </a:lnTo>
                  <a:lnTo>
                    <a:pt x="294" y="177"/>
                  </a:lnTo>
                  <a:lnTo>
                    <a:pt x="280" y="168"/>
                  </a:lnTo>
                  <a:lnTo>
                    <a:pt x="264" y="158"/>
                  </a:lnTo>
                  <a:lnTo>
                    <a:pt x="252" y="146"/>
                  </a:lnTo>
                  <a:lnTo>
                    <a:pt x="235" y="132"/>
                  </a:lnTo>
                  <a:lnTo>
                    <a:pt x="221" y="120"/>
                  </a:lnTo>
                  <a:lnTo>
                    <a:pt x="205" y="109"/>
                  </a:lnTo>
                  <a:lnTo>
                    <a:pt x="191" y="99"/>
                  </a:lnTo>
                  <a:lnTo>
                    <a:pt x="176" y="90"/>
                  </a:lnTo>
                  <a:lnTo>
                    <a:pt x="162" y="81"/>
                  </a:lnTo>
                  <a:lnTo>
                    <a:pt x="148" y="74"/>
                  </a:lnTo>
                  <a:lnTo>
                    <a:pt x="132" y="67"/>
                  </a:lnTo>
                  <a:lnTo>
                    <a:pt x="118" y="60"/>
                  </a:lnTo>
                  <a:lnTo>
                    <a:pt x="103" y="53"/>
                  </a:lnTo>
                  <a:lnTo>
                    <a:pt x="87" y="47"/>
                  </a:lnTo>
                  <a:lnTo>
                    <a:pt x="71" y="40"/>
                  </a:lnTo>
                  <a:lnTo>
                    <a:pt x="54" y="31"/>
                  </a:lnTo>
                  <a:lnTo>
                    <a:pt x="38" y="24"/>
                  </a:lnTo>
                  <a:lnTo>
                    <a:pt x="19" y="15"/>
                  </a:lnTo>
                  <a:lnTo>
                    <a:pt x="2" y="7"/>
                  </a:lnTo>
                  <a:lnTo>
                    <a:pt x="0" y="5"/>
                  </a:lnTo>
                  <a:lnTo>
                    <a:pt x="0" y="1"/>
                  </a:lnTo>
                  <a:lnTo>
                    <a:pt x="2" y="0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4" name="Freeform 216"/>
            <p:cNvSpPr>
              <a:spLocks/>
            </p:cNvSpPr>
            <p:nvPr/>
          </p:nvSpPr>
          <p:spPr bwMode="auto">
            <a:xfrm>
              <a:off x="864" y="1910"/>
              <a:ext cx="188" cy="8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47" y="0"/>
                </a:cxn>
                <a:cxn ang="0">
                  <a:pos x="73" y="0"/>
                </a:cxn>
                <a:cxn ang="0">
                  <a:pos x="99" y="4"/>
                </a:cxn>
                <a:cxn ang="0">
                  <a:pos x="123" y="9"/>
                </a:cxn>
                <a:cxn ang="0">
                  <a:pos x="146" y="18"/>
                </a:cxn>
                <a:cxn ang="0">
                  <a:pos x="167" y="32"/>
                </a:cxn>
                <a:cxn ang="0">
                  <a:pos x="186" y="51"/>
                </a:cxn>
                <a:cxn ang="0">
                  <a:pos x="202" y="72"/>
                </a:cxn>
                <a:cxn ang="0">
                  <a:pos x="212" y="89"/>
                </a:cxn>
                <a:cxn ang="0">
                  <a:pos x="224" y="105"/>
                </a:cxn>
                <a:cxn ang="0">
                  <a:pos x="238" y="120"/>
                </a:cxn>
                <a:cxn ang="0">
                  <a:pos x="250" y="132"/>
                </a:cxn>
                <a:cxn ang="0">
                  <a:pos x="266" y="143"/>
                </a:cxn>
                <a:cxn ang="0">
                  <a:pos x="282" y="150"/>
                </a:cxn>
                <a:cxn ang="0">
                  <a:pos x="301" y="155"/>
                </a:cxn>
                <a:cxn ang="0">
                  <a:pos x="318" y="157"/>
                </a:cxn>
                <a:cxn ang="0">
                  <a:pos x="327" y="157"/>
                </a:cxn>
                <a:cxn ang="0">
                  <a:pos x="336" y="159"/>
                </a:cxn>
                <a:cxn ang="0">
                  <a:pos x="341" y="160"/>
                </a:cxn>
                <a:cxn ang="0">
                  <a:pos x="350" y="160"/>
                </a:cxn>
                <a:cxn ang="0">
                  <a:pos x="360" y="162"/>
                </a:cxn>
                <a:cxn ang="0">
                  <a:pos x="370" y="164"/>
                </a:cxn>
                <a:cxn ang="0">
                  <a:pos x="376" y="174"/>
                </a:cxn>
                <a:cxn ang="0">
                  <a:pos x="367" y="176"/>
                </a:cxn>
                <a:cxn ang="0">
                  <a:pos x="357" y="176"/>
                </a:cxn>
                <a:cxn ang="0">
                  <a:pos x="346" y="174"/>
                </a:cxn>
                <a:cxn ang="0">
                  <a:pos x="337" y="174"/>
                </a:cxn>
                <a:cxn ang="0">
                  <a:pos x="327" y="172"/>
                </a:cxn>
                <a:cxn ang="0">
                  <a:pos x="318" y="172"/>
                </a:cxn>
                <a:cxn ang="0">
                  <a:pos x="299" y="172"/>
                </a:cxn>
                <a:cxn ang="0">
                  <a:pos x="278" y="167"/>
                </a:cxn>
                <a:cxn ang="0">
                  <a:pos x="259" y="159"/>
                </a:cxn>
                <a:cxn ang="0">
                  <a:pos x="245" y="146"/>
                </a:cxn>
                <a:cxn ang="0">
                  <a:pos x="230" y="132"/>
                </a:cxn>
                <a:cxn ang="0">
                  <a:pos x="216" y="115"/>
                </a:cxn>
                <a:cxn ang="0">
                  <a:pos x="202" y="98"/>
                </a:cxn>
                <a:cxn ang="0">
                  <a:pos x="190" y="79"/>
                </a:cxn>
                <a:cxn ang="0">
                  <a:pos x="176" y="58"/>
                </a:cxn>
                <a:cxn ang="0">
                  <a:pos x="158" y="40"/>
                </a:cxn>
                <a:cxn ang="0">
                  <a:pos x="137" y="28"/>
                </a:cxn>
                <a:cxn ang="0">
                  <a:pos x="116" y="19"/>
                </a:cxn>
                <a:cxn ang="0">
                  <a:pos x="94" y="14"/>
                </a:cxn>
                <a:cxn ang="0">
                  <a:pos x="70" y="11"/>
                </a:cxn>
                <a:cxn ang="0">
                  <a:pos x="43" y="9"/>
                </a:cxn>
                <a:cxn ang="0">
                  <a:pos x="17" y="9"/>
                </a:cxn>
                <a:cxn ang="0">
                  <a:pos x="0" y="9"/>
                </a:cxn>
                <a:cxn ang="0">
                  <a:pos x="0" y="2"/>
                </a:cxn>
                <a:cxn ang="0">
                  <a:pos x="3" y="0"/>
                </a:cxn>
              </a:cxnLst>
              <a:rect l="0" t="0" r="r" b="b"/>
              <a:pathLst>
                <a:path w="376" h="176">
                  <a:moveTo>
                    <a:pt x="3" y="0"/>
                  </a:moveTo>
                  <a:lnTo>
                    <a:pt x="17" y="0"/>
                  </a:lnTo>
                  <a:lnTo>
                    <a:pt x="31" y="0"/>
                  </a:lnTo>
                  <a:lnTo>
                    <a:pt x="47" y="0"/>
                  </a:lnTo>
                  <a:lnTo>
                    <a:pt x="61" y="0"/>
                  </a:lnTo>
                  <a:lnTo>
                    <a:pt x="73" y="0"/>
                  </a:lnTo>
                  <a:lnTo>
                    <a:pt x="87" y="2"/>
                  </a:lnTo>
                  <a:lnTo>
                    <a:pt x="99" y="4"/>
                  </a:lnTo>
                  <a:lnTo>
                    <a:pt x="113" y="7"/>
                  </a:lnTo>
                  <a:lnTo>
                    <a:pt x="123" y="9"/>
                  </a:lnTo>
                  <a:lnTo>
                    <a:pt x="136" y="14"/>
                  </a:lnTo>
                  <a:lnTo>
                    <a:pt x="146" y="18"/>
                  </a:lnTo>
                  <a:lnTo>
                    <a:pt x="158" y="25"/>
                  </a:lnTo>
                  <a:lnTo>
                    <a:pt x="167" y="32"/>
                  </a:lnTo>
                  <a:lnTo>
                    <a:pt x="177" y="40"/>
                  </a:lnTo>
                  <a:lnTo>
                    <a:pt x="186" y="51"/>
                  </a:lnTo>
                  <a:lnTo>
                    <a:pt x="197" y="63"/>
                  </a:lnTo>
                  <a:lnTo>
                    <a:pt x="202" y="72"/>
                  </a:lnTo>
                  <a:lnTo>
                    <a:pt x="207" y="80"/>
                  </a:lnTo>
                  <a:lnTo>
                    <a:pt x="212" y="89"/>
                  </a:lnTo>
                  <a:lnTo>
                    <a:pt x="219" y="98"/>
                  </a:lnTo>
                  <a:lnTo>
                    <a:pt x="224" y="105"/>
                  </a:lnTo>
                  <a:lnTo>
                    <a:pt x="231" y="113"/>
                  </a:lnTo>
                  <a:lnTo>
                    <a:pt x="238" y="120"/>
                  </a:lnTo>
                  <a:lnTo>
                    <a:pt x="245" y="127"/>
                  </a:lnTo>
                  <a:lnTo>
                    <a:pt x="250" y="132"/>
                  </a:lnTo>
                  <a:lnTo>
                    <a:pt x="257" y="139"/>
                  </a:lnTo>
                  <a:lnTo>
                    <a:pt x="266" y="143"/>
                  </a:lnTo>
                  <a:lnTo>
                    <a:pt x="275" y="148"/>
                  </a:lnTo>
                  <a:lnTo>
                    <a:pt x="282" y="150"/>
                  </a:lnTo>
                  <a:lnTo>
                    <a:pt x="292" y="153"/>
                  </a:lnTo>
                  <a:lnTo>
                    <a:pt x="301" y="155"/>
                  </a:lnTo>
                  <a:lnTo>
                    <a:pt x="313" y="157"/>
                  </a:lnTo>
                  <a:lnTo>
                    <a:pt x="318" y="157"/>
                  </a:lnTo>
                  <a:lnTo>
                    <a:pt x="323" y="157"/>
                  </a:lnTo>
                  <a:lnTo>
                    <a:pt x="327" y="157"/>
                  </a:lnTo>
                  <a:lnTo>
                    <a:pt x="332" y="157"/>
                  </a:lnTo>
                  <a:lnTo>
                    <a:pt x="336" y="159"/>
                  </a:lnTo>
                  <a:lnTo>
                    <a:pt x="339" y="159"/>
                  </a:lnTo>
                  <a:lnTo>
                    <a:pt x="341" y="160"/>
                  </a:lnTo>
                  <a:lnTo>
                    <a:pt x="348" y="160"/>
                  </a:lnTo>
                  <a:lnTo>
                    <a:pt x="350" y="160"/>
                  </a:lnTo>
                  <a:lnTo>
                    <a:pt x="355" y="162"/>
                  </a:lnTo>
                  <a:lnTo>
                    <a:pt x="360" y="162"/>
                  </a:lnTo>
                  <a:lnTo>
                    <a:pt x="367" y="162"/>
                  </a:lnTo>
                  <a:lnTo>
                    <a:pt x="370" y="164"/>
                  </a:lnTo>
                  <a:lnTo>
                    <a:pt x="374" y="169"/>
                  </a:lnTo>
                  <a:lnTo>
                    <a:pt x="376" y="174"/>
                  </a:lnTo>
                  <a:lnTo>
                    <a:pt x="374" y="176"/>
                  </a:lnTo>
                  <a:lnTo>
                    <a:pt x="367" y="176"/>
                  </a:lnTo>
                  <a:lnTo>
                    <a:pt x="360" y="176"/>
                  </a:lnTo>
                  <a:lnTo>
                    <a:pt x="357" y="176"/>
                  </a:lnTo>
                  <a:lnTo>
                    <a:pt x="353" y="176"/>
                  </a:lnTo>
                  <a:lnTo>
                    <a:pt x="346" y="174"/>
                  </a:lnTo>
                  <a:lnTo>
                    <a:pt x="343" y="174"/>
                  </a:lnTo>
                  <a:lnTo>
                    <a:pt x="337" y="174"/>
                  </a:lnTo>
                  <a:lnTo>
                    <a:pt x="332" y="172"/>
                  </a:lnTo>
                  <a:lnTo>
                    <a:pt x="327" y="172"/>
                  </a:lnTo>
                  <a:lnTo>
                    <a:pt x="323" y="172"/>
                  </a:lnTo>
                  <a:lnTo>
                    <a:pt x="318" y="172"/>
                  </a:lnTo>
                  <a:lnTo>
                    <a:pt x="313" y="172"/>
                  </a:lnTo>
                  <a:lnTo>
                    <a:pt x="299" y="172"/>
                  </a:lnTo>
                  <a:lnTo>
                    <a:pt x="289" y="171"/>
                  </a:lnTo>
                  <a:lnTo>
                    <a:pt x="278" y="167"/>
                  </a:lnTo>
                  <a:lnTo>
                    <a:pt x="270" y="164"/>
                  </a:lnTo>
                  <a:lnTo>
                    <a:pt x="259" y="159"/>
                  </a:lnTo>
                  <a:lnTo>
                    <a:pt x="252" y="153"/>
                  </a:lnTo>
                  <a:lnTo>
                    <a:pt x="245" y="146"/>
                  </a:lnTo>
                  <a:lnTo>
                    <a:pt x="238" y="141"/>
                  </a:lnTo>
                  <a:lnTo>
                    <a:pt x="230" y="132"/>
                  </a:lnTo>
                  <a:lnTo>
                    <a:pt x="223" y="124"/>
                  </a:lnTo>
                  <a:lnTo>
                    <a:pt x="216" y="115"/>
                  </a:lnTo>
                  <a:lnTo>
                    <a:pt x="210" y="106"/>
                  </a:lnTo>
                  <a:lnTo>
                    <a:pt x="202" y="98"/>
                  </a:lnTo>
                  <a:lnTo>
                    <a:pt x="197" y="87"/>
                  </a:lnTo>
                  <a:lnTo>
                    <a:pt x="190" y="79"/>
                  </a:lnTo>
                  <a:lnTo>
                    <a:pt x="184" y="70"/>
                  </a:lnTo>
                  <a:lnTo>
                    <a:pt x="176" y="58"/>
                  </a:lnTo>
                  <a:lnTo>
                    <a:pt x="167" y="49"/>
                  </a:lnTo>
                  <a:lnTo>
                    <a:pt x="158" y="40"/>
                  </a:lnTo>
                  <a:lnTo>
                    <a:pt x="148" y="35"/>
                  </a:lnTo>
                  <a:lnTo>
                    <a:pt x="137" y="28"/>
                  </a:lnTo>
                  <a:lnTo>
                    <a:pt x="127" y="23"/>
                  </a:lnTo>
                  <a:lnTo>
                    <a:pt x="116" y="19"/>
                  </a:lnTo>
                  <a:lnTo>
                    <a:pt x="106" y="16"/>
                  </a:lnTo>
                  <a:lnTo>
                    <a:pt x="94" y="14"/>
                  </a:lnTo>
                  <a:lnTo>
                    <a:pt x="82" y="13"/>
                  </a:lnTo>
                  <a:lnTo>
                    <a:pt x="70" y="11"/>
                  </a:lnTo>
                  <a:lnTo>
                    <a:pt x="57" y="11"/>
                  </a:lnTo>
                  <a:lnTo>
                    <a:pt x="43" y="9"/>
                  </a:lnTo>
                  <a:lnTo>
                    <a:pt x="31" y="9"/>
                  </a:lnTo>
                  <a:lnTo>
                    <a:pt x="17" y="9"/>
                  </a:lnTo>
                  <a:lnTo>
                    <a:pt x="3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5" name="Freeform 217"/>
            <p:cNvSpPr>
              <a:spLocks/>
            </p:cNvSpPr>
            <p:nvPr/>
          </p:nvSpPr>
          <p:spPr bwMode="auto">
            <a:xfrm>
              <a:off x="924" y="1943"/>
              <a:ext cx="70" cy="4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6" y="2"/>
                </a:cxn>
                <a:cxn ang="0">
                  <a:pos x="26" y="4"/>
                </a:cxn>
                <a:cxn ang="0">
                  <a:pos x="35" y="7"/>
                </a:cxn>
                <a:cxn ang="0">
                  <a:pos x="43" y="11"/>
                </a:cxn>
                <a:cxn ang="0">
                  <a:pos x="52" y="16"/>
                </a:cxn>
                <a:cxn ang="0">
                  <a:pos x="61" y="20"/>
                </a:cxn>
                <a:cxn ang="0">
                  <a:pos x="68" y="25"/>
                </a:cxn>
                <a:cxn ang="0">
                  <a:pos x="77" y="30"/>
                </a:cxn>
                <a:cxn ang="0">
                  <a:pos x="83" y="35"/>
                </a:cxn>
                <a:cxn ang="0">
                  <a:pos x="90" y="39"/>
                </a:cxn>
                <a:cxn ang="0">
                  <a:pos x="97" y="46"/>
                </a:cxn>
                <a:cxn ang="0">
                  <a:pos x="106" y="51"/>
                </a:cxn>
                <a:cxn ang="0">
                  <a:pos x="113" y="56"/>
                </a:cxn>
                <a:cxn ang="0">
                  <a:pos x="122" y="63"/>
                </a:cxn>
                <a:cxn ang="0">
                  <a:pos x="130" y="70"/>
                </a:cxn>
                <a:cxn ang="0">
                  <a:pos x="139" y="77"/>
                </a:cxn>
                <a:cxn ang="0">
                  <a:pos x="141" y="80"/>
                </a:cxn>
                <a:cxn ang="0">
                  <a:pos x="139" y="84"/>
                </a:cxn>
                <a:cxn ang="0">
                  <a:pos x="136" y="87"/>
                </a:cxn>
                <a:cxn ang="0">
                  <a:pos x="132" y="87"/>
                </a:cxn>
                <a:cxn ang="0">
                  <a:pos x="122" y="80"/>
                </a:cxn>
                <a:cxn ang="0">
                  <a:pos x="115" y="73"/>
                </a:cxn>
                <a:cxn ang="0">
                  <a:pos x="108" y="66"/>
                </a:cxn>
                <a:cxn ang="0">
                  <a:pos x="99" y="61"/>
                </a:cxn>
                <a:cxn ang="0">
                  <a:pos x="92" y="54"/>
                </a:cxn>
                <a:cxn ang="0">
                  <a:pos x="85" y="49"/>
                </a:cxn>
                <a:cxn ang="0">
                  <a:pos x="78" y="44"/>
                </a:cxn>
                <a:cxn ang="0">
                  <a:pos x="71" y="39"/>
                </a:cxn>
                <a:cxn ang="0">
                  <a:pos x="64" y="33"/>
                </a:cxn>
                <a:cxn ang="0">
                  <a:pos x="57" y="28"/>
                </a:cxn>
                <a:cxn ang="0">
                  <a:pos x="49" y="25"/>
                </a:cxn>
                <a:cxn ang="0">
                  <a:pos x="42" y="20"/>
                </a:cxn>
                <a:cxn ang="0">
                  <a:pos x="33" y="16"/>
                </a:cxn>
                <a:cxn ang="0">
                  <a:pos x="23" y="13"/>
                </a:cxn>
                <a:cxn ang="0">
                  <a:pos x="14" y="11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41" h="87">
                  <a:moveTo>
                    <a:pt x="5" y="0"/>
                  </a:moveTo>
                  <a:lnTo>
                    <a:pt x="16" y="2"/>
                  </a:lnTo>
                  <a:lnTo>
                    <a:pt x="26" y="4"/>
                  </a:lnTo>
                  <a:lnTo>
                    <a:pt x="35" y="7"/>
                  </a:lnTo>
                  <a:lnTo>
                    <a:pt x="43" y="11"/>
                  </a:lnTo>
                  <a:lnTo>
                    <a:pt x="52" y="16"/>
                  </a:lnTo>
                  <a:lnTo>
                    <a:pt x="61" y="20"/>
                  </a:lnTo>
                  <a:lnTo>
                    <a:pt x="68" y="25"/>
                  </a:lnTo>
                  <a:lnTo>
                    <a:pt x="77" y="30"/>
                  </a:lnTo>
                  <a:lnTo>
                    <a:pt x="83" y="35"/>
                  </a:lnTo>
                  <a:lnTo>
                    <a:pt x="90" y="39"/>
                  </a:lnTo>
                  <a:lnTo>
                    <a:pt x="97" y="46"/>
                  </a:lnTo>
                  <a:lnTo>
                    <a:pt x="106" y="51"/>
                  </a:lnTo>
                  <a:lnTo>
                    <a:pt x="113" y="56"/>
                  </a:lnTo>
                  <a:lnTo>
                    <a:pt x="122" y="63"/>
                  </a:lnTo>
                  <a:lnTo>
                    <a:pt x="130" y="70"/>
                  </a:lnTo>
                  <a:lnTo>
                    <a:pt x="139" y="77"/>
                  </a:lnTo>
                  <a:lnTo>
                    <a:pt x="141" y="80"/>
                  </a:lnTo>
                  <a:lnTo>
                    <a:pt x="139" y="84"/>
                  </a:lnTo>
                  <a:lnTo>
                    <a:pt x="136" y="87"/>
                  </a:lnTo>
                  <a:lnTo>
                    <a:pt x="132" y="87"/>
                  </a:lnTo>
                  <a:lnTo>
                    <a:pt x="122" y="80"/>
                  </a:lnTo>
                  <a:lnTo>
                    <a:pt x="115" y="73"/>
                  </a:lnTo>
                  <a:lnTo>
                    <a:pt x="108" y="66"/>
                  </a:lnTo>
                  <a:lnTo>
                    <a:pt x="99" y="61"/>
                  </a:lnTo>
                  <a:lnTo>
                    <a:pt x="92" y="54"/>
                  </a:lnTo>
                  <a:lnTo>
                    <a:pt x="85" y="49"/>
                  </a:lnTo>
                  <a:lnTo>
                    <a:pt x="78" y="44"/>
                  </a:lnTo>
                  <a:lnTo>
                    <a:pt x="71" y="39"/>
                  </a:lnTo>
                  <a:lnTo>
                    <a:pt x="64" y="33"/>
                  </a:lnTo>
                  <a:lnTo>
                    <a:pt x="57" y="28"/>
                  </a:lnTo>
                  <a:lnTo>
                    <a:pt x="49" y="25"/>
                  </a:lnTo>
                  <a:lnTo>
                    <a:pt x="42" y="20"/>
                  </a:lnTo>
                  <a:lnTo>
                    <a:pt x="33" y="16"/>
                  </a:lnTo>
                  <a:lnTo>
                    <a:pt x="23" y="13"/>
                  </a:lnTo>
                  <a:lnTo>
                    <a:pt x="14" y="11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6" name="Freeform 218"/>
            <p:cNvSpPr>
              <a:spLocks/>
            </p:cNvSpPr>
            <p:nvPr/>
          </p:nvSpPr>
          <p:spPr bwMode="auto">
            <a:xfrm>
              <a:off x="880" y="2003"/>
              <a:ext cx="117" cy="43"/>
            </a:xfrm>
            <a:custGeom>
              <a:avLst/>
              <a:gdLst/>
              <a:ahLst/>
              <a:cxnLst>
                <a:cxn ang="0">
                  <a:pos x="225" y="9"/>
                </a:cxn>
                <a:cxn ang="0">
                  <a:pos x="212" y="11"/>
                </a:cxn>
                <a:cxn ang="0">
                  <a:pos x="202" y="11"/>
                </a:cxn>
                <a:cxn ang="0">
                  <a:pos x="190" y="11"/>
                </a:cxn>
                <a:cxn ang="0">
                  <a:pos x="179" y="11"/>
                </a:cxn>
                <a:cxn ang="0">
                  <a:pos x="169" y="11"/>
                </a:cxn>
                <a:cxn ang="0">
                  <a:pos x="157" y="9"/>
                </a:cxn>
                <a:cxn ang="0">
                  <a:pos x="143" y="11"/>
                </a:cxn>
                <a:cxn ang="0">
                  <a:pos x="125" y="13"/>
                </a:cxn>
                <a:cxn ang="0">
                  <a:pos x="106" y="18"/>
                </a:cxn>
                <a:cxn ang="0">
                  <a:pos x="89" y="23"/>
                </a:cxn>
                <a:cxn ang="0">
                  <a:pos x="75" y="32"/>
                </a:cxn>
                <a:cxn ang="0">
                  <a:pos x="59" y="42"/>
                </a:cxn>
                <a:cxn ang="0">
                  <a:pos x="45" y="53"/>
                </a:cxn>
                <a:cxn ang="0">
                  <a:pos x="30" y="65"/>
                </a:cxn>
                <a:cxn ang="0">
                  <a:pos x="14" y="79"/>
                </a:cxn>
                <a:cxn ang="0">
                  <a:pos x="0" y="86"/>
                </a:cxn>
                <a:cxn ang="0">
                  <a:pos x="11" y="72"/>
                </a:cxn>
                <a:cxn ang="0">
                  <a:pos x="26" y="60"/>
                </a:cxn>
                <a:cxn ang="0">
                  <a:pos x="42" y="46"/>
                </a:cxn>
                <a:cxn ang="0">
                  <a:pos x="58" y="35"/>
                </a:cxn>
                <a:cxn ang="0">
                  <a:pos x="72" y="25"/>
                </a:cxn>
                <a:cxn ang="0">
                  <a:pos x="87" y="16"/>
                </a:cxn>
                <a:cxn ang="0">
                  <a:pos x="105" y="9"/>
                </a:cxn>
                <a:cxn ang="0">
                  <a:pos x="125" y="4"/>
                </a:cxn>
                <a:cxn ang="0">
                  <a:pos x="143" y="2"/>
                </a:cxn>
                <a:cxn ang="0">
                  <a:pos x="155" y="2"/>
                </a:cxn>
                <a:cxn ang="0">
                  <a:pos x="167" y="2"/>
                </a:cxn>
                <a:cxn ang="0">
                  <a:pos x="178" y="2"/>
                </a:cxn>
                <a:cxn ang="0">
                  <a:pos x="188" y="4"/>
                </a:cxn>
                <a:cxn ang="0">
                  <a:pos x="200" y="4"/>
                </a:cxn>
                <a:cxn ang="0">
                  <a:pos x="211" y="4"/>
                </a:cxn>
                <a:cxn ang="0">
                  <a:pos x="223" y="2"/>
                </a:cxn>
                <a:cxn ang="0">
                  <a:pos x="233" y="0"/>
                </a:cxn>
                <a:cxn ang="0">
                  <a:pos x="235" y="6"/>
                </a:cxn>
                <a:cxn ang="0">
                  <a:pos x="232" y="9"/>
                </a:cxn>
              </a:cxnLst>
              <a:rect l="0" t="0" r="r" b="b"/>
              <a:pathLst>
                <a:path w="235" h="87">
                  <a:moveTo>
                    <a:pt x="232" y="9"/>
                  </a:moveTo>
                  <a:lnTo>
                    <a:pt x="225" y="9"/>
                  </a:lnTo>
                  <a:lnTo>
                    <a:pt x="219" y="11"/>
                  </a:lnTo>
                  <a:lnTo>
                    <a:pt x="212" y="11"/>
                  </a:lnTo>
                  <a:lnTo>
                    <a:pt x="207" y="13"/>
                  </a:lnTo>
                  <a:lnTo>
                    <a:pt x="202" y="11"/>
                  </a:lnTo>
                  <a:lnTo>
                    <a:pt x="197" y="11"/>
                  </a:lnTo>
                  <a:lnTo>
                    <a:pt x="190" y="11"/>
                  </a:lnTo>
                  <a:lnTo>
                    <a:pt x="186" y="11"/>
                  </a:lnTo>
                  <a:lnTo>
                    <a:pt x="179" y="11"/>
                  </a:lnTo>
                  <a:lnTo>
                    <a:pt x="174" y="11"/>
                  </a:lnTo>
                  <a:lnTo>
                    <a:pt x="169" y="11"/>
                  </a:lnTo>
                  <a:lnTo>
                    <a:pt x="162" y="11"/>
                  </a:lnTo>
                  <a:lnTo>
                    <a:pt x="157" y="9"/>
                  </a:lnTo>
                  <a:lnTo>
                    <a:pt x="150" y="9"/>
                  </a:lnTo>
                  <a:lnTo>
                    <a:pt x="143" y="11"/>
                  </a:lnTo>
                  <a:lnTo>
                    <a:pt x="138" y="11"/>
                  </a:lnTo>
                  <a:lnTo>
                    <a:pt x="125" y="13"/>
                  </a:lnTo>
                  <a:lnTo>
                    <a:pt x="117" y="14"/>
                  </a:lnTo>
                  <a:lnTo>
                    <a:pt x="106" y="18"/>
                  </a:lnTo>
                  <a:lnTo>
                    <a:pt x="99" y="21"/>
                  </a:lnTo>
                  <a:lnTo>
                    <a:pt x="89" y="23"/>
                  </a:lnTo>
                  <a:lnTo>
                    <a:pt x="82" y="28"/>
                  </a:lnTo>
                  <a:lnTo>
                    <a:pt x="75" y="32"/>
                  </a:lnTo>
                  <a:lnTo>
                    <a:pt x="68" y="37"/>
                  </a:lnTo>
                  <a:lnTo>
                    <a:pt x="59" y="42"/>
                  </a:lnTo>
                  <a:lnTo>
                    <a:pt x="52" y="47"/>
                  </a:lnTo>
                  <a:lnTo>
                    <a:pt x="45" y="53"/>
                  </a:lnTo>
                  <a:lnTo>
                    <a:pt x="37" y="60"/>
                  </a:lnTo>
                  <a:lnTo>
                    <a:pt x="30" y="65"/>
                  </a:lnTo>
                  <a:lnTo>
                    <a:pt x="23" y="72"/>
                  </a:lnTo>
                  <a:lnTo>
                    <a:pt x="14" y="79"/>
                  </a:lnTo>
                  <a:lnTo>
                    <a:pt x="5" y="87"/>
                  </a:lnTo>
                  <a:lnTo>
                    <a:pt x="0" y="86"/>
                  </a:lnTo>
                  <a:lnTo>
                    <a:pt x="2" y="80"/>
                  </a:lnTo>
                  <a:lnTo>
                    <a:pt x="11" y="72"/>
                  </a:lnTo>
                  <a:lnTo>
                    <a:pt x="19" y="65"/>
                  </a:lnTo>
                  <a:lnTo>
                    <a:pt x="26" y="60"/>
                  </a:lnTo>
                  <a:lnTo>
                    <a:pt x="35" y="53"/>
                  </a:lnTo>
                  <a:lnTo>
                    <a:pt x="42" y="46"/>
                  </a:lnTo>
                  <a:lnTo>
                    <a:pt x="49" y="40"/>
                  </a:lnTo>
                  <a:lnTo>
                    <a:pt x="58" y="35"/>
                  </a:lnTo>
                  <a:lnTo>
                    <a:pt x="65" y="30"/>
                  </a:lnTo>
                  <a:lnTo>
                    <a:pt x="72" y="25"/>
                  </a:lnTo>
                  <a:lnTo>
                    <a:pt x="79" y="20"/>
                  </a:lnTo>
                  <a:lnTo>
                    <a:pt x="87" y="16"/>
                  </a:lnTo>
                  <a:lnTo>
                    <a:pt x="96" y="13"/>
                  </a:lnTo>
                  <a:lnTo>
                    <a:pt x="105" y="9"/>
                  </a:lnTo>
                  <a:lnTo>
                    <a:pt x="115" y="6"/>
                  </a:lnTo>
                  <a:lnTo>
                    <a:pt x="125" y="4"/>
                  </a:lnTo>
                  <a:lnTo>
                    <a:pt x="138" y="2"/>
                  </a:lnTo>
                  <a:lnTo>
                    <a:pt x="143" y="2"/>
                  </a:lnTo>
                  <a:lnTo>
                    <a:pt x="150" y="2"/>
                  </a:lnTo>
                  <a:lnTo>
                    <a:pt x="155" y="2"/>
                  </a:lnTo>
                  <a:lnTo>
                    <a:pt x="162" y="2"/>
                  </a:lnTo>
                  <a:lnTo>
                    <a:pt x="167" y="2"/>
                  </a:lnTo>
                  <a:lnTo>
                    <a:pt x="172" y="2"/>
                  </a:lnTo>
                  <a:lnTo>
                    <a:pt x="178" y="2"/>
                  </a:lnTo>
                  <a:lnTo>
                    <a:pt x="185" y="4"/>
                  </a:lnTo>
                  <a:lnTo>
                    <a:pt x="188" y="4"/>
                  </a:lnTo>
                  <a:lnTo>
                    <a:pt x="195" y="4"/>
                  </a:lnTo>
                  <a:lnTo>
                    <a:pt x="200" y="4"/>
                  </a:lnTo>
                  <a:lnTo>
                    <a:pt x="206" y="4"/>
                  </a:lnTo>
                  <a:lnTo>
                    <a:pt x="211" y="4"/>
                  </a:lnTo>
                  <a:lnTo>
                    <a:pt x="218" y="4"/>
                  </a:lnTo>
                  <a:lnTo>
                    <a:pt x="223" y="2"/>
                  </a:lnTo>
                  <a:lnTo>
                    <a:pt x="230" y="2"/>
                  </a:lnTo>
                  <a:lnTo>
                    <a:pt x="233" y="0"/>
                  </a:lnTo>
                  <a:lnTo>
                    <a:pt x="235" y="2"/>
                  </a:lnTo>
                  <a:lnTo>
                    <a:pt x="235" y="6"/>
                  </a:lnTo>
                  <a:lnTo>
                    <a:pt x="232" y="9"/>
                  </a:lnTo>
                  <a:lnTo>
                    <a:pt x="232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7" name="Freeform 219"/>
            <p:cNvSpPr>
              <a:spLocks/>
            </p:cNvSpPr>
            <p:nvPr/>
          </p:nvSpPr>
          <p:spPr bwMode="auto">
            <a:xfrm>
              <a:off x="1004" y="2024"/>
              <a:ext cx="34" cy="121"/>
            </a:xfrm>
            <a:custGeom>
              <a:avLst/>
              <a:gdLst/>
              <a:ahLst/>
              <a:cxnLst>
                <a:cxn ang="0">
                  <a:pos x="56" y="235"/>
                </a:cxn>
                <a:cxn ang="0">
                  <a:pos x="52" y="223"/>
                </a:cxn>
                <a:cxn ang="0">
                  <a:pos x="45" y="212"/>
                </a:cxn>
                <a:cxn ang="0">
                  <a:pos x="40" y="202"/>
                </a:cxn>
                <a:cxn ang="0">
                  <a:pos x="33" y="191"/>
                </a:cxn>
                <a:cxn ang="0">
                  <a:pos x="28" y="181"/>
                </a:cxn>
                <a:cxn ang="0">
                  <a:pos x="23" y="171"/>
                </a:cxn>
                <a:cxn ang="0">
                  <a:pos x="19" y="158"/>
                </a:cxn>
                <a:cxn ang="0">
                  <a:pos x="14" y="143"/>
                </a:cxn>
                <a:cxn ang="0">
                  <a:pos x="12" y="124"/>
                </a:cxn>
                <a:cxn ang="0">
                  <a:pos x="12" y="104"/>
                </a:cxn>
                <a:cxn ang="0">
                  <a:pos x="14" y="87"/>
                </a:cxn>
                <a:cxn ang="0">
                  <a:pos x="14" y="70"/>
                </a:cxn>
                <a:cxn ang="0">
                  <a:pos x="12" y="52"/>
                </a:cxn>
                <a:cxn ang="0">
                  <a:pos x="10" y="35"/>
                </a:cxn>
                <a:cxn ang="0">
                  <a:pos x="5" y="16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14" y="12"/>
                </a:cxn>
                <a:cxn ang="0">
                  <a:pos x="19" y="30"/>
                </a:cxn>
                <a:cxn ang="0">
                  <a:pos x="23" y="47"/>
                </a:cxn>
                <a:cxn ang="0">
                  <a:pos x="23" y="64"/>
                </a:cxn>
                <a:cxn ang="0">
                  <a:pos x="21" y="84"/>
                </a:cxn>
                <a:cxn ang="0">
                  <a:pos x="21" y="103"/>
                </a:cxn>
                <a:cxn ang="0">
                  <a:pos x="21" y="122"/>
                </a:cxn>
                <a:cxn ang="0">
                  <a:pos x="23" y="141"/>
                </a:cxn>
                <a:cxn ang="0">
                  <a:pos x="26" y="157"/>
                </a:cxn>
                <a:cxn ang="0">
                  <a:pos x="31" y="169"/>
                </a:cxn>
                <a:cxn ang="0">
                  <a:pos x="37" y="179"/>
                </a:cxn>
                <a:cxn ang="0">
                  <a:pos x="42" y="190"/>
                </a:cxn>
                <a:cxn ang="0">
                  <a:pos x="47" y="200"/>
                </a:cxn>
                <a:cxn ang="0">
                  <a:pos x="52" y="209"/>
                </a:cxn>
                <a:cxn ang="0">
                  <a:pos x="59" y="219"/>
                </a:cxn>
                <a:cxn ang="0">
                  <a:pos x="64" y="233"/>
                </a:cxn>
                <a:cxn ang="0">
                  <a:pos x="68" y="242"/>
                </a:cxn>
                <a:cxn ang="0">
                  <a:pos x="61" y="244"/>
                </a:cxn>
                <a:cxn ang="0">
                  <a:pos x="59" y="242"/>
                </a:cxn>
              </a:cxnLst>
              <a:rect l="0" t="0" r="r" b="b"/>
              <a:pathLst>
                <a:path w="68" h="244">
                  <a:moveTo>
                    <a:pt x="59" y="242"/>
                  </a:moveTo>
                  <a:lnTo>
                    <a:pt x="56" y="235"/>
                  </a:lnTo>
                  <a:lnTo>
                    <a:pt x="54" y="228"/>
                  </a:lnTo>
                  <a:lnTo>
                    <a:pt x="52" y="223"/>
                  </a:lnTo>
                  <a:lnTo>
                    <a:pt x="49" y="218"/>
                  </a:lnTo>
                  <a:lnTo>
                    <a:pt x="45" y="212"/>
                  </a:lnTo>
                  <a:lnTo>
                    <a:pt x="42" y="207"/>
                  </a:lnTo>
                  <a:lnTo>
                    <a:pt x="40" y="202"/>
                  </a:lnTo>
                  <a:lnTo>
                    <a:pt x="37" y="198"/>
                  </a:lnTo>
                  <a:lnTo>
                    <a:pt x="33" y="191"/>
                  </a:lnTo>
                  <a:lnTo>
                    <a:pt x="31" y="186"/>
                  </a:lnTo>
                  <a:lnTo>
                    <a:pt x="28" y="181"/>
                  </a:lnTo>
                  <a:lnTo>
                    <a:pt x="26" y="176"/>
                  </a:lnTo>
                  <a:lnTo>
                    <a:pt x="23" y="171"/>
                  </a:lnTo>
                  <a:lnTo>
                    <a:pt x="21" y="165"/>
                  </a:lnTo>
                  <a:lnTo>
                    <a:pt x="19" y="158"/>
                  </a:lnTo>
                  <a:lnTo>
                    <a:pt x="17" y="153"/>
                  </a:lnTo>
                  <a:lnTo>
                    <a:pt x="14" y="143"/>
                  </a:lnTo>
                  <a:lnTo>
                    <a:pt x="14" y="132"/>
                  </a:lnTo>
                  <a:lnTo>
                    <a:pt x="12" y="124"/>
                  </a:lnTo>
                  <a:lnTo>
                    <a:pt x="12" y="113"/>
                  </a:lnTo>
                  <a:lnTo>
                    <a:pt x="12" y="104"/>
                  </a:lnTo>
                  <a:lnTo>
                    <a:pt x="12" y="96"/>
                  </a:lnTo>
                  <a:lnTo>
                    <a:pt x="14" y="87"/>
                  </a:lnTo>
                  <a:lnTo>
                    <a:pt x="14" y="78"/>
                  </a:lnTo>
                  <a:lnTo>
                    <a:pt x="14" y="70"/>
                  </a:lnTo>
                  <a:lnTo>
                    <a:pt x="14" y="61"/>
                  </a:lnTo>
                  <a:lnTo>
                    <a:pt x="12" y="52"/>
                  </a:lnTo>
                  <a:lnTo>
                    <a:pt x="12" y="44"/>
                  </a:lnTo>
                  <a:lnTo>
                    <a:pt x="10" y="35"/>
                  </a:lnTo>
                  <a:lnTo>
                    <a:pt x="9" y="26"/>
                  </a:lnTo>
                  <a:lnTo>
                    <a:pt x="5" y="16"/>
                  </a:lnTo>
                  <a:lnTo>
                    <a:pt x="2" y="7"/>
                  </a:lnTo>
                  <a:lnTo>
                    <a:pt x="0" y="4"/>
                  </a:lnTo>
                  <a:lnTo>
                    <a:pt x="3" y="0"/>
                  </a:lnTo>
                  <a:lnTo>
                    <a:pt x="7" y="0"/>
                  </a:lnTo>
                  <a:lnTo>
                    <a:pt x="10" y="4"/>
                  </a:lnTo>
                  <a:lnTo>
                    <a:pt x="14" y="12"/>
                  </a:lnTo>
                  <a:lnTo>
                    <a:pt x="17" y="21"/>
                  </a:lnTo>
                  <a:lnTo>
                    <a:pt x="19" y="30"/>
                  </a:lnTo>
                  <a:lnTo>
                    <a:pt x="23" y="40"/>
                  </a:lnTo>
                  <a:lnTo>
                    <a:pt x="23" y="47"/>
                  </a:lnTo>
                  <a:lnTo>
                    <a:pt x="23" y="58"/>
                  </a:lnTo>
                  <a:lnTo>
                    <a:pt x="23" y="64"/>
                  </a:lnTo>
                  <a:lnTo>
                    <a:pt x="23" y="75"/>
                  </a:lnTo>
                  <a:lnTo>
                    <a:pt x="21" y="84"/>
                  </a:lnTo>
                  <a:lnTo>
                    <a:pt x="21" y="92"/>
                  </a:lnTo>
                  <a:lnTo>
                    <a:pt x="21" y="103"/>
                  </a:lnTo>
                  <a:lnTo>
                    <a:pt x="21" y="111"/>
                  </a:lnTo>
                  <a:lnTo>
                    <a:pt x="21" y="122"/>
                  </a:lnTo>
                  <a:lnTo>
                    <a:pt x="21" y="131"/>
                  </a:lnTo>
                  <a:lnTo>
                    <a:pt x="23" y="141"/>
                  </a:lnTo>
                  <a:lnTo>
                    <a:pt x="24" y="151"/>
                  </a:lnTo>
                  <a:lnTo>
                    <a:pt x="26" y="157"/>
                  </a:lnTo>
                  <a:lnTo>
                    <a:pt x="28" y="164"/>
                  </a:lnTo>
                  <a:lnTo>
                    <a:pt x="31" y="169"/>
                  </a:lnTo>
                  <a:lnTo>
                    <a:pt x="33" y="174"/>
                  </a:lnTo>
                  <a:lnTo>
                    <a:pt x="37" y="179"/>
                  </a:lnTo>
                  <a:lnTo>
                    <a:pt x="38" y="184"/>
                  </a:lnTo>
                  <a:lnTo>
                    <a:pt x="42" y="190"/>
                  </a:lnTo>
                  <a:lnTo>
                    <a:pt x="45" y="195"/>
                  </a:lnTo>
                  <a:lnTo>
                    <a:pt x="47" y="200"/>
                  </a:lnTo>
                  <a:lnTo>
                    <a:pt x="50" y="205"/>
                  </a:lnTo>
                  <a:lnTo>
                    <a:pt x="52" y="209"/>
                  </a:lnTo>
                  <a:lnTo>
                    <a:pt x="56" y="216"/>
                  </a:lnTo>
                  <a:lnTo>
                    <a:pt x="59" y="219"/>
                  </a:lnTo>
                  <a:lnTo>
                    <a:pt x="61" y="226"/>
                  </a:lnTo>
                  <a:lnTo>
                    <a:pt x="64" y="233"/>
                  </a:lnTo>
                  <a:lnTo>
                    <a:pt x="68" y="240"/>
                  </a:lnTo>
                  <a:lnTo>
                    <a:pt x="68" y="242"/>
                  </a:lnTo>
                  <a:lnTo>
                    <a:pt x="64" y="244"/>
                  </a:lnTo>
                  <a:lnTo>
                    <a:pt x="61" y="244"/>
                  </a:lnTo>
                  <a:lnTo>
                    <a:pt x="59" y="242"/>
                  </a:lnTo>
                  <a:lnTo>
                    <a:pt x="59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8" name="Freeform 220"/>
            <p:cNvSpPr>
              <a:spLocks/>
            </p:cNvSpPr>
            <p:nvPr/>
          </p:nvSpPr>
          <p:spPr bwMode="auto">
            <a:xfrm>
              <a:off x="1093" y="2016"/>
              <a:ext cx="22" cy="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4" y="13"/>
                </a:cxn>
                <a:cxn ang="0">
                  <a:pos x="46" y="14"/>
                </a:cxn>
                <a:cxn ang="0">
                  <a:pos x="46" y="18"/>
                </a:cxn>
                <a:cxn ang="0">
                  <a:pos x="44" y="20"/>
                </a:cxn>
                <a:cxn ang="0">
                  <a:pos x="42" y="20"/>
                </a:cxn>
                <a:cxn ang="0">
                  <a:pos x="4" y="9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46" h="20">
                  <a:moveTo>
                    <a:pt x="6" y="0"/>
                  </a:moveTo>
                  <a:lnTo>
                    <a:pt x="44" y="13"/>
                  </a:lnTo>
                  <a:lnTo>
                    <a:pt x="46" y="14"/>
                  </a:lnTo>
                  <a:lnTo>
                    <a:pt x="46" y="18"/>
                  </a:lnTo>
                  <a:lnTo>
                    <a:pt x="44" y="20"/>
                  </a:lnTo>
                  <a:lnTo>
                    <a:pt x="42" y="20"/>
                  </a:lnTo>
                  <a:lnTo>
                    <a:pt x="4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69" name="Freeform 221"/>
            <p:cNvSpPr>
              <a:spLocks/>
            </p:cNvSpPr>
            <p:nvPr/>
          </p:nvSpPr>
          <p:spPr bwMode="auto">
            <a:xfrm>
              <a:off x="1073" y="1712"/>
              <a:ext cx="203" cy="281"/>
            </a:xfrm>
            <a:custGeom>
              <a:avLst/>
              <a:gdLst/>
              <a:ahLst/>
              <a:cxnLst>
                <a:cxn ang="0">
                  <a:pos x="35" y="386"/>
                </a:cxn>
                <a:cxn ang="0">
                  <a:pos x="72" y="387"/>
                </a:cxn>
                <a:cxn ang="0">
                  <a:pos x="106" y="389"/>
                </a:cxn>
                <a:cxn ang="0">
                  <a:pos x="145" y="384"/>
                </a:cxn>
                <a:cxn ang="0">
                  <a:pos x="185" y="368"/>
                </a:cxn>
                <a:cxn ang="0">
                  <a:pos x="214" y="344"/>
                </a:cxn>
                <a:cxn ang="0">
                  <a:pos x="235" y="309"/>
                </a:cxn>
                <a:cxn ang="0">
                  <a:pos x="253" y="271"/>
                </a:cxn>
                <a:cxn ang="0">
                  <a:pos x="273" y="210"/>
                </a:cxn>
                <a:cxn ang="0">
                  <a:pos x="296" y="151"/>
                </a:cxn>
                <a:cxn ang="0">
                  <a:pos x="322" y="95"/>
                </a:cxn>
                <a:cxn ang="0">
                  <a:pos x="353" y="38"/>
                </a:cxn>
                <a:cxn ang="0">
                  <a:pos x="374" y="8"/>
                </a:cxn>
                <a:cxn ang="0">
                  <a:pos x="393" y="0"/>
                </a:cxn>
                <a:cxn ang="0">
                  <a:pos x="406" y="13"/>
                </a:cxn>
                <a:cxn ang="0">
                  <a:pos x="407" y="33"/>
                </a:cxn>
                <a:cxn ang="0">
                  <a:pos x="404" y="53"/>
                </a:cxn>
                <a:cxn ang="0">
                  <a:pos x="402" y="76"/>
                </a:cxn>
                <a:cxn ang="0">
                  <a:pos x="399" y="149"/>
                </a:cxn>
                <a:cxn ang="0">
                  <a:pos x="393" y="227"/>
                </a:cxn>
                <a:cxn ang="0">
                  <a:pos x="380" y="300"/>
                </a:cxn>
                <a:cxn ang="0">
                  <a:pos x="359" y="382"/>
                </a:cxn>
                <a:cxn ang="0">
                  <a:pos x="327" y="457"/>
                </a:cxn>
                <a:cxn ang="0">
                  <a:pos x="275" y="509"/>
                </a:cxn>
                <a:cxn ang="0">
                  <a:pos x="207" y="542"/>
                </a:cxn>
                <a:cxn ang="0">
                  <a:pos x="129" y="560"/>
                </a:cxn>
                <a:cxn ang="0">
                  <a:pos x="103" y="554"/>
                </a:cxn>
                <a:cxn ang="0">
                  <a:pos x="166" y="544"/>
                </a:cxn>
                <a:cxn ang="0">
                  <a:pos x="235" y="520"/>
                </a:cxn>
                <a:cxn ang="0">
                  <a:pos x="291" y="478"/>
                </a:cxn>
                <a:cxn ang="0">
                  <a:pos x="331" y="419"/>
                </a:cxn>
                <a:cxn ang="0">
                  <a:pos x="355" y="335"/>
                </a:cxn>
                <a:cxn ang="0">
                  <a:pos x="374" y="260"/>
                </a:cxn>
                <a:cxn ang="0">
                  <a:pos x="387" y="187"/>
                </a:cxn>
                <a:cxn ang="0">
                  <a:pos x="393" y="106"/>
                </a:cxn>
                <a:cxn ang="0">
                  <a:pos x="393" y="66"/>
                </a:cxn>
                <a:cxn ang="0">
                  <a:pos x="399" y="47"/>
                </a:cxn>
                <a:cxn ang="0">
                  <a:pos x="399" y="29"/>
                </a:cxn>
                <a:cxn ang="0">
                  <a:pos x="393" y="12"/>
                </a:cxn>
                <a:cxn ang="0">
                  <a:pos x="380" y="15"/>
                </a:cxn>
                <a:cxn ang="0">
                  <a:pos x="364" y="43"/>
                </a:cxn>
                <a:cxn ang="0">
                  <a:pos x="333" y="100"/>
                </a:cxn>
                <a:cxn ang="0">
                  <a:pos x="307" y="156"/>
                </a:cxn>
                <a:cxn ang="0">
                  <a:pos x="282" y="213"/>
                </a:cxn>
                <a:cxn ang="0">
                  <a:pos x="261" y="274"/>
                </a:cxn>
                <a:cxn ang="0">
                  <a:pos x="244" y="316"/>
                </a:cxn>
                <a:cxn ang="0">
                  <a:pos x="220" y="351"/>
                </a:cxn>
                <a:cxn ang="0">
                  <a:pos x="188" y="377"/>
                </a:cxn>
                <a:cxn ang="0">
                  <a:pos x="148" y="393"/>
                </a:cxn>
                <a:cxn ang="0">
                  <a:pos x="108" y="398"/>
                </a:cxn>
                <a:cxn ang="0">
                  <a:pos x="73" y="396"/>
                </a:cxn>
                <a:cxn ang="0">
                  <a:pos x="35" y="394"/>
                </a:cxn>
                <a:cxn ang="0">
                  <a:pos x="0" y="391"/>
                </a:cxn>
                <a:cxn ang="0">
                  <a:pos x="4" y="386"/>
                </a:cxn>
              </a:cxnLst>
              <a:rect l="0" t="0" r="r" b="b"/>
              <a:pathLst>
                <a:path w="407" h="561">
                  <a:moveTo>
                    <a:pt x="4" y="386"/>
                  </a:moveTo>
                  <a:lnTo>
                    <a:pt x="14" y="386"/>
                  </a:lnTo>
                  <a:lnTo>
                    <a:pt x="25" y="386"/>
                  </a:lnTo>
                  <a:lnTo>
                    <a:pt x="35" y="386"/>
                  </a:lnTo>
                  <a:lnTo>
                    <a:pt x="44" y="386"/>
                  </a:lnTo>
                  <a:lnTo>
                    <a:pt x="53" y="386"/>
                  </a:lnTo>
                  <a:lnTo>
                    <a:pt x="63" y="387"/>
                  </a:lnTo>
                  <a:lnTo>
                    <a:pt x="72" y="387"/>
                  </a:lnTo>
                  <a:lnTo>
                    <a:pt x="80" y="389"/>
                  </a:lnTo>
                  <a:lnTo>
                    <a:pt x="89" y="389"/>
                  </a:lnTo>
                  <a:lnTo>
                    <a:pt x="98" y="389"/>
                  </a:lnTo>
                  <a:lnTo>
                    <a:pt x="106" y="389"/>
                  </a:lnTo>
                  <a:lnTo>
                    <a:pt x="115" y="389"/>
                  </a:lnTo>
                  <a:lnTo>
                    <a:pt x="126" y="387"/>
                  </a:lnTo>
                  <a:lnTo>
                    <a:pt x="134" y="386"/>
                  </a:lnTo>
                  <a:lnTo>
                    <a:pt x="145" y="384"/>
                  </a:lnTo>
                  <a:lnTo>
                    <a:pt x="157" y="382"/>
                  </a:lnTo>
                  <a:lnTo>
                    <a:pt x="166" y="377"/>
                  </a:lnTo>
                  <a:lnTo>
                    <a:pt x="176" y="373"/>
                  </a:lnTo>
                  <a:lnTo>
                    <a:pt x="185" y="368"/>
                  </a:lnTo>
                  <a:lnTo>
                    <a:pt x="193" y="363"/>
                  </a:lnTo>
                  <a:lnTo>
                    <a:pt x="200" y="356"/>
                  </a:lnTo>
                  <a:lnTo>
                    <a:pt x="207" y="351"/>
                  </a:lnTo>
                  <a:lnTo>
                    <a:pt x="214" y="344"/>
                  </a:lnTo>
                  <a:lnTo>
                    <a:pt x="221" y="335"/>
                  </a:lnTo>
                  <a:lnTo>
                    <a:pt x="227" y="327"/>
                  </a:lnTo>
                  <a:lnTo>
                    <a:pt x="230" y="320"/>
                  </a:lnTo>
                  <a:lnTo>
                    <a:pt x="235" y="309"/>
                  </a:lnTo>
                  <a:lnTo>
                    <a:pt x="240" y="300"/>
                  </a:lnTo>
                  <a:lnTo>
                    <a:pt x="244" y="290"/>
                  </a:lnTo>
                  <a:lnTo>
                    <a:pt x="247" y="281"/>
                  </a:lnTo>
                  <a:lnTo>
                    <a:pt x="253" y="271"/>
                  </a:lnTo>
                  <a:lnTo>
                    <a:pt x="256" y="260"/>
                  </a:lnTo>
                  <a:lnTo>
                    <a:pt x="263" y="243"/>
                  </a:lnTo>
                  <a:lnTo>
                    <a:pt x="268" y="227"/>
                  </a:lnTo>
                  <a:lnTo>
                    <a:pt x="273" y="210"/>
                  </a:lnTo>
                  <a:lnTo>
                    <a:pt x="280" y="194"/>
                  </a:lnTo>
                  <a:lnTo>
                    <a:pt x="284" y="180"/>
                  </a:lnTo>
                  <a:lnTo>
                    <a:pt x="291" y="165"/>
                  </a:lnTo>
                  <a:lnTo>
                    <a:pt x="296" y="151"/>
                  </a:lnTo>
                  <a:lnTo>
                    <a:pt x="303" y="137"/>
                  </a:lnTo>
                  <a:lnTo>
                    <a:pt x="308" y="123"/>
                  </a:lnTo>
                  <a:lnTo>
                    <a:pt x="315" y="109"/>
                  </a:lnTo>
                  <a:lnTo>
                    <a:pt x="322" y="95"/>
                  </a:lnTo>
                  <a:lnTo>
                    <a:pt x="329" y="83"/>
                  </a:lnTo>
                  <a:lnTo>
                    <a:pt x="338" y="67"/>
                  </a:lnTo>
                  <a:lnTo>
                    <a:pt x="345" y="53"/>
                  </a:lnTo>
                  <a:lnTo>
                    <a:pt x="353" y="38"/>
                  </a:lnTo>
                  <a:lnTo>
                    <a:pt x="364" y="24"/>
                  </a:lnTo>
                  <a:lnTo>
                    <a:pt x="366" y="17"/>
                  </a:lnTo>
                  <a:lnTo>
                    <a:pt x="371" y="12"/>
                  </a:lnTo>
                  <a:lnTo>
                    <a:pt x="374" y="8"/>
                  </a:lnTo>
                  <a:lnTo>
                    <a:pt x="380" y="3"/>
                  </a:lnTo>
                  <a:lnTo>
                    <a:pt x="385" y="0"/>
                  </a:lnTo>
                  <a:lnTo>
                    <a:pt x="390" y="0"/>
                  </a:lnTo>
                  <a:lnTo>
                    <a:pt x="393" y="0"/>
                  </a:lnTo>
                  <a:lnTo>
                    <a:pt x="399" y="1"/>
                  </a:lnTo>
                  <a:lnTo>
                    <a:pt x="400" y="5"/>
                  </a:lnTo>
                  <a:lnTo>
                    <a:pt x="404" y="8"/>
                  </a:lnTo>
                  <a:lnTo>
                    <a:pt x="406" y="13"/>
                  </a:lnTo>
                  <a:lnTo>
                    <a:pt x="407" y="19"/>
                  </a:lnTo>
                  <a:lnTo>
                    <a:pt x="407" y="24"/>
                  </a:lnTo>
                  <a:lnTo>
                    <a:pt x="407" y="29"/>
                  </a:lnTo>
                  <a:lnTo>
                    <a:pt x="407" y="33"/>
                  </a:lnTo>
                  <a:lnTo>
                    <a:pt x="407" y="38"/>
                  </a:lnTo>
                  <a:lnTo>
                    <a:pt x="406" y="43"/>
                  </a:lnTo>
                  <a:lnTo>
                    <a:pt x="406" y="48"/>
                  </a:lnTo>
                  <a:lnTo>
                    <a:pt x="404" y="53"/>
                  </a:lnTo>
                  <a:lnTo>
                    <a:pt x="404" y="60"/>
                  </a:lnTo>
                  <a:lnTo>
                    <a:pt x="402" y="66"/>
                  </a:lnTo>
                  <a:lnTo>
                    <a:pt x="402" y="71"/>
                  </a:lnTo>
                  <a:lnTo>
                    <a:pt x="402" y="76"/>
                  </a:lnTo>
                  <a:lnTo>
                    <a:pt x="402" y="85"/>
                  </a:lnTo>
                  <a:lnTo>
                    <a:pt x="400" y="106"/>
                  </a:lnTo>
                  <a:lnTo>
                    <a:pt x="400" y="128"/>
                  </a:lnTo>
                  <a:lnTo>
                    <a:pt x="399" y="149"/>
                  </a:lnTo>
                  <a:lnTo>
                    <a:pt x="399" y="170"/>
                  </a:lnTo>
                  <a:lnTo>
                    <a:pt x="397" y="189"/>
                  </a:lnTo>
                  <a:lnTo>
                    <a:pt x="395" y="208"/>
                  </a:lnTo>
                  <a:lnTo>
                    <a:pt x="393" y="227"/>
                  </a:lnTo>
                  <a:lnTo>
                    <a:pt x="390" y="247"/>
                  </a:lnTo>
                  <a:lnTo>
                    <a:pt x="387" y="264"/>
                  </a:lnTo>
                  <a:lnTo>
                    <a:pt x="383" y="283"/>
                  </a:lnTo>
                  <a:lnTo>
                    <a:pt x="380" y="300"/>
                  </a:lnTo>
                  <a:lnTo>
                    <a:pt x="376" y="321"/>
                  </a:lnTo>
                  <a:lnTo>
                    <a:pt x="369" y="340"/>
                  </a:lnTo>
                  <a:lnTo>
                    <a:pt x="366" y="361"/>
                  </a:lnTo>
                  <a:lnTo>
                    <a:pt x="359" y="382"/>
                  </a:lnTo>
                  <a:lnTo>
                    <a:pt x="353" y="405"/>
                  </a:lnTo>
                  <a:lnTo>
                    <a:pt x="345" y="424"/>
                  </a:lnTo>
                  <a:lnTo>
                    <a:pt x="338" y="441"/>
                  </a:lnTo>
                  <a:lnTo>
                    <a:pt x="327" y="457"/>
                  </a:lnTo>
                  <a:lnTo>
                    <a:pt x="317" y="473"/>
                  </a:lnTo>
                  <a:lnTo>
                    <a:pt x="303" y="485"/>
                  </a:lnTo>
                  <a:lnTo>
                    <a:pt x="291" y="497"/>
                  </a:lnTo>
                  <a:lnTo>
                    <a:pt x="275" y="509"/>
                  </a:lnTo>
                  <a:lnTo>
                    <a:pt x="261" y="520"/>
                  </a:lnTo>
                  <a:lnTo>
                    <a:pt x="244" y="526"/>
                  </a:lnTo>
                  <a:lnTo>
                    <a:pt x="227" y="535"/>
                  </a:lnTo>
                  <a:lnTo>
                    <a:pt x="207" y="542"/>
                  </a:lnTo>
                  <a:lnTo>
                    <a:pt x="190" y="547"/>
                  </a:lnTo>
                  <a:lnTo>
                    <a:pt x="169" y="551"/>
                  </a:lnTo>
                  <a:lnTo>
                    <a:pt x="150" y="556"/>
                  </a:lnTo>
                  <a:lnTo>
                    <a:pt x="129" y="560"/>
                  </a:lnTo>
                  <a:lnTo>
                    <a:pt x="110" y="561"/>
                  </a:lnTo>
                  <a:lnTo>
                    <a:pt x="105" y="561"/>
                  </a:lnTo>
                  <a:lnTo>
                    <a:pt x="103" y="558"/>
                  </a:lnTo>
                  <a:lnTo>
                    <a:pt x="103" y="554"/>
                  </a:lnTo>
                  <a:lnTo>
                    <a:pt x="108" y="553"/>
                  </a:lnTo>
                  <a:lnTo>
                    <a:pt x="127" y="551"/>
                  </a:lnTo>
                  <a:lnTo>
                    <a:pt x="146" y="547"/>
                  </a:lnTo>
                  <a:lnTo>
                    <a:pt x="166" y="544"/>
                  </a:lnTo>
                  <a:lnTo>
                    <a:pt x="185" y="539"/>
                  </a:lnTo>
                  <a:lnTo>
                    <a:pt x="200" y="533"/>
                  </a:lnTo>
                  <a:lnTo>
                    <a:pt x="218" y="526"/>
                  </a:lnTo>
                  <a:lnTo>
                    <a:pt x="235" y="520"/>
                  </a:lnTo>
                  <a:lnTo>
                    <a:pt x="251" y="511"/>
                  </a:lnTo>
                  <a:lnTo>
                    <a:pt x="265" y="500"/>
                  </a:lnTo>
                  <a:lnTo>
                    <a:pt x="279" y="490"/>
                  </a:lnTo>
                  <a:lnTo>
                    <a:pt x="291" y="478"/>
                  </a:lnTo>
                  <a:lnTo>
                    <a:pt x="303" y="466"/>
                  </a:lnTo>
                  <a:lnTo>
                    <a:pt x="313" y="450"/>
                  </a:lnTo>
                  <a:lnTo>
                    <a:pt x="322" y="436"/>
                  </a:lnTo>
                  <a:lnTo>
                    <a:pt x="331" y="419"/>
                  </a:lnTo>
                  <a:lnTo>
                    <a:pt x="338" y="400"/>
                  </a:lnTo>
                  <a:lnTo>
                    <a:pt x="343" y="377"/>
                  </a:lnTo>
                  <a:lnTo>
                    <a:pt x="350" y="356"/>
                  </a:lnTo>
                  <a:lnTo>
                    <a:pt x="355" y="335"/>
                  </a:lnTo>
                  <a:lnTo>
                    <a:pt x="362" y="316"/>
                  </a:lnTo>
                  <a:lnTo>
                    <a:pt x="366" y="297"/>
                  </a:lnTo>
                  <a:lnTo>
                    <a:pt x="371" y="280"/>
                  </a:lnTo>
                  <a:lnTo>
                    <a:pt x="374" y="260"/>
                  </a:lnTo>
                  <a:lnTo>
                    <a:pt x="380" y="243"/>
                  </a:lnTo>
                  <a:lnTo>
                    <a:pt x="381" y="224"/>
                  </a:lnTo>
                  <a:lnTo>
                    <a:pt x="385" y="207"/>
                  </a:lnTo>
                  <a:lnTo>
                    <a:pt x="387" y="187"/>
                  </a:lnTo>
                  <a:lnTo>
                    <a:pt x="390" y="168"/>
                  </a:lnTo>
                  <a:lnTo>
                    <a:pt x="390" y="147"/>
                  </a:lnTo>
                  <a:lnTo>
                    <a:pt x="392" y="128"/>
                  </a:lnTo>
                  <a:lnTo>
                    <a:pt x="393" y="106"/>
                  </a:lnTo>
                  <a:lnTo>
                    <a:pt x="393" y="85"/>
                  </a:lnTo>
                  <a:lnTo>
                    <a:pt x="393" y="78"/>
                  </a:lnTo>
                  <a:lnTo>
                    <a:pt x="393" y="73"/>
                  </a:lnTo>
                  <a:lnTo>
                    <a:pt x="393" y="66"/>
                  </a:lnTo>
                  <a:lnTo>
                    <a:pt x="395" y="62"/>
                  </a:lnTo>
                  <a:lnTo>
                    <a:pt x="395" y="57"/>
                  </a:lnTo>
                  <a:lnTo>
                    <a:pt x="397" y="52"/>
                  </a:lnTo>
                  <a:lnTo>
                    <a:pt x="399" y="47"/>
                  </a:lnTo>
                  <a:lnTo>
                    <a:pt x="400" y="43"/>
                  </a:lnTo>
                  <a:lnTo>
                    <a:pt x="400" y="38"/>
                  </a:lnTo>
                  <a:lnTo>
                    <a:pt x="400" y="33"/>
                  </a:lnTo>
                  <a:lnTo>
                    <a:pt x="399" y="29"/>
                  </a:lnTo>
                  <a:lnTo>
                    <a:pt x="399" y="24"/>
                  </a:lnTo>
                  <a:lnTo>
                    <a:pt x="397" y="19"/>
                  </a:lnTo>
                  <a:lnTo>
                    <a:pt x="395" y="15"/>
                  </a:lnTo>
                  <a:lnTo>
                    <a:pt x="393" y="12"/>
                  </a:lnTo>
                  <a:lnTo>
                    <a:pt x="390" y="8"/>
                  </a:lnTo>
                  <a:lnTo>
                    <a:pt x="385" y="7"/>
                  </a:lnTo>
                  <a:lnTo>
                    <a:pt x="381" y="12"/>
                  </a:lnTo>
                  <a:lnTo>
                    <a:pt x="380" y="15"/>
                  </a:lnTo>
                  <a:lnTo>
                    <a:pt x="378" y="20"/>
                  </a:lnTo>
                  <a:lnTo>
                    <a:pt x="376" y="24"/>
                  </a:lnTo>
                  <a:lnTo>
                    <a:pt x="374" y="29"/>
                  </a:lnTo>
                  <a:lnTo>
                    <a:pt x="364" y="43"/>
                  </a:lnTo>
                  <a:lnTo>
                    <a:pt x="355" y="59"/>
                  </a:lnTo>
                  <a:lnTo>
                    <a:pt x="347" y="73"/>
                  </a:lnTo>
                  <a:lnTo>
                    <a:pt x="340" y="87"/>
                  </a:lnTo>
                  <a:lnTo>
                    <a:pt x="333" y="100"/>
                  </a:lnTo>
                  <a:lnTo>
                    <a:pt x="326" y="114"/>
                  </a:lnTo>
                  <a:lnTo>
                    <a:pt x="319" y="128"/>
                  </a:lnTo>
                  <a:lnTo>
                    <a:pt x="313" y="142"/>
                  </a:lnTo>
                  <a:lnTo>
                    <a:pt x="307" y="156"/>
                  </a:lnTo>
                  <a:lnTo>
                    <a:pt x="301" y="170"/>
                  </a:lnTo>
                  <a:lnTo>
                    <a:pt x="294" y="184"/>
                  </a:lnTo>
                  <a:lnTo>
                    <a:pt x="289" y="200"/>
                  </a:lnTo>
                  <a:lnTo>
                    <a:pt x="282" y="213"/>
                  </a:lnTo>
                  <a:lnTo>
                    <a:pt x="277" y="229"/>
                  </a:lnTo>
                  <a:lnTo>
                    <a:pt x="272" y="247"/>
                  </a:lnTo>
                  <a:lnTo>
                    <a:pt x="267" y="264"/>
                  </a:lnTo>
                  <a:lnTo>
                    <a:pt x="261" y="274"/>
                  </a:lnTo>
                  <a:lnTo>
                    <a:pt x="258" y="287"/>
                  </a:lnTo>
                  <a:lnTo>
                    <a:pt x="253" y="295"/>
                  </a:lnTo>
                  <a:lnTo>
                    <a:pt x="249" y="306"/>
                  </a:lnTo>
                  <a:lnTo>
                    <a:pt x="244" y="316"/>
                  </a:lnTo>
                  <a:lnTo>
                    <a:pt x="239" y="325"/>
                  </a:lnTo>
                  <a:lnTo>
                    <a:pt x="233" y="333"/>
                  </a:lnTo>
                  <a:lnTo>
                    <a:pt x="227" y="344"/>
                  </a:lnTo>
                  <a:lnTo>
                    <a:pt x="220" y="351"/>
                  </a:lnTo>
                  <a:lnTo>
                    <a:pt x="213" y="358"/>
                  </a:lnTo>
                  <a:lnTo>
                    <a:pt x="206" y="365"/>
                  </a:lnTo>
                  <a:lnTo>
                    <a:pt x="197" y="372"/>
                  </a:lnTo>
                  <a:lnTo>
                    <a:pt x="188" y="377"/>
                  </a:lnTo>
                  <a:lnTo>
                    <a:pt x="180" y="382"/>
                  </a:lnTo>
                  <a:lnTo>
                    <a:pt x="169" y="387"/>
                  </a:lnTo>
                  <a:lnTo>
                    <a:pt x="160" y="391"/>
                  </a:lnTo>
                  <a:lnTo>
                    <a:pt x="148" y="393"/>
                  </a:lnTo>
                  <a:lnTo>
                    <a:pt x="138" y="394"/>
                  </a:lnTo>
                  <a:lnTo>
                    <a:pt x="127" y="396"/>
                  </a:lnTo>
                  <a:lnTo>
                    <a:pt x="119" y="398"/>
                  </a:lnTo>
                  <a:lnTo>
                    <a:pt x="108" y="398"/>
                  </a:lnTo>
                  <a:lnTo>
                    <a:pt x="100" y="398"/>
                  </a:lnTo>
                  <a:lnTo>
                    <a:pt x="91" y="398"/>
                  </a:lnTo>
                  <a:lnTo>
                    <a:pt x="82" y="398"/>
                  </a:lnTo>
                  <a:lnTo>
                    <a:pt x="73" y="396"/>
                  </a:lnTo>
                  <a:lnTo>
                    <a:pt x="65" y="396"/>
                  </a:lnTo>
                  <a:lnTo>
                    <a:pt x="54" y="394"/>
                  </a:lnTo>
                  <a:lnTo>
                    <a:pt x="46" y="394"/>
                  </a:lnTo>
                  <a:lnTo>
                    <a:pt x="35" y="394"/>
                  </a:lnTo>
                  <a:lnTo>
                    <a:pt x="26" y="393"/>
                  </a:lnTo>
                  <a:lnTo>
                    <a:pt x="14" y="393"/>
                  </a:lnTo>
                  <a:lnTo>
                    <a:pt x="4" y="393"/>
                  </a:lnTo>
                  <a:lnTo>
                    <a:pt x="0" y="391"/>
                  </a:lnTo>
                  <a:lnTo>
                    <a:pt x="0" y="389"/>
                  </a:lnTo>
                  <a:lnTo>
                    <a:pt x="0" y="386"/>
                  </a:lnTo>
                  <a:lnTo>
                    <a:pt x="4" y="386"/>
                  </a:lnTo>
                  <a:lnTo>
                    <a:pt x="4" y="3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0" name="Freeform 222"/>
            <p:cNvSpPr>
              <a:spLocks/>
            </p:cNvSpPr>
            <p:nvPr/>
          </p:nvSpPr>
          <p:spPr bwMode="auto">
            <a:xfrm>
              <a:off x="580" y="1917"/>
              <a:ext cx="268" cy="365"/>
            </a:xfrm>
            <a:custGeom>
              <a:avLst/>
              <a:gdLst/>
              <a:ahLst/>
              <a:cxnLst>
                <a:cxn ang="0">
                  <a:pos x="217" y="24"/>
                </a:cxn>
                <a:cxn ang="0">
                  <a:pos x="195" y="49"/>
                </a:cxn>
                <a:cxn ang="0">
                  <a:pos x="176" y="76"/>
                </a:cxn>
                <a:cxn ang="0">
                  <a:pos x="155" y="101"/>
                </a:cxn>
                <a:cxn ang="0">
                  <a:pos x="136" y="129"/>
                </a:cxn>
                <a:cxn ang="0">
                  <a:pos x="110" y="160"/>
                </a:cxn>
                <a:cxn ang="0">
                  <a:pos x="82" y="191"/>
                </a:cxn>
                <a:cxn ang="0">
                  <a:pos x="59" y="223"/>
                </a:cxn>
                <a:cxn ang="0">
                  <a:pos x="40" y="254"/>
                </a:cxn>
                <a:cxn ang="0">
                  <a:pos x="24" y="290"/>
                </a:cxn>
                <a:cxn ang="0">
                  <a:pos x="16" y="332"/>
                </a:cxn>
                <a:cxn ang="0">
                  <a:pos x="12" y="398"/>
                </a:cxn>
                <a:cxn ang="0">
                  <a:pos x="31" y="454"/>
                </a:cxn>
                <a:cxn ang="0">
                  <a:pos x="66" y="506"/>
                </a:cxn>
                <a:cxn ang="0">
                  <a:pos x="111" y="553"/>
                </a:cxn>
                <a:cxn ang="0">
                  <a:pos x="162" y="602"/>
                </a:cxn>
                <a:cxn ang="0">
                  <a:pos x="217" y="654"/>
                </a:cxn>
                <a:cxn ang="0">
                  <a:pos x="278" y="692"/>
                </a:cxn>
                <a:cxn ang="0">
                  <a:pos x="344" y="716"/>
                </a:cxn>
                <a:cxn ang="0">
                  <a:pos x="412" y="720"/>
                </a:cxn>
                <a:cxn ang="0">
                  <a:pos x="483" y="708"/>
                </a:cxn>
                <a:cxn ang="0">
                  <a:pos x="532" y="687"/>
                </a:cxn>
                <a:cxn ang="0">
                  <a:pos x="536" y="696"/>
                </a:cxn>
                <a:cxn ang="0">
                  <a:pos x="461" y="722"/>
                </a:cxn>
                <a:cxn ang="0">
                  <a:pos x="390" y="729"/>
                </a:cxn>
                <a:cxn ang="0">
                  <a:pos x="318" y="718"/>
                </a:cxn>
                <a:cxn ang="0">
                  <a:pos x="252" y="690"/>
                </a:cxn>
                <a:cxn ang="0">
                  <a:pos x="191" y="645"/>
                </a:cxn>
                <a:cxn ang="0">
                  <a:pos x="137" y="593"/>
                </a:cxn>
                <a:cxn ang="0">
                  <a:pos x="85" y="544"/>
                </a:cxn>
                <a:cxn ang="0">
                  <a:pos x="43" y="494"/>
                </a:cxn>
                <a:cxn ang="0">
                  <a:pos x="12" y="438"/>
                </a:cxn>
                <a:cxn ang="0">
                  <a:pos x="0" y="377"/>
                </a:cxn>
                <a:cxn ang="0">
                  <a:pos x="7" y="315"/>
                </a:cxn>
                <a:cxn ang="0">
                  <a:pos x="21" y="275"/>
                </a:cxn>
                <a:cxn ang="0">
                  <a:pos x="38" y="238"/>
                </a:cxn>
                <a:cxn ang="0">
                  <a:pos x="59" y="207"/>
                </a:cxn>
                <a:cxn ang="0">
                  <a:pos x="83" y="176"/>
                </a:cxn>
                <a:cxn ang="0">
                  <a:pos x="113" y="143"/>
                </a:cxn>
                <a:cxn ang="0">
                  <a:pos x="136" y="113"/>
                </a:cxn>
                <a:cxn ang="0">
                  <a:pos x="155" y="85"/>
                </a:cxn>
                <a:cxn ang="0">
                  <a:pos x="174" y="61"/>
                </a:cxn>
                <a:cxn ang="0">
                  <a:pos x="196" y="37"/>
                </a:cxn>
                <a:cxn ang="0">
                  <a:pos x="221" y="9"/>
                </a:cxn>
                <a:cxn ang="0">
                  <a:pos x="236" y="2"/>
                </a:cxn>
                <a:cxn ang="0">
                  <a:pos x="236" y="9"/>
                </a:cxn>
              </a:cxnLst>
              <a:rect l="0" t="0" r="r" b="b"/>
              <a:pathLst>
                <a:path w="536" h="729">
                  <a:moveTo>
                    <a:pt x="236" y="9"/>
                  </a:moveTo>
                  <a:lnTo>
                    <a:pt x="226" y="16"/>
                  </a:lnTo>
                  <a:lnTo>
                    <a:pt x="217" y="24"/>
                  </a:lnTo>
                  <a:lnTo>
                    <a:pt x="209" y="33"/>
                  </a:lnTo>
                  <a:lnTo>
                    <a:pt x="202" y="42"/>
                  </a:lnTo>
                  <a:lnTo>
                    <a:pt x="195" y="49"/>
                  </a:lnTo>
                  <a:lnTo>
                    <a:pt x="188" y="57"/>
                  </a:lnTo>
                  <a:lnTo>
                    <a:pt x="181" y="66"/>
                  </a:lnTo>
                  <a:lnTo>
                    <a:pt x="176" y="76"/>
                  </a:lnTo>
                  <a:lnTo>
                    <a:pt x="169" y="83"/>
                  </a:lnTo>
                  <a:lnTo>
                    <a:pt x="163" y="92"/>
                  </a:lnTo>
                  <a:lnTo>
                    <a:pt x="155" y="101"/>
                  </a:lnTo>
                  <a:lnTo>
                    <a:pt x="150" y="110"/>
                  </a:lnTo>
                  <a:lnTo>
                    <a:pt x="143" y="120"/>
                  </a:lnTo>
                  <a:lnTo>
                    <a:pt x="136" y="129"/>
                  </a:lnTo>
                  <a:lnTo>
                    <a:pt x="127" y="139"/>
                  </a:lnTo>
                  <a:lnTo>
                    <a:pt x="120" y="150"/>
                  </a:lnTo>
                  <a:lnTo>
                    <a:pt x="110" y="160"/>
                  </a:lnTo>
                  <a:lnTo>
                    <a:pt x="99" y="170"/>
                  </a:lnTo>
                  <a:lnTo>
                    <a:pt x="90" y="181"/>
                  </a:lnTo>
                  <a:lnTo>
                    <a:pt x="82" y="191"/>
                  </a:lnTo>
                  <a:lnTo>
                    <a:pt x="73" y="202"/>
                  </a:lnTo>
                  <a:lnTo>
                    <a:pt x="66" y="212"/>
                  </a:lnTo>
                  <a:lnTo>
                    <a:pt x="59" y="223"/>
                  </a:lnTo>
                  <a:lnTo>
                    <a:pt x="52" y="233"/>
                  </a:lnTo>
                  <a:lnTo>
                    <a:pt x="45" y="243"/>
                  </a:lnTo>
                  <a:lnTo>
                    <a:pt x="40" y="254"/>
                  </a:lnTo>
                  <a:lnTo>
                    <a:pt x="35" y="266"/>
                  </a:lnTo>
                  <a:lnTo>
                    <a:pt x="30" y="278"/>
                  </a:lnTo>
                  <a:lnTo>
                    <a:pt x="24" y="290"/>
                  </a:lnTo>
                  <a:lnTo>
                    <a:pt x="21" y="303"/>
                  </a:lnTo>
                  <a:lnTo>
                    <a:pt x="17" y="316"/>
                  </a:lnTo>
                  <a:lnTo>
                    <a:pt x="16" y="332"/>
                  </a:lnTo>
                  <a:lnTo>
                    <a:pt x="10" y="355"/>
                  </a:lnTo>
                  <a:lnTo>
                    <a:pt x="10" y="377"/>
                  </a:lnTo>
                  <a:lnTo>
                    <a:pt x="12" y="398"/>
                  </a:lnTo>
                  <a:lnTo>
                    <a:pt x="16" y="417"/>
                  </a:lnTo>
                  <a:lnTo>
                    <a:pt x="23" y="436"/>
                  </a:lnTo>
                  <a:lnTo>
                    <a:pt x="31" y="454"/>
                  </a:lnTo>
                  <a:lnTo>
                    <a:pt x="42" y="471"/>
                  </a:lnTo>
                  <a:lnTo>
                    <a:pt x="54" y="489"/>
                  </a:lnTo>
                  <a:lnTo>
                    <a:pt x="66" y="506"/>
                  </a:lnTo>
                  <a:lnTo>
                    <a:pt x="80" y="522"/>
                  </a:lnTo>
                  <a:lnTo>
                    <a:pt x="96" y="537"/>
                  </a:lnTo>
                  <a:lnTo>
                    <a:pt x="111" y="553"/>
                  </a:lnTo>
                  <a:lnTo>
                    <a:pt x="127" y="570"/>
                  </a:lnTo>
                  <a:lnTo>
                    <a:pt x="146" y="586"/>
                  </a:lnTo>
                  <a:lnTo>
                    <a:pt x="162" y="602"/>
                  </a:lnTo>
                  <a:lnTo>
                    <a:pt x="181" y="621"/>
                  </a:lnTo>
                  <a:lnTo>
                    <a:pt x="198" y="636"/>
                  </a:lnTo>
                  <a:lnTo>
                    <a:pt x="217" y="654"/>
                  </a:lnTo>
                  <a:lnTo>
                    <a:pt x="236" y="668"/>
                  </a:lnTo>
                  <a:lnTo>
                    <a:pt x="259" y="682"/>
                  </a:lnTo>
                  <a:lnTo>
                    <a:pt x="278" y="692"/>
                  </a:lnTo>
                  <a:lnTo>
                    <a:pt x="299" y="703"/>
                  </a:lnTo>
                  <a:lnTo>
                    <a:pt x="322" y="709"/>
                  </a:lnTo>
                  <a:lnTo>
                    <a:pt x="344" y="716"/>
                  </a:lnTo>
                  <a:lnTo>
                    <a:pt x="365" y="718"/>
                  </a:lnTo>
                  <a:lnTo>
                    <a:pt x="390" y="720"/>
                  </a:lnTo>
                  <a:lnTo>
                    <a:pt x="412" y="720"/>
                  </a:lnTo>
                  <a:lnTo>
                    <a:pt x="437" y="718"/>
                  </a:lnTo>
                  <a:lnTo>
                    <a:pt x="459" y="715"/>
                  </a:lnTo>
                  <a:lnTo>
                    <a:pt x="483" y="708"/>
                  </a:lnTo>
                  <a:lnTo>
                    <a:pt x="506" y="699"/>
                  </a:lnTo>
                  <a:lnTo>
                    <a:pt x="530" y="689"/>
                  </a:lnTo>
                  <a:lnTo>
                    <a:pt x="532" y="687"/>
                  </a:lnTo>
                  <a:lnTo>
                    <a:pt x="536" y="690"/>
                  </a:lnTo>
                  <a:lnTo>
                    <a:pt x="536" y="692"/>
                  </a:lnTo>
                  <a:lnTo>
                    <a:pt x="536" y="696"/>
                  </a:lnTo>
                  <a:lnTo>
                    <a:pt x="510" y="706"/>
                  </a:lnTo>
                  <a:lnTo>
                    <a:pt x="485" y="715"/>
                  </a:lnTo>
                  <a:lnTo>
                    <a:pt x="461" y="722"/>
                  </a:lnTo>
                  <a:lnTo>
                    <a:pt x="438" y="727"/>
                  </a:lnTo>
                  <a:lnTo>
                    <a:pt x="412" y="729"/>
                  </a:lnTo>
                  <a:lnTo>
                    <a:pt x="390" y="729"/>
                  </a:lnTo>
                  <a:lnTo>
                    <a:pt x="365" y="727"/>
                  </a:lnTo>
                  <a:lnTo>
                    <a:pt x="343" y="725"/>
                  </a:lnTo>
                  <a:lnTo>
                    <a:pt x="318" y="718"/>
                  </a:lnTo>
                  <a:lnTo>
                    <a:pt x="297" y="711"/>
                  </a:lnTo>
                  <a:lnTo>
                    <a:pt x="275" y="701"/>
                  </a:lnTo>
                  <a:lnTo>
                    <a:pt x="252" y="690"/>
                  </a:lnTo>
                  <a:lnTo>
                    <a:pt x="231" y="676"/>
                  </a:lnTo>
                  <a:lnTo>
                    <a:pt x="210" y="663"/>
                  </a:lnTo>
                  <a:lnTo>
                    <a:pt x="191" y="645"/>
                  </a:lnTo>
                  <a:lnTo>
                    <a:pt x="172" y="630"/>
                  </a:lnTo>
                  <a:lnTo>
                    <a:pt x="155" y="610"/>
                  </a:lnTo>
                  <a:lnTo>
                    <a:pt x="137" y="593"/>
                  </a:lnTo>
                  <a:lnTo>
                    <a:pt x="118" y="577"/>
                  </a:lnTo>
                  <a:lnTo>
                    <a:pt x="103" y="560"/>
                  </a:lnTo>
                  <a:lnTo>
                    <a:pt x="85" y="544"/>
                  </a:lnTo>
                  <a:lnTo>
                    <a:pt x="71" y="527"/>
                  </a:lnTo>
                  <a:lnTo>
                    <a:pt x="56" y="510"/>
                  </a:lnTo>
                  <a:lnTo>
                    <a:pt x="43" y="494"/>
                  </a:lnTo>
                  <a:lnTo>
                    <a:pt x="31" y="475"/>
                  </a:lnTo>
                  <a:lnTo>
                    <a:pt x="21" y="457"/>
                  </a:lnTo>
                  <a:lnTo>
                    <a:pt x="12" y="438"/>
                  </a:lnTo>
                  <a:lnTo>
                    <a:pt x="5" y="419"/>
                  </a:lnTo>
                  <a:lnTo>
                    <a:pt x="2" y="398"/>
                  </a:lnTo>
                  <a:lnTo>
                    <a:pt x="0" y="377"/>
                  </a:lnTo>
                  <a:lnTo>
                    <a:pt x="0" y="353"/>
                  </a:lnTo>
                  <a:lnTo>
                    <a:pt x="5" y="330"/>
                  </a:lnTo>
                  <a:lnTo>
                    <a:pt x="7" y="315"/>
                  </a:lnTo>
                  <a:lnTo>
                    <a:pt x="12" y="301"/>
                  </a:lnTo>
                  <a:lnTo>
                    <a:pt x="16" y="287"/>
                  </a:lnTo>
                  <a:lnTo>
                    <a:pt x="21" y="275"/>
                  </a:lnTo>
                  <a:lnTo>
                    <a:pt x="26" y="263"/>
                  </a:lnTo>
                  <a:lnTo>
                    <a:pt x="31" y="250"/>
                  </a:lnTo>
                  <a:lnTo>
                    <a:pt x="38" y="238"/>
                  </a:lnTo>
                  <a:lnTo>
                    <a:pt x="45" y="230"/>
                  </a:lnTo>
                  <a:lnTo>
                    <a:pt x="52" y="217"/>
                  </a:lnTo>
                  <a:lnTo>
                    <a:pt x="59" y="207"/>
                  </a:lnTo>
                  <a:lnTo>
                    <a:pt x="66" y="196"/>
                  </a:lnTo>
                  <a:lnTo>
                    <a:pt x="75" y="186"/>
                  </a:lnTo>
                  <a:lnTo>
                    <a:pt x="83" y="176"/>
                  </a:lnTo>
                  <a:lnTo>
                    <a:pt x="94" y="163"/>
                  </a:lnTo>
                  <a:lnTo>
                    <a:pt x="103" y="153"/>
                  </a:lnTo>
                  <a:lnTo>
                    <a:pt x="113" y="143"/>
                  </a:lnTo>
                  <a:lnTo>
                    <a:pt x="120" y="132"/>
                  </a:lnTo>
                  <a:lnTo>
                    <a:pt x="129" y="122"/>
                  </a:lnTo>
                  <a:lnTo>
                    <a:pt x="136" y="113"/>
                  </a:lnTo>
                  <a:lnTo>
                    <a:pt x="143" y="104"/>
                  </a:lnTo>
                  <a:lnTo>
                    <a:pt x="148" y="94"/>
                  </a:lnTo>
                  <a:lnTo>
                    <a:pt x="155" y="85"/>
                  </a:lnTo>
                  <a:lnTo>
                    <a:pt x="162" y="76"/>
                  </a:lnTo>
                  <a:lnTo>
                    <a:pt x="169" y="70"/>
                  </a:lnTo>
                  <a:lnTo>
                    <a:pt x="174" y="61"/>
                  </a:lnTo>
                  <a:lnTo>
                    <a:pt x="181" y="52"/>
                  </a:lnTo>
                  <a:lnTo>
                    <a:pt x="188" y="43"/>
                  </a:lnTo>
                  <a:lnTo>
                    <a:pt x="196" y="37"/>
                  </a:lnTo>
                  <a:lnTo>
                    <a:pt x="203" y="28"/>
                  </a:lnTo>
                  <a:lnTo>
                    <a:pt x="212" y="19"/>
                  </a:lnTo>
                  <a:lnTo>
                    <a:pt x="221" y="9"/>
                  </a:lnTo>
                  <a:lnTo>
                    <a:pt x="231" y="2"/>
                  </a:lnTo>
                  <a:lnTo>
                    <a:pt x="233" y="0"/>
                  </a:lnTo>
                  <a:lnTo>
                    <a:pt x="236" y="2"/>
                  </a:lnTo>
                  <a:lnTo>
                    <a:pt x="236" y="5"/>
                  </a:lnTo>
                  <a:lnTo>
                    <a:pt x="236" y="9"/>
                  </a:lnTo>
                  <a:lnTo>
                    <a:pt x="236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1" name="Freeform 223"/>
            <p:cNvSpPr>
              <a:spLocks/>
            </p:cNvSpPr>
            <p:nvPr/>
          </p:nvSpPr>
          <p:spPr bwMode="auto">
            <a:xfrm>
              <a:off x="792" y="2184"/>
              <a:ext cx="85" cy="73"/>
            </a:xfrm>
            <a:custGeom>
              <a:avLst/>
              <a:gdLst/>
              <a:ahLst/>
              <a:cxnLst>
                <a:cxn ang="0">
                  <a:pos x="165" y="14"/>
                </a:cxn>
                <a:cxn ang="0">
                  <a:pos x="158" y="22"/>
                </a:cxn>
                <a:cxn ang="0">
                  <a:pos x="151" y="31"/>
                </a:cxn>
                <a:cxn ang="0">
                  <a:pos x="146" y="40"/>
                </a:cxn>
                <a:cxn ang="0">
                  <a:pos x="134" y="50"/>
                </a:cxn>
                <a:cxn ang="0">
                  <a:pos x="121" y="61"/>
                </a:cxn>
                <a:cxn ang="0">
                  <a:pos x="113" y="68"/>
                </a:cxn>
                <a:cxn ang="0">
                  <a:pos x="99" y="73"/>
                </a:cxn>
                <a:cxn ang="0">
                  <a:pos x="83" y="80"/>
                </a:cxn>
                <a:cxn ang="0">
                  <a:pos x="69" y="87"/>
                </a:cxn>
                <a:cxn ang="0">
                  <a:pos x="54" y="94"/>
                </a:cxn>
                <a:cxn ang="0">
                  <a:pos x="41" y="102"/>
                </a:cxn>
                <a:cxn ang="0">
                  <a:pos x="31" y="111"/>
                </a:cxn>
                <a:cxn ang="0">
                  <a:pos x="20" y="123"/>
                </a:cxn>
                <a:cxn ang="0">
                  <a:pos x="12" y="136"/>
                </a:cxn>
                <a:cxn ang="0">
                  <a:pos x="5" y="146"/>
                </a:cxn>
                <a:cxn ang="0">
                  <a:pos x="0" y="144"/>
                </a:cxn>
                <a:cxn ang="0">
                  <a:pos x="3" y="132"/>
                </a:cxn>
                <a:cxn ang="0">
                  <a:pos x="14" y="118"/>
                </a:cxn>
                <a:cxn ang="0">
                  <a:pos x="22" y="104"/>
                </a:cxn>
                <a:cxn ang="0">
                  <a:pos x="34" y="94"/>
                </a:cxn>
                <a:cxn ang="0">
                  <a:pos x="47" y="85"/>
                </a:cxn>
                <a:cxn ang="0">
                  <a:pos x="62" y="75"/>
                </a:cxn>
                <a:cxn ang="0">
                  <a:pos x="76" y="68"/>
                </a:cxn>
                <a:cxn ang="0">
                  <a:pos x="92" y="59"/>
                </a:cxn>
                <a:cxn ang="0">
                  <a:pos x="106" y="54"/>
                </a:cxn>
                <a:cxn ang="0">
                  <a:pos x="114" y="49"/>
                </a:cxn>
                <a:cxn ang="0">
                  <a:pos x="127" y="40"/>
                </a:cxn>
                <a:cxn ang="0">
                  <a:pos x="140" y="28"/>
                </a:cxn>
                <a:cxn ang="0">
                  <a:pos x="151" y="16"/>
                </a:cxn>
                <a:cxn ang="0">
                  <a:pos x="158" y="7"/>
                </a:cxn>
                <a:cxn ang="0">
                  <a:pos x="165" y="0"/>
                </a:cxn>
                <a:cxn ang="0">
                  <a:pos x="170" y="3"/>
                </a:cxn>
                <a:cxn ang="0">
                  <a:pos x="170" y="10"/>
                </a:cxn>
              </a:cxnLst>
              <a:rect l="0" t="0" r="r" b="b"/>
              <a:pathLst>
                <a:path w="170" h="146">
                  <a:moveTo>
                    <a:pt x="170" y="10"/>
                  </a:moveTo>
                  <a:lnTo>
                    <a:pt x="165" y="14"/>
                  </a:lnTo>
                  <a:lnTo>
                    <a:pt x="161" y="19"/>
                  </a:lnTo>
                  <a:lnTo>
                    <a:pt x="158" y="22"/>
                  </a:lnTo>
                  <a:lnTo>
                    <a:pt x="156" y="28"/>
                  </a:lnTo>
                  <a:lnTo>
                    <a:pt x="151" y="31"/>
                  </a:lnTo>
                  <a:lnTo>
                    <a:pt x="147" y="36"/>
                  </a:lnTo>
                  <a:lnTo>
                    <a:pt x="146" y="40"/>
                  </a:lnTo>
                  <a:lnTo>
                    <a:pt x="142" y="45"/>
                  </a:lnTo>
                  <a:lnTo>
                    <a:pt x="134" y="50"/>
                  </a:lnTo>
                  <a:lnTo>
                    <a:pt x="127" y="57"/>
                  </a:lnTo>
                  <a:lnTo>
                    <a:pt x="121" y="61"/>
                  </a:lnTo>
                  <a:lnTo>
                    <a:pt x="118" y="64"/>
                  </a:lnTo>
                  <a:lnTo>
                    <a:pt x="113" y="68"/>
                  </a:lnTo>
                  <a:lnTo>
                    <a:pt x="107" y="69"/>
                  </a:lnTo>
                  <a:lnTo>
                    <a:pt x="99" y="73"/>
                  </a:lnTo>
                  <a:lnTo>
                    <a:pt x="90" y="76"/>
                  </a:lnTo>
                  <a:lnTo>
                    <a:pt x="83" y="80"/>
                  </a:lnTo>
                  <a:lnTo>
                    <a:pt x="76" y="83"/>
                  </a:lnTo>
                  <a:lnTo>
                    <a:pt x="69" y="87"/>
                  </a:lnTo>
                  <a:lnTo>
                    <a:pt x="62" y="90"/>
                  </a:lnTo>
                  <a:lnTo>
                    <a:pt x="54" y="94"/>
                  </a:lnTo>
                  <a:lnTo>
                    <a:pt x="48" y="99"/>
                  </a:lnTo>
                  <a:lnTo>
                    <a:pt x="41" y="102"/>
                  </a:lnTo>
                  <a:lnTo>
                    <a:pt x="36" y="106"/>
                  </a:lnTo>
                  <a:lnTo>
                    <a:pt x="31" y="111"/>
                  </a:lnTo>
                  <a:lnTo>
                    <a:pt x="26" y="118"/>
                  </a:lnTo>
                  <a:lnTo>
                    <a:pt x="20" y="123"/>
                  </a:lnTo>
                  <a:lnTo>
                    <a:pt x="15" y="130"/>
                  </a:lnTo>
                  <a:lnTo>
                    <a:pt x="12" y="136"/>
                  </a:lnTo>
                  <a:lnTo>
                    <a:pt x="8" y="144"/>
                  </a:lnTo>
                  <a:lnTo>
                    <a:pt x="5" y="146"/>
                  </a:lnTo>
                  <a:lnTo>
                    <a:pt x="3" y="146"/>
                  </a:lnTo>
                  <a:lnTo>
                    <a:pt x="0" y="144"/>
                  </a:lnTo>
                  <a:lnTo>
                    <a:pt x="0" y="142"/>
                  </a:lnTo>
                  <a:lnTo>
                    <a:pt x="3" y="132"/>
                  </a:lnTo>
                  <a:lnTo>
                    <a:pt x="8" y="125"/>
                  </a:lnTo>
                  <a:lnTo>
                    <a:pt x="14" y="118"/>
                  </a:lnTo>
                  <a:lnTo>
                    <a:pt x="17" y="111"/>
                  </a:lnTo>
                  <a:lnTo>
                    <a:pt x="22" y="104"/>
                  </a:lnTo>
                  <a:lnTo>
                    <a:pt x="29" y="99"/>
                  </a:lnTo>
                  <a:lnTo>
                    <a:pt x="34" y="94"/>
                  </a:lnTo>
                  <a:lnTo>
                    <a:pt x="41" y="89"/>
                  </a:lnTo>
                  <a:lnTo>
                    <a:pt x="47" y="85"/>
                  </a:lnTo>
                  <a:lnTo>
                    <a:pt x="54" y="80"/>
                  </a:lnTo>
                  <a:lnTo>
                    <a:pt x="62" y="75"/>
                  </a:lnTo>
                  <a:lnTo>
                    <a:pt x="69" y="71"/>
                  </a:lnTo>
                  <a:lnTo>
                    <a:pt x="76" y="68"/>
                  </a:lnTo>
                  <a:lnTo>
                    <a:pt x="83" y="64"/>
                  </a:lnTo>
                  <a:lnTo>
                    <a:pt x="92" y="59"/>
                  </a:lnTo>
                  <a:lnTo>
                    <a:pt x="100" y="57"/>
                  </a:lnTo>
                  <a:lnTo>
                    <a:pt x="106" y="54"/>
                  </a:lnTo>
                  <a:lnTo>
                    <a:pt x="109" y="52"/>
                  </a:lnTo>
                  <a:lnTo>
                    <a:pt x="114" y="49"/>
                  </a:lnTo>
                  <a:lnTo>
                    <a:pt x="118" y="47"/>
                  </a:lnTo>
                  <a:lnTo>
                    <a:pt x="127" y="40"/>
                  </a:lnTo>
                  <a:lnTo>
                    <a:pt x="135" y="35"/>
                  </a:lnTo>
                  <a:lnTo>
                    <a:pt x="140" y="28"/>
                  </a:lnTo>
                  <a:lnTo>
                    <a:pt x="147" y="19"/>
                  </a:lnTo>
                  <a:lnTo>
                    <a:pt x="151" y="16"/>
                  </a:lnTo>
                  <a:lnTo>
                    <a:pt x="154" y="10"/>
                  </a:lnTo>
                  <a:lnTo>
                    <a:pt x="158" y="7"/>
                  </a:lnTo>
                  <a:lnTo>
                    <a:pt x="161" y="2"/>
                  </a:lnTo>
                  <a:lnTo>
                    <a:pt x="165" y="0"/>
                  </a:lnTo>
                  <a:lnTo>
                    <a:pt x="168" y="0"/>
                  </a:lnTo>
                  <a:lnTo>
                    <a:pt x="170" y="3"/>
                  </a:lnTo>
                  <a:lnTo>
                    <a:pt x="170" y="10"/>
                  </a:lnTo>
                  <a:lnTo>
                    <a:pt x="17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2" name="Freeform 224"/>
            <p:cNvSpPr>
              <a:spLocks/>
            </p:cNvSpPr>
            <p:nvPr/>
          </p:nvSpPr>
          <p:spPr bwMode="auto">
            <a:xfrm>
              <a:off x="847" y="2194"/>
              <a:ext cx="42" cy="72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5" y="129"/>
                </a:cxn>
                <a:cxn ang="0">
                  <a:pos x="11" y="118"/>
                </a:cxn>
                <a:cxn ang="0">
                  <a:pos x="18" y="110"/>
                </a:cxn>
                <a:cxn ang="0">
                  <a:pos x="23" y="103"/>
                </a:cxn>
                <a:cxn ang="0">
                  <a:pos x="28" y="94"/>
                </a:cxn>
                <a:cxn ang="0">
                  <a:pos x="33" y="87"/>
                </a:cxn>
                <a:cxn ang="0">
                  <a:pos x="38" y="78"/>
                </a:cxn>
                <a:cxn ang="0">
                  <a:pos x="44" y="71"/>
                </a:cxn>
                <a:cxn ang="0">
                  <a:pos x="47" y="63"/>
                </a:cxn>
                <a:cxn ang="0">
                  <a:pos x="52" y="56"/>
                </a:cxn>
                <a:cxn ang="0">
                  <a:pos x="56" y="47"/>
                </a:cxn>
                <a:cxn ang="0">
                  <a:pos x="61" y="38"/>
                </a:cxn>
                <a:cxn ang="0">
                  <a:pos x="65" y="30"/>
                </a:cxn>
                <a:cxn ang="0">
                  <a:pos x="70" y="21"/>
                </a:cxn>
                <a:cxn ang="0">
                  <a:pos x="75" y="10"/>
                </a:cxn>
                <a:cxn ang="0">
                  <a:pos x="78" y="2"/>
                </a:cxn>
                <a:cxn ang="0">
                  <a:pos x="80" y="0"/>
                </a:cxn>
                <a:cxn ang="0">
                  <a:pos x="84" y="0"/>
                </a:cxn>
                <a:cxn ang="0">
                  <a:pos x="85" y="0"/>
                </a:cxn>
                <a:cxn ang="0">
                  <a:pos x="85" y="5"/>
                </a:cxn>
                <a:cxn ang="0">
                  <a:pos x="80" y="14"/>
                </a:cxn>
                <a:cxn ang="0">
                  <a:pos x="77" y="24"/>
                </a:cxn>
                <a:cxn ang="0">
                  <a:pos x="71" y="33"/>
                </a:cxn>
                <a:cxn ang="0">
                  <a:pos x="68" y="42"/>
                </a:cxn>
                <a:cxn ang="0">
                  <a:pos x="63" y="50"/>
                </a:cxn>
                <a:cxn ang="0">
                  <a:pos x="59" y="57"/>
                </a:cxn>
                <a:cxn ang="0">
                  <a:pos x="54" y="66"/>
                </a:cxn>
                <a:cxn ang="0">
                  <a:pos x="51" y="75"/>
                </a:cxn>
                <a:cxn ang="0">
                  <a:pos x="45" y="82"/>
                </a:cxn>
                <a:cxn ang="0">
                  <a:pos x="40" y="90"/>
                </a:cxn>
                <a:cxn ang="0">
                  <a:pos x="35" y="97"/>
                </a:cxn>
                <a:cxn ang="0">
                  <a:pos x="30" y="106"/>
                </a:cxn>
                <a:cxn ang="0">
                  <a:pos x="25" y="115"/>
                </a:cxn>
                <a:cxn ang="0">
                  <a:pos x="19" y="123"/>
                </a:cxn>
                <a:cxn ang="0">
                  <a:pos x="14" y="134"/>
                </a:cxn>
                <a:cxn ang="0">
                  <a:pos x="9" y="143"/>
                </a:cxn>
                <a:cxn ang="0">
                  <a:pos x="5" y="144"/>
                </a:cxn>
                <a:cxn ang="0">
                  <a:pos x="2" y="143"/>
                </a:cxn>
                <a:cxn ang="0">
                  <a:pos x="0" y="14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85" h="144">
                  <a:moveTo>
                    <a:pt x="0" y="137"/>
                  </a:moveTo>
                  <a:lnTo>
                    <a:pt x="5" y="129"/>
                  </a:lnTo>
                  <a:lnTo>
                    <a:pt x="11" y="118"/>
                  </a:lnTo>
                  <a:lnTo>
                    <a:pt x="18" y="110"/>
                  </a:lnTo>
                  <a:lnTo>
                    <a:pt x="23" y="103"/>
                  </a:lnTo>
                  <a:lnTo>
                    <a:pt x="28" y="94"/>
                  </a:lnTo>
                  <a:lnTo>
                    <a:pt x="33" y="87"/>
                  </a:lnTo>
                  <a:lnTo>
                    <a:pt x="38" y="78"/>
                  </a:lnTo>
                  <a:lnTo>
                    <a:pt x="44" y="71"/>
                  </a:lnTo>
                  <a:lnTo>
                    <a:pt x="47" y="63"/>
                  </a:lnTo>
                  <a:lnTo>
                    <a:pt x="52" y="56"/>
                  </a:lnTo>
                  <a:lnTo>
                    <a:pt x="56" y="47"/>
                  </a:lnTo>
                  <a:lnTo>
                    <a:pt x="61" y="38"/>
                  </a:lnTo>
                  <a:lnTo>
                    <a:pt x="65" y="30"/>
                  </a:lnTo>
                  <a:lnTo>
                    <a:pt x="70" y="21"/>
                  </a:lnTo>
                  <a:lnTo>
                    <a:pt x="75" y="10"/>
                  </a:lnTo>
                  <a:lnTo>
                    <a:pt x="78" y="2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5" y="5"/>
                  </a:lnTo>
                  <a:lnTo>
                    <a:pt x="80" y="14"/>
                  </a:lnTo>
                  <a:lnTo>
                    <a:pt x="77" y="24"/>
                  </a:lnTo>
                  <a:lnTo>
                    <a:pt x="71" y="33"/>
                  </a:lnTo>
                  <a:lnTo>
                    <a:pt x="68" y="42"/>
                  </a:lnTo>
                  <a:lnTo>
                    <a:pt x="63" y="50"/>
                  </a:lnTo>
                  <a:lnTo>
                    <a:pt x="59" y="57"/>
                  </a:lnTo>
                  <a:lnTo>
                    <a:pt x="54" y="66"/>
                  </a:lnTo>
                  <a:lnTo>
                    <a:pt x="51" y="75"/>
                  </a:lnTo>
                  <a:lnTo>
                    <a:pt x="45" y="82"/>
                  </a:lnTo>
                  <a:lnTo>
                    <a:pt x="40" y="90"/>
                  </a:lnTo>
                  <a:lnTo>
                    <a:pt x="35" y="97"/>
                  </a:lnTo>
                  <a:lnTo>
                    <a:pt x="30" y="106"/>
                  </a:lnTo>
                  <a:lnTo>
                    <a:pt x="25" y="115"/>
                  </a:lnTo>
                  <a:lnTo>
                    <a:pt x="19" y="123"/>
                  </a:lnTo>
                  <a:lnTo>
                    <a:pt x="14" y="134"/>
                  </a:lnTo>
                  <a:lnTo>
                    <a:pt x="9" y="143"/>
                  </a:lnTo>
                  <a:lnTo>
                    <a:pt x="5" y="144"/>
                  </a:lnTo>
                  <a:lnTo>
                    <a:pt x="2" y="143"/>
                  </a:lnTo>
                  <a:lnTo>
                    <a:pt x="0" y="14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3" name="Freeform 225"/>
            <p:cNvSpPr>
              <a:spLocks/>
            </p:cNvSpPr>
            <p:nvPr/>
          </p:nvSpPr>
          <p:spPr bwMode="auto">
            <a:xfrm>
              <a:off x="829" y="2504"/>
              <a:ext cx="178" cy="148"/>
            </a:xfrm>
            <a:custGeom>
              <a:avLst/>
              <a:gdLst/>
              <a:ahLst/>
              <a:cxnLst>
                <a:cxn ang="0">
                  <a:pos x="80" y="29"/>
                </a:cxn>
                <a:cxn ang="0">
                  <a:pos x="40" y="71"/>
                </a:cxn>
                <a:cxn ang="0">
                  <a:pos x="18" y="127"/>
                </a:cxn>
                <a:cxn ang="0">
                  <a:pos x="13" y="188"/>
                </a:cxn>
                <a:cxn ang="0">
                  <a:pos x="35" y="238"/>
                </a:cxn>
                <a:cxn ang="0">
                  <a:pos x="77" y="271"/>
                </a:cxn>
                <a:cxn ang="0">
                  <a:pos x="129" y="282"/>
                </a:cxn>
                <a:cxn ang="0">
                  <a:pos x="167" y="273"/>
                </a:cxn>
                <a:cxn ang="0">
                  <a:pos x="202" y="259"/>
                </a:cxn>
                <a:cxn ang="0">
                  <a:pos x="240" y="243"/>
                </a:cxn>
                <a:cxn ang="0">
                  <a:pos x="272" y="233"/>
                </a:cxn>
                <a:cxn ang="0">
                  <a:pos x="300" y="222"/>
                </a:cxn>
                <a:cxn ang="0">
                  <a:pos x="329" y="208"/>
                </a:cxn>
                <a:cxn ang="0">
                  <a:pos x="313" y="191"/>
                </a:cxn>
                <a:cxn ang="0">
                  <a:pos x="279" y="175"/>
                </a:cxn>
                <a:cxn ang="0">
                  <a:pos x="247" y="162"/>
                </a:cxn>
                <a:cxn ang="0">
                  <a:pos x="216" y="146"/>
                </a:cxn>
                <a:cxn ang="0">
                  <a:pos x="206" y="127"/>
                </a:cxn>
                <a:cxn ang="0">
                  <a:pos x="228" y="118"/>
                </a:cxn>
                <a:cxn ang="0">
                  <a:pos x="260" y="113"/>
                </a:cxn>
                <a:cxn ang="0">
                  <a:pos x="291" y="108"/>
                </a:cxn>
                <a:cxn ang="0">
                  <a:pos x="320" y="104"/>
                </a:cxn>
                <a:cxn ang="0">
                  <a:pos x="336" y="90"/>
                </a:cxn>
                <a:cxn ang="0">
                  <a:pos x="308" y="71"/>
                </a:cxn>
                <a:cxn ang="0">
                  <a:pos x="275" y="52"/>
                </a:cxn>
                <a:cxn ang="0">
                  <a:pos x="242" y="38"/>
                </a:cxn>
                <a:cxn ang="0">
                  <a:pos x="207" y="28"/>
                </a:cxn>
                <a:cxn ang="0">
                  <a:pos x="192" y="10"/>
                </a:cxn>
                <a:cxn ang="0">
                  <a:pos x="226" y="19"/>
                </a:cxn>
                <a:cxn ang="0">
                  <a:pos x="261" y="31"/>
                </a:cxn>
                <a:cxn ang="0">
                  <a:pos x="294" y="49"/>
                </a:cxn>
                <a:cxn ang="0">
                  <a:pos x="333" y="71"/>
                </a:cxn>
                <a:cxn ang="0">
                  <a:pos x="353" y="97"/>
                </a:cxn>
                <a:cxn ang="0">
                  <a:pos x="340" y="115"/>
                </a:cxn>
                <a:cxn ang="0">
                  <a:pos x="307" y="116"/>
                </a:cxn>
                <a:cxn ang="0">
                  <a:pos x="275" y="122"/>
                </a:cxn>
                <a:cxn ang="0">
                  <a:pos x="240" y="127"/>
                </a:cxn>
                <a:cxn ang="0">
                  <a:pos x="223" y="135"/>
                </a:cxn>
                <a:cxn ang="0">
                  <a:pos x="251" y="149"/>
                </a:cxn>
                <a:cxn ang="0">
                  <a:pos x="279" y="162"/>
                </a:cxn>
                <a:cxn ang="0">
                  <a:pos x="312" y="177"/>
                </a:cxn>
                <a:cxn ang="0">
                  <a:pos x="333" y="191"/>
                </a:cxn>
                <a:cxn ang="0">
                  <a:pos x="338" y="212"/>
                </a:cxn>
                <a:cxn ang="0">
                  <a:pos x="315" y="228"/>
                </a:cxn>
                <a:cxn ang="0">
                  <a:pos x="289" y="240"/>
                </a:cxn>
                <a:cxn ang="0">
                  <a:pos x="260" y="248"/>
                </a:cxn>
                <a:cxn ang="0">
                  <a:pos x="221" y="262"/>
                </a:cxn>
                <a:cxn ang="0">
                  <a:pos x="183" y="280"/>
                </a:cxn>
                <a:cxn ang="0">
                  <a:pos x="145" y="292"/>
                </a:cxn>
                <a:cxn ang="0">
                  <a:pos x="96" y="292"/>
                </a:cxn>
                <a:cxn ang="0">
                  <a:pos x="42" y="264"/>
                </a:cxn>
                <a:cxn ang="0">
                  <a:pos x="7" y="214"/>
                </a:cxn>
                <a:cxn ang="0">
                  <a:pos x="0" y="153"/>
                </a:cxn>
                <a:cxn ang="0">
                  <a:pos x="18" y="87"/>
                </a:cxn>
                <a:cxn ang="0">
                  <a:pos x="54" y="38"/>
                </a:cxn>
                <a:cxn ang="0">
                  <a:pos x="112" y="5"/>
                </a:cxn>
                <a:cxn ang="0">
                  <a:pos x="129" y="9"/>
                </a:cxn>
              </a:cxnLst>
              <a:rect l="0" t="0" r="r" b="b"/>
              <a:pathLst>
                <a:path w="355" h="295">
                  <a:moveTo>
                    <a:pt x="129" y="9"/>
                  </a:moveTo>
                  <a:lnTo>
                    <a:pt x="113" y="12"/>
                  </a:lnTo>
                  <a:lnTo>
                    <a:pt x="101" y="17"/>
                  </a:lnTo>
                  <a:lnTo>
                    <a:pt x="91" y="22"/>
                  </a:lnTo>
                  <a:lnTo>
                    <a:pt x="80" y="29"/>
                  </a:lnTo>
                  <a:lnTo>
                    <a:pt x="70" y="36"/>
                  </a:lnTo>
                  <a:lnTo>
                    <a:pt x="61" y="45"/>
                  </a:lnTo>
                  <a:lnTo>
                    <a:pt x="53" y="52"/>
                  </a:lnTo>
                  <a:lnTo>
                    <a:pt x="47" y="62"/>
                  </a:lnTo>
                  <a:lnTo>
                    <a:pt x="40" y="71"/>
                  </a:lnTo>
                  <a:lnTo>
                    <a:pt x="35" y="82"/>
                  </a:lnTo>
                  <a:lnTo>
                    <a:pt x="28" y="90"/>
                  </a:lnTo>
                  <a:lnTo>
                    <a:pt x="25" y="102"/>
                  </a:lnTo>
                  <a:lnTo>
                    <a:pt x="20" y="115"/>
                  </a:lnTo>
                  <a:lnTo>
                    <a:pt x="18" y="127"/>
                  </a:lnTo>
                  <a:lnTo>
                    <a:pt x="14" y="139"/>
                  </a:lnTo>
                  <a:lnTo>
                    <a:pt x="14" y="153"/>
                  </a:lnTo>
                  <a:lnTo>
                    <a:pt x="13" y="165"/>
                  </a:lnTo>
                  <a:lnTo>
                    <a:pt x="13" y="175"/>
                  </a:lnTo>
                  <a:lnTo>
                    <a:pt x="13" y="188"/>
                  </a:lnTo>
                  <a:lnTo>
                    <a:pt x="16" y="198"/>
                  </a:lnTo>
                  <a:lnTo>
                    <a:pt x="18" y="208"/>
                  </a:lnTo>
                  <a:lnTo>
                    <a:pt x="23" y="219"/>
                  </a:lnTo>
                  <a:lnTo>
                    <a:pt x="28" y="229"/>
                  </a:lnTo>
                  <a:lnTo>
                    <a:pt x="35" y="238"/>
                  </a:lnTo>
                  <a:lnTo>
                    <a:pt x="42" y="247"/>
                  </a:lnTo>
                  <a:lnTo>
                    <a:pt x="49" y="254"/>
                  </a:lnTo>
                  <a:lnTo>
                    <a:pt x="58" y="261"/>
                  </a:lnTo>
                  <a:lnTo>
                    <a:pt x="68" y="268"/>
                  </a:lnTo>
                  <a:lnTo>
                    <a:pt x="77" y="271"/>
                  </a:lnTo>
                  <a:lnTo>
                    <a:pt x="89" y="276"/>
                  </a:lnTo>
                  <a:lnTo>
                    <a:pt x="100" y="278"/>
                  </a:lnTo>
                  <a:lnTo>
                    <a:pt x="112" y="282"/>
                  </a:lnTo>
                  <a:lnTo>
                    <a:pt x="120" y="282"/>
                  </a:lnTo>
                  <a:lnTo>
                    <a:pt x="129" y="282"/>
                  </a:lnTo>
                  <a:lnTo>
                    <a:pt x="138" y="280"/>
                  </a:lnTo>
                  <a:lnTo>
                    <a:pt x="145" y="278"/>
                  </a:lnTo>
                  <a:lnTo>
                    <a:pt x="152" y="276"/>
                  </a:lnTo>
                  <a:lnTo>
                    <a:pt x="159" y="275"/>
                  </a:lnTo>
                  <a:lnTo>
                    <a:pt x="167" y="273"/>
                  </a:lnTo>
                  <a:lnTo>
                    <a:pt x="174" y="271"/>
                  </a:lnTo>
                  <a:lnTo>
                    <a:pt x="181" y="268"/>
                  </a:lnTo>
                  <a:lnTo>
                    <a:pt x="188" y="266"/>
                  </a:lnTo>
                  <a:lnTo>
                    <a:pt x="195" y="262"/>
                  </a:lnTo>
                  <a:lnTo>
                    <a:pt x="202" y="259"/>
                  </a:lnTo>
                  <a:lnTo>
                    <a:pt x="209" y="255"/>
                  </a:lnTo>
                  <a:lnTo>
                    <a:pt x="218" y="252"/>
                  </a:lnTo>
                  <a:lnTo>
                    <a:pt x="225" y="248"/>
                  </a:lnTo>
                  <a:lnTo>
                    <a:pt x="235" y="247"/>
                  </a:lnTo>
                  <a:lnTo>
                    <a:pt x="240" y="243"/>
                  </a:lnTo>
                  <a:lnTo>
                    <a:pt x="247" y="242"/>
                  </a:lnTo>
                  <a:lnTo>
                    <a:pt x="254" y="238"/>
                  </a:lnTo>
                  <a:lnTo>
                    <a:pt x="261" y="238"/>
                  </a:lnTo>
                  <a:lnTo>
                    <a:pt x="267" y="235"/>
                  </a:lnTo>
                  <a:lnTo>
                    <a:pt x="272" y="233"/>
                  </a:lnTo>
                  <a:lnTo>
                    <a:pt x="277" y="231"/>
                  </a:lnTo>
                  <a:lnTo>
                    <a:pt x="284" y="229"/>
                  </a:lnTo>
                  <a:lnTo>
                    <a:pt x="289" y="228"/>
                  </a:lnTo>
                  <a:lnTo>
                    <a:pt x="294" y="224"/>
                  </a:lnTo>
                  <a:lnTo>
                    <a:pt x="300" y="222"/>
                  </a:lnTo>
                  <a:lnTo>
                    <a:pt x="307" y="219"/>
                  </a:lnTo>
                  <a:lnTo>
                    <a:pt x="310" y="217"/>
                  </a:lnTo>
                  <a:lnTo>
                    <a:pt x="317" y="214"/>
                  </a:lnTo>
                  <a:lnTo>
                    <a:pt x="322" y="210"/>
                  </a:lnTo>
                  <a:lnTo>
                    <a:pt x="329" y="208"/>
                  </a:lnTo>
                  <a:lnTo>
                    <a:pt x="331" y="207"/>
                  </a:lnTo>
                  <a:lnTo>
                    <a:pt x="331" y="207"/>
                  </a:lnTo>
                  <a:lnTo>
                    <a:pt x="326" y="202"/>
                  </a:lnTo>
                  <a:lnTo>
                    <a:pt x="319" y="196"/>
                  </a:lnTo>
                  <a:lnTo>
                    <a:pt x="313" y="191"/>
                  </a:lnTo>
                  <a:lnTo>
                    <a:pt x="307" y="189"/>
                  </a:lnTo>
                  <a:lnTo>
                    <a:pt x="298" y="184"/>
                  </a:lnTo>
                  <a:lnTo>
                    <a:pt x="291" y="181"/>
                  </a:lnTo>
                  <a:lnTo>
                    <a:pt x="284" y="179"/>
                  </a:lnTo>
                  <a:lnTo>
                    <a:pt x="279" y="175"/>
                  </a:lnTo>
                  <a:lnTo>
                    <a:pt x="270" y="172"/>
                  </a:lnTo>
                  <a:lnTo>
                    <a:pt x="265" y="170"/>
                  </a:lnTo>
                  <a:lnTo>
                    <a:pt x="260" y="167"/>
                  </a:lnTo>
                  <a:lnTo>
                    <a:pt x="253" y="165"/>
                  </a:lnTo>
                  <a:lnTo>
                    <a:pt x="247" y="162"/>
                  </a:lnTo>
                  <a:lnTo>
                    <a:pt x="240" y="160"/>
                  </a:lnTo>
                  <a:lnTo>
                    <a:pt x="233" y="156"/>
                  </a:lnTo>
                  <a:lnTo>
                    <a:pt x="228" y="153"/>
                  </a:lnTo>
                  <a:lnTo>
                    <a:pt x="223" y="149"/>
                  </a:lnTo>
                  <a:lnTo>
                    <a:pt x="216" y="146"/>
                  </a:lnTo>
                  <a:lnTo>
                    <a:pt x="209" y="144"/>
                  </a:lnTo>
                  <a:lnTo>
                    <a:pt x="202" y="141"/>
                  </a:lnTo>
                  <a:lnTo>
                    <a:pt x="197" y="135"/>
                  </a:lnTo>
                  <a:lnTo>
                    <a:pt x="202" y="130"/>
                  </a:lnTo>
                  <a:lnTo>
                    <a:pt x="206" y="127"/>
                  </a:lnTo>
                  <a:lnTo>
                    <a:pt x="211" y="123"/>
                  </a:lnTo>
                  <a:lnTo>
                    <a:pt x="214" y="122"/>
                  </a:lnTo>
                  <a:lnTo>
                    <a:pt x="220" y="122"/>
                  </a:lnTo>
                  <a:lnTo>
                    <a:pt x="223" y="118"/>
                  </a:lnTo>
                  <a:lnTo>
                    <a:pt x="228" y="118"/>
                  </a:lnTo>
                  <a:lnTo>
                    <a:pt x="233" y="116"/>
                  </a:lnTo>
                  <a:lnTo>
                    <a:pt x="240" y="116"/>
                  </a:lnTo>
                  <a:lnTo>
                    <a:pt x="246" y="115"/>
                  </a:lnTo>
                  <a:lnTo>
                    <a:pt x="253" y="115"/>
                  </a:lnTo>
                  <a:lnTo>
                    <a:pt x="260" y="113"/>
                  </a:lnTo>
                  <a:lnTo>
                    <a:pt x="267" y="113"/>
                  </a:lnTo>
                  <a:lnTo>
                    <a:pt x="272" y="111"/>
                  </a:lnTo>
                  <a:lnTo>
                    <a:pt x="279" y="109"/>
                  </a:lnTo>
                  <a:lnTo>
                    <a:pt x="286" y="109"/>
                  </a:lnTo>
                  <a:lnTo>
                    <a:pt x="291" y="108"/>
                  </a:lnTo>
                  <a:lnTo>
                    <a:pt x="298" y="106"/>
                  </a:lnTo>
                  <a:lnTo>
                    <a:pt x="303" y="106"/>
                  </a:lnTo>
                  <a:lnTo>
                    <a:pt x="308" y="106"/>
                  </a:lnTo>
                  <a:lnTo>
                    <a:pt x="315" y="104"/>
                  </a:lnTo>
                  <a:lnTo>
                    <a:pt x="320" y="104"/>
                  </a:lnTo>
                  <a:lnTo>
                    <a:pt x="327" y="102"/>
                  </a:lnTo>
                  <a:lnTo>
                    <a:pt x="334" y="102"/>
                  </a:lnTo>
                  <a:lnTo>
                    <a:pt x="343" y="102"/>
                  </a:lnTo>
                  <a:lnTo>
                    <a:pt x="340" y="95"/>
                  </a:lnTo>
                  <a:lnTo>
                    <a:pt x="336" y="90"/>
                  </a:lnTo>
                  <a:lnTo>
                    <a:pt x="331" y="85"/>
                  </a:lnTo>
                  <a:lnTo>
                    <a:pt x="326" y="83"/>
                  </a:lnTo>
                  <a:lnTo>
                    <a:pt x="320" y="78"/>
                  </a:lnTo>
                  <a:lnTo>
                    <a:pt x="313" y="76"/>
                  </a:lnTo>
                  <a:lnTo>
                    <a:pt x="308" y="71"/>
                  </a:lnTo>
                  <a:lnTo>
                    <a:pt x="301" y="68"/>
                  </a:lnTo>
                  <a:lnTo>
                    <a:pt x="294" y="62"/>
                  </a:lnTo>
                  <a:lnTo>
                    <a:pt x="287" y="59"/>
                  </a:lnTo>
                  <a:lnTo>
                    <a:pt x="280" y="54"/>
                  </a:lnTo>
                  <a:lnTo>
                    <a:pt x="275" y="52"/>
                  </a:lnTo>
                  <a:lnTo>
                    <a:pt x="268" y="49"/>
                  </a:lnTo>
                  <a:lnTo>
                    <a:pt x="261" y="45"/>
                  </a:lnTo>
                  <a:lnTo>
                    <a:pt x="254" y="43"/>
                  </a:lnTo>
                  <a:lnTo>
                    <a:pt x="249" y="40"/>
                  </a:lnTo>
                  <a:lnTo>
                    <a:pt x="242" y="38"/>
                  </a:lnTo>
                  <a:lnTo>
                    <a:pt x="235" y="36"/>
                  </a:lnTo>
                  <a:lnTo>
                    <a:pt x="230" y="33"/>
                  </a:lnTo>
                  <a:lnTo>
                    <a:pt x="223" y="31"/>
                  </a:lnTo>
                  <a:lnTo>
                    <a:pt x="214" y="29"/>
                  </a:lnTo>
                  <a:lnTo>
                    <a:pt x="207" y="28"/>
                  </a:lnTo>
                  <a:lnTo>
                    <a:pt x="200" y="24"/>
                  </a:lnTo>
                  <a:lnTo>
                    <a:pt x="193" y="22"/>
                  </a:lnTo>
                  <a:lnTo>
                    <a:pt x="188" y="19"/>
                  </a:lnTo>
                  <a:lnTo>
                    <a:pt x="188" y="14"/>
                  </a:lnTo>
                  <a:lnTo>
                    <a:pt x="192" y="10"/>
                  </a:lnTo>
                  <a:lnTo>
                    <a:pt x="197" y="10"/>
                  </a:lnTo>
                  <a:lnTo>
                    <a:pt x="204" y="12"/>
                  </a:lnTo>
                  <a:lnTo>
                    <a:pt x="213" y="15"/>
                  </a:lnTo>
                  <a:lnTo>
                    <a:pt x="220" y="17"/>
                  </a:lnTo>
                  <a:lnTo>
                    <a:pt x="226" y="19"/>
                  </a:lnTo>
                  <a:lnTo>
                    <a:pt x="233" y="22"/>
                  </a:lnTo>
                  <a:lnTo>
                    <a:pt x="240" y="24"/>
                  </a:lnTo>
                  <a:lnTo>
                    <a:pt x="247" y="28"/>
                  </a:lnTo>
                  <a:lnTo>
                    <a:pt x="254" y="29"/>
                  </a:lnTo>
                  <a:lnTo>
                    <a:pt x="261" y="31"/>
                  </a:lnTo>
                  <a:lnTo>
                    <a:pt x="268" y="35"/>
                  </a:lnTo>
                  <a:lnTo>
                    <a:pt x="273" y="36"/>
                  </a:lnTo>
                  <a:lnTo>
                    <a:pt x="280" y="40"/>
                  </a:lnTo>
                  <a:lnTo>
                    <a:pt x="287" y="43"/>
                  </a:lnTo>
                  <a:lnTo>
                    <a:pt x="294" y="49"/>
                  </a:lnTo>
                  <a:lnTo>
                    <a:pt x="301" y="52"/>
                  </a:lnTo>
                  <a:lnTo>
                    <a:pt x="310" y="57"/>
                  </a:lnTo>
                  <a:lnTo>
                    <a:pt x="317" y="62"/>
                  </a:lnTo>
                  <a:lnTo>
                    <a:pt x="326" y="66"/>
                  </a:lnTo>
                  <a:lnTo>
                    <a:pt x="333" y="71"/>
                  </a:lnTo>
                  <a:lnTo>
                    <a:pt x="340" y="76"/>
                  </a:lnTo>
                  <a:lnTo>
                    <a:pt x="345" y="83"/>
                  </a:lnTo>
                  <a:lnTo>
                    <a:pt x="350" y="90"/>
                  </a:lnTo>
                  <a:lnTo>
                    <a:pt x="352" y="94"/>
                  </a:lnTo>
                  <a:lnTo>
                    <a:pt x="353" y="97"/>
                  </a:lnTo>
                  <a:lnTo>
                    <a:pt x="353" y="102"/>
                  </a:lnTo>
                  <a:lnTo>
                    <a:pt x="355" y="108"/>
                  </a:lnTo>
                  <a:lnTo>
                    <a:pt x="353" y="113"/>
                  </a:lnTo>
                  <a:lnTo>
                    <a:pt x="348" y="115"/>
                  </a:lnTo>
                  <a:lnTo>
                    <a:pt x="340" y="115"/>
                  </a:lnTo>
                  <a:lnTo>
                    <a:pt x="333" y="115"/>
                  </a:lnTo>
                  <a:lnTo>
                    <a:pt x="326" y="115"/>
                  </a:lnTo>
                  <a:lnTo>
                    <a:pt x="319" y="115"/>
                  </a:lnTo>
                  <a:lnTo>
                    <a:pt x="312" y="115"/>
                  </a:lnTo>
                  <a:lnTo>
                    <a:pt x="307" y="116"/>
                  </a:lnTo>
                  <a:lnTo>
                    <a:pt x="300" y="116"/>
                  </a:lnTo>
                  <a:lnTo>
                    <a:pt x="294" y="118"/>
                  </a:lnTo>
                  <a:lnTo>
                    <a:pt x="287" y="120"/>
                  </a:lnTo>
                  <a:lnTo>
                    <a:pt x="280" y="120"/>
                  </a:lnTo>
                  <a:lnTo>
                    <a:pt x="275" y="122"/>
                  </a:lnTo>
                  <a:lnTo>
                    <a:pt x="268" y="123"/>
                  </a:lnTo>
                  <a:lnTo>
                    <a:pt x="261" y="123"/>
                  </a:lnTo>
                  <a:lnTo>
                    <a:pt x="254" y="125"/>
                  </a:lnTo>
                  <a:lnTo>
                    <a:pt x="247" y="125"/>
                  </a:lnTo>
                  <a:lnTo>
                    <a:pt x="240" y="127"/>
                  </a:lnTo>
                  <a:lnTo>
                    <a:pt x="233" y="127"/>
                  </a:lnTo>
                  <a:lnTo>
                    <a:pt x="228" y="128"/>
                  </a:lnTo>
                  <a:lnTo>
                    <a:pt x="223" y="132"/>
                  </a:lnTo>
                  <a:lnTo>
                    <a:pt x="216" y="134"/>
                  </a:lnTo>
                  <a:lnTo>
                    <a:pt x="223" y="135"/>
                  </a:lnTo>
                  <a:lnTo>
                    <a:pt x="228" y="139"/>
                  </a:lnTo>
                  <a:lnTo>
                    <a:pt x="233" y="142"/>
                  </a:lnTo>
                  <a:lnTo>
                    <a:pt x="239" y="144"/>
                  </a:lnTo>
                  <a:lnTo>
                    <a:pt x="244" y="148"/>
                  </a:lnTo>
                  <a:lnTo>
                    <a:pt x="251" y="149"/>
                  </a:lnTo>
                  <a:lnTo>
                    <a:pt x="256" y="153"/>
                  </a:lnTo>
                  <a:lnTo>
                    <a:pt x="261" y="155"/>
                  </a:lnTo>
                  <a:lnTo>
                    <a:pt x="267" y="156"/>
                  </a:lnTo>
                  <a:lnTo>
                    <a:pt x="273" y="160"/>
                  </a:lnTo>
                  <a:lnTo>
                    <a:pt x="279" y="162"/>
                  </a:lnTo>
                  <a:lnTo>
                    <a:pt x="286" y="163"/>
                  </a:lnTo>
                  <a:lnTo>
                    <a:pt x="291" y="167"/>
                  </a:lnTo>
                  <a:lnTo>
                    <a:pt x="298" y="170"/>
                  </a:lnTo>
                  <a:lnTo>
                    <a:pt x="305" y="172"/>
                  </a:lnTo>
                  <a:lnTo>
                    <a:pt x="312" y="177"/>
                  </a:lnTo>
                  <a:lnTo>
                    <a:pt x="315" y="179"/>
                  </a:lnTo>
                  <a:lnTo>
                    <a:pt x="319" y="181"/>
                  </a:lnTo>
                  <a:lnTo>
                    <a:pt x="322" y="182"/>
                  </a:lnTo>
                  <a:lnTo>
                    <a:pt x="326" y="186"/>
                  </a:lnTo>
                  <a:lnTo>
                    <a:pt x="333" y="191"/>
                  </a:lnTo>
                  <a:lnTo>
                    <a:pt x="341" y="198"/>
                  </a:lnTo>
                  <a:lnTo>
                    <a:pt x="345" y="202"/>
                  </a:lnTo>
                  <a:lnTo>
                    <a:pt x="343" y="207"/>
                  </a:lnTo>
                  <a:lnTo>
                    <a:pt x="340" y="208"/>
                  </a:lnTo>
                  <a:lnTo>
                    <a:pt x="338" y="212"/>
                  </a:lnTo>
                  <a:lnTo>
                    <a:pt x="336" y="215"/>
                  </a:lnTo>
                  <a:lnTo>
                    <a:pt x="334" y="217"/>
                  </a:lnTo>
                  <a:lnTo>
                    <a:pt x="327" y="221"/>
                  </a:lnTo>
                  <a:lnTo>
                    <a:pt x="322" y="224"/>
                  </a:lnTo>
                  <a:lnTo>
                    <a:pt x="315" y="228"/>
                  </a:lnTo>
                  <a:lnTo>
                    <a:pt x="310" y="229"/>
                  </a:lnTo>
                  <a:lnTo>
                    <a:pt x="305" y="233"/>
                  </a:lnTo>
                  <a:lnTo>
                    <a:pt x="298" y="235"/>
                  </a:lnTo>
                  <a:lnTo>
                    <a:pt x="293" y="238"/>
                  </a:lnTo>
                  <a:lnTo>
                    <a:pt x="289" y="240"/>
                  </a:lnTo>
                  <a:lnTo>
                    <a:pt x="282" y="242"/>
                  </a:lnTo>
                  <a:lnTo>
                    <a:pt x="277" y="243"/>
                  </a:lnTo>
                  <a:lnTo>
                    <a:pt x="270" y="245"/>
                  </a:lnTo>
                  <a:lnTo>
                    <a:pt x="265" y="248"/>
                  </a:lnTo>
                  <a:lnTo>
                    <a:pt x="260" y="248"/>
                  </a:lnTo>
                  <a:lnTo>
                    <a:pt x="253" y="252"/>
                  </a:lnTo>
                  <a:lnTo>
                    <a:pt x="246" y="254"/>
                  </a:lnTo>
                  <a:lnTo>
                    <a:pt x="240" y="257"/>
                  </a:lnTo>
                  <a:lnTo>
                    <a:pt x="230" y="259"/>
                  </a:lnTo>
                  <a:lnTo>
                    <a:pt x="221" y="262"/>
                  </a:lnTo>
                  <a:lnTo>
                    <a:pt x="213" y="266"/>
                  </a:lnTo>
                  <a:lnTo>
                    <a:pt x="206" y="269"/>
                  </a:lnTo>
                  <a:lnTo>
                    <a:pt x="197" y="273"/>
                  </a:lnTo>
                  <a:lnTo>
                    <a:pt x="190" y="276"/>
                  </a:lnTo>
                  <a:lnTo>
                    <a:pt x="183" y="280"/>
                  </a:lnTo>
                  <a:lnTo>
                    <a:pt x="176" y="283"/>
                  </a:lnTo>
                  <a:lnTo>
                    <a:pt x="167" y="285"/>
                  </a:lnTo>
                  <a:lnTo>
                    <a:pt x="160" y="288"/>
                  </a:lnTo>
                  <a:lnTo>
                    <a:pt x="152" y="290"/>
                  </a:lnTo>
                  <a:lnTo>
                    <a:pt x="145" y="292"/>
                  </a:lnTo>
                  <a:lnTo>
                    <a:pt x="136" y="294"/>
                  </a:lnTo>
                  <a:lnTo>
                    <a:pt x="129" y="295"/>
                  </a:lnTo>
                  <a:lnTo>
                    <a:pt x="119" y="295"/>
                  </a:lnTo>
                  <a:lnTo>
                    <a:pt x="110" y="295"/>
                  </a:lnTo>
                  <a:lnTo>
                    <a:pt x="96" y="292"/>
                  </a:lnTo>
                  <a:lnTo>
                    <a:pt x="84" y="288"/>
                  </a:lnTo>
                  <a:lnTo>
                    <a:pt x="73" y="283"/>
                  </a:lnTo>
                  <a:lnTo>
                    <a:pt x="63" y="278"/>
                  </a:lnTo>
                  <a:lnTo>
                    <a:pt x="51" y="271"/>
                  </a:lnTo>
                  <a:lnTo>
                    <a:pt x="42" y="264"/>
                  </a:lnTo>
                  <a:lnTo>
                    <a:pt x="33" y="255"/>
                  </a:lnTo>
                  <a:lnTo>
                    <a:pt x="26" y="247"/>
                  </a:lnTo>
                  <a:lnTo>
                    <a:pt x="20" y="236"/>
                  </a:lnTo>
                  <a:lnTo>
                    <a:pt x="14" y="226"/>
                  </a:lnTo>
                  <a:lnTo>
                    <a:pt x="7" y="214"/>
                  </a:lnTo>
                  <a:lnTo>
                    <a:pt x="6" y="202"/>
                  </a:lnTo>
                  <a:lnTo>
                    <a:pt x="2" y="189"/>
                  </a:lnTo>
                  <a:lnTo>
                    <a:pt x="0" y="177"/>
                  </a:lnTo>
                  <a:lnTo>
                    <a:pt x="0" y="165"/>
                  </a:lnTo>
                  <a:lnTo>
                    <a:pt x="0" y="153"/>
                  </a:lnTo>
                  <a:lnTo>
                    <a:pt x="2" y="137"/>
                  </a:lnTo>
                  <a:lnTo>
                    <a:pt x="6" y="123"/>
                  </a:lnTo>
                  <a:lnTo>
                    <a:pt x="9" y="111"/>
                  </a:lnTo>
                  <a:lnTo>
                    <a:pt x="14" y="99"/>
                  </a:lnTo>
                  <a:lnTo>
                    <a:pt x="18" y="87"/>
                  </a:lnTo>
                  <a:lnTo>
                    <a:pt x="25" y="76"/>
                  </a:lnTo>
                  <a:lnTo>
                    <a:pt x="30" y="66"/>
                  </a:lnTo>
                  <a:lnTo>
                    <a:pt x="39" y="57"/>
                  </a:lnTo>
                  <a:lnTo>
                    <a:pt x="46" y="49"/>
                  </a:lnTo>
                  <a:lnTo>
                    <a:pt x="54" y="38"/>
                  </a:lnTo>
                  <a:lnTo>
                    <a:pt x="65" y="31"/>
                  </a:lnTo>
                  <a:lnTo>
                    <a:pt x="75" y="24"/>
                  </a:lnTo>
                  <a:lnTo>
                    <a:pt x="86" y="17"/>
                  </a:lnTo>
                  <a:lnTo>
                    <a:pt x="100" y="10"/>
                  </a:lnTo>
                  <a:lnTo>
                    <a:pt x="112" y="5"/>
                  </a:lnTo>
                  <a:lnTo>
                    <a:pt x="127" y="2"/>
                  </a:lnTo>
                  <a:lnTo>
                    <a:pt x="129" y="0"/>
                  </a:lnTo>
                  <a:lnTo>
                    <a:pt x="129" y="3"/>
                  </a:lnTo>
                  <a:lnTo>
                    <a:pt x="129" y="5"/>
                  </a:lnTo>
                  <a:lnTo>
                    <a:pt x="129" y="9"/>
                  </a:lnTo>
                  <a:lnTo>
                    <a:pt x="129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4" name="Freeform 226"/>
            <p:cNvSpPr>
              <a:spLocks/>
            </p:cNvSpPr>
            <p:nvPr/>
          </p:nvSpPr>
          <p:spPr bwMode="auto">
            <a:xfrm>
              <a:off x="720" y="2487"/>
              <a:ext cx="193" cy="159"/>
            </a:xfrm>
            <a:custGeom>
              <a:avLst/>
              <a:gdLst/>
              <a:ahLst/>
              <a:cxnLst>
                <a:cxn ang="0">
                  <a:pos x="359" y="31"/>
                </a:cxn>
                <a:cxn ang="0">
                  <a:pos x="338" y="19"/>
                </a:cxn>
                <a:cxn ang="0">
                  <a:pos x="312" y="12"/>
                </a:cxn>
                <a:cxn ang="0">
                  <a:pos x="285" y="10"/>
                </a:cxn>
                <a:cxn ang="0">
                  <a:pos x="263" y="14"/>
                </a:cxn>
                <a:cxn ang="0">
                  <a:pos x="244" y="21"/>
                </a:cxn>
                <a:cxn ang="0">
                  <a:pos x="226" y="28"/>
                </a:cxn>
                <a:cxn ang="0">
                  <a:pos x="207" y="31"/>
                </a:cxn>
                <a:cxn ang="0">
                  <a:pos x="162" y="31"/>
                </a:cxn>
                <a:cxn ang="0">
                  <a:pos x="115" y="45"/>
                </a:cxn>
                <a:cxn ang="0">
                  <a:pos x="75" y="73"/>
                </a:cxn>
                <a:cxn ang="0">
                  <a:pos x="40" y="113"/>
                </a:cxn>
                <a:cxn ang="0">
                  <a:pos x="19" y="151"/>
                </a:cxn>
                <a:cxn ang="0">
                  <a:pos x="12" y="193"/>
                </a:cxn>
                <a:cxn ang="0">
                  <a:pos x="19" y="231"/>
                </a:cxn>
                <a:cxn ang="0">
                  <a:pos x="42" y="264"/>
                </a:cxn>
                <a:cxn ang="0">
                  <a:pos x="73" y="278"/>
                </a:cxn>
                <a:cxn ang="0">
                  <a:pos x="91" y="280"/>
                </a:cxn>
                <a:cxn ang="0">
                  <a:pos x="110" y="280"/>
                </a:cxn>
                <a:cxn ang="0">
                  <a:pos x="134" y="285"/>
                </a:cxn>
                <a:cxn ang="0">
                  <a:pos x="169" y="296"/>
                </a:cxn>
                <a:cxn ang="0">
                  <a:pos x="200" y="303"/>
                </a:cxn>
                <a:cxn ang="0">
                  <a:pos x="235" y="304"/>
                </a:cxn>
                <a:cxn ang="0">
                  <a:pos x="270" y="308"/>
                </a:cxn>
                <a:cxn ang="0">
                  <a:pos x="254" y="317"/>
                </a:cxn>
                <a:cxn ang="0">
                  <a:pos x="216" y="317"/>
                </a:cxn>
                <a:cxn ang="0">
                  <a:pos x="181" y="313"/>
                </a:cxn>
                <a:cxn ang="0">
                  <a:pos x="148" y="304"/>
                </a:cxn>
                <a:cxn ang="0">
                  <a:pos x="113" y="294"/>
                </a:cxn>
                <a:cxn ang="0">
                  <a:pos x="94" y="292"/>
                </a:cxn>
                <a:cxn ang="0">
                  <a:pos x="75" y="292"/>
                </a:cxn>
                <a:cxn ang="0">
                  <a:pos x="56" y="289"/>
                </a:cxn>
                <a:cxn ang="0">
                  <a:pos x="33" y="273"/>
                </a:cxn>
                <a:cxn ang="0">
                  <a:pos x="9" y="237"/>
                </a:cxn>
                <a:cxn ang="0">
                  <a:pos x="0" y="193"/>
                </a:cxn>
                <a:cxn ang="0">
                  <a:pos x="7" y="150"/>
                </a:cxn>
                <a:cxn ang="0">
                  <a:pos x="30" y="104"/>
                </a:cxn>
                <a:cxn ang="0">
                  <a:pos x="66" y="63"/>
                </a:cxn>
                <a:cxn ang="0">
                  <a:pos x="110" y="35"/>
                </a:cxn>
                <a:cxn ang="0">
                  <a:pos x="160" y="21"/>
                </a:cxn>
                <a:cxn ang="0">
                  <a:pos x="207" y="21"/>
                </a:cxn>
                <a:cxn ang="0">
                  <a:pos x="226" y="16"/>
                </a:cxn>
                <a:cxn ang="0">
                  <a:pos x="249" y="7"/>
                </a:cxn>
                <a:cxn ang="0">
                  <a:pos x="272" y="0"/>
                </a:cxn>
                <a:cxn ang="0">
                  <a:pos x="301" y="0"/>
                </a:cxn>
                <a:cxn ang="0">
                  <a:pos x="329" y="5"/>
                </a:cxn>
                <a:cxn ang="0">
                  <a:pos x="353" y="16"/>
                </a:cxn>
                <a:cxn ang="0">
                  <a:pos x="378" y="30"/>
                </a:cxn>
                <a:cxn ang="0">
                  <a:pos x="383" y="45"/>
                </a:cxn>
              </a:cxnLst>
              <a:rect l="0" t="0" r="r" b="b"/>
              <a:pathLst>
                <a:path w="386" h="318">
                  <a:moveTo>
                    <a:pt x="378" y="45"/>
                  </a:moveTo>
                  <a:lnTo>
                    <a:pt x="371" y="40"/>
                  </a:lnTo>
                  <a:lnTo>
                    <a:pt x="365" y="35"/>
                  </a:lnTo>
                  <a:lnTo>
                    <a:pt x="359" y="31"/>
                  </a:lnTo>
                  <a:lnTo>
                    <a:pt x="355" y="28"/>
                  </a:lnTo>
                  <a:lnTo>
                    <a:pt x="348" y="24"/>
                  </a:lnTo>
                  <a:lnTo>
                    <a:pt x="343" y="23"/>
                  </a:lnTo>
                  <a:lnTo>
                    <a:pt x="338" y="19"/>
                  </a:lnTo>
                  <a:lnTo>
                    <a:pt x="331" y="17"/>
                  </a:lnTo>
                  <a:lnTo>
                    <a:pt x="325" y="16"/>
                  </a:lnTo>
                  <a:lnTo>
                    <a:pt x="319" y="14"/>
                  </a:lnTo>
                  <a:lnTo>
                    <a:pt x="312" y="12"/>
                  </a:lnTo>
                  <a:lnTo>
                    <a:pt x="306" y="12"/>
                  </a:lnTo>
                  <a:lnTo>
                    <a:pt x="299" y="10"/>
                  </a:lnTo>
                  <a:lnTo>
                    <a:pt x="292" y="10"/>
                  </a:lnTo>
                  <a:lnTo>
                    <a:pt x="285" y="10"/>
                  </a:lnTo>
                  <a:lnTo>
                    <a:pt x="279" y="12"/>
                  </a:lnTo>
                  <a:lnTo>
                    <a:pt x="272" y="12"/>
                  </a:lnTo>
                  <a:lnTo>
                    <a:pt x="268" y="12"/>
                  </a:lnTo>
                  <a:lnTo>
                    <a:pt x="263" y="14"/>
                  </a:lnTo>
                  <a:lnTo>
                    <a:pt x="258" y="16"/>
                  </a:lnTo>
                  <a:lnTo>
                    <a:pt x="254" y="16"/>
                  </a:lnTo>
                  <a:lnTo>
                    <a:pt x="249" y="19"/>
                  </a:lnTo>
                  <a:lnTo>
                    <a:pt x="244" y="21"/>
                  </a:lnTo>
                  <a:lnTo>
                    <a:pt x="240" y="23"/>
                  </a:lnTo>
                  <a:lnTo>
                    <a:pt x="235" y="24"/>
                  </a:lnTo>
                  <a:lnTo>
                    <a:pt x="232" y="26"/>
                  </a:lnTo>
                  <a:lnTo>
                    <a:pt x="226" y="28"/>
                  </a:lnTo>
                  <a:lnTo>
                    <a:pt x="223" y="30"/>
                  </a:lnTo>
                  <a:lnTo>
                    <a:pt x="218" y="30"/>
                  </a:lnTo>
                  <a:lnTo>
                    <a:pt x="212" y="31"/>
                  </a:lnTo>
                  <a:lnTo>
                    <a:pt x="207" y="31"/>
                  </a:lnTo>
                  <a:lnTo>
                    <a:pt x="204" y="31"/>
                  </a:lnTo>
                  <a:lnTo>
                    <a:pt x="188" y="30"/>
                  </a:lnTo>
                  <a:lnTo>
                    <a:pt x="176" y="30"/>
                  </a:lnTo>
                  <a:lnTo>
                    <a:pt x="162" y="31"/>
                  </a:lnTo>
                  <a:lnTo>
                    <a:pt x="150" y="33"/>
                  </a:lnTo>
                  <a:lnTo>
                    <a:pt x="138" y="35"/>
                  </a:lnTo>
                  <a:lnTo>
                    <a:pt x="125" y="40"/>
                  </a:lnTo>
                  <a:lnTo>
                    <a:pt x="115" y="45"/>
                  </a:lnTo>
                  <a:lnTo>
                    <a:pt x="105" y="52"/>
                  </a:lnTo>
                  <a:lnTo>
                    <a:pt x="92" y="57"/>
                  </a:lnTo>
                  <a:lnTo>
                    <a:pt x="84" y="64"/>
                  </a:lnTo>
                  <a:lnTo>
                    <a:pt x="75" y="73"/>
                  </a:lnTo>
                  <a:lnTo>
                    <a:pt x="65" y="82"/>
                  </a:lnTo>
                  <a:lnTo>
                    <a:pt x="56" y="92"/>
                  </a:lnTo>
                  <a:lnTo>
                    <a:pt x="47" y="101"/>
                  </a:lnTo>
                  <a:lnTo>
                    <a:pt x="40" y="113"/>
                  </a:lnTo>
                  <a:lnTo>
                    <a:pt x="33" y="125"/>
                  </a:lnTo>
                  <a:lnTo>
                    <a:pt x="28" y="132"/>
                  </a:lnTo>
                  <a:lnTo>
                    <a:pt x="23" y="143"/>
                  </a:lnTo>
                  <a:lnTo>
                    <a:pt x="19" y="151"/>
                  </a:lnTo>
                  <a:lnTo>
                    <a:pt x="18" y="162"/>
                  </a:lnTo>
                  <a:lnTo>
                    <a:pt x="14" y="172"/>
                  </a:lnTo>
                  <a:lnTo>
                    <a:pt x="14" y="183"/>
                  </a:lnTo>
                  <a:lnTo>
                    <a:pt x="12" y="193"/>
                  </a:lnTo>
                  <a:lnTo>
                    <a:pt x="14" y="203"/>
                  </a:lnTo>
                  <a:lnTo>
                    <a:pt x="16" y="212"/>
                  </a:lnTo>
                  <a:lnTo>
                    <a:pt x="18" y="223"/>
                  </a:lnTo>
                  <a:lnTo>
                    <a:pt x="19" y="231"/>
                  </a:lnTo>
                  <a:lnTo>
                    <a:pt x="25" y="242"/>
                  </a:lnTo>
                  <a:lnTo>
                    <a:pt x="30" y="249"/>
                  </a:lnTo>
                  <a:lnTo>
                    <a:pt x="37" y="257"/>
                  </a:lnTo>
                  <a:lnTo>
                    <a:pt x="42" y="264"/>
                  </a:lnTo>
                  <a:lnTo>
                    <a:pt x="51" y="273"/>
                  </a:lnTo>
                  <a:lnTo>
                    <a:pt x="59" y="277"/>
                  </a:lnTo>
                  <a:lnTo>
                    <a:pt x="68" y="278"/>
                  </a:lnTo>
                  <a:lnTo>
                    <a:pt x="73" y="278"/>
                  </a:lnTo>
                  <a:lnTo>
                    <a:pt x="77" y="280"/>
                  </a:lnTo>
                  <a:lnTo>
                    <a:pt x="82" y="280"/>
                  </a:lnTo>
                  <a:lnTo>
                    <a:pt x="87" y="280"/>
                  </a:lnTo>
                  <a:lnTo>
                    <a:pt x="91" y="280"/>
                  </a:lnTo>
                  <a:lnTo>
                    <a:pt x="96" y="280"/>
                  </a:lnTo>
                  <a:lnTo>
                    <a:pt x="101" y="280"/>
                  </a:lnTo>
                  <a:lnTo>
                    <a:pt x="105" y="280"/>
                  </a:lnTo>
                  <a:lnTo>
                    <a:pt x="110" y="280"/>
                  </a:lnTo>
                  <a:lnTo>
                    <a:pt x="115" y="280"/>
                  </a:lnTo>
                  <a:lnTo>
                    <a:pt x="120" y="282"/>
                  </a:lnTo>
                  <a:lnTo>
                    <a:pt x="125" y="283"/>
                  </a:lnTo>
                  <a:lnTo>
                    <a:pt x="134" y="285"/>
                  </a:lnTo>
                  <a:lnTo>
                    <a:pt x="143" y="289"/>
                  </a:lnTo>
                  <a:lnTo>
                    <a:pt x="152" y="292"/>
                  </a:lnTo>
                  <a:lnTo>
                    <a:pt x="160" y="294"/>
                  </a:lnTo>
                  <a:lnTo>
                    <a:pt x="169" y="296"/>
                  </a:lnTo>
                  <a:lnTo>
                    <a:pt x="178" y="299"/>
                  </a:lnTo>
                  <a:lnTo>
                    <a:pt x="185" y="301"/>
                  </a:lnTo>
                  <a:lnTo>
                    <a:pt x="193" y="303"/>
                  </a:lnTo>
                  <a:lnTo>
                    <a:pt x="200" y="303"/>
                  </a:lnTo>
                  <a:lnTo>
                    <a:pt x="209" y="303"/>
                  </a:lnTo>
                  <a:lnTo>
                    <a:pt x="218" y="304"/>
                  </a:lnTo>
                  <a:lnTo>
                    <a:pt x="226" y="304"/>
                  </a:lnTo>
                  <a:lnTo>
                    <a:pt x="235" y="304"/>
                  </a:lnTo>
                  <a:lnTo>
                    <a:pt x="244" y="306"/>
                  </a:lnTo>
                  <a:lnTo>
                    <a:pt x="254" y="306"/>
                  </a:lnTo>
                  <a:lnTo>
                    <a:pt x="265" y="306"/>
                  </a:lnTo>
                  <a:lnTo>
                    <a:pt x="270" y="308"/>
                  </a:lnTo>
                  <a:lnTo>
                    <a:pt x="272" y="311"/>
                  </a:lnTo>
                  <a:lnTo>
                    <a:pt x="270" y="315"/>
                  </a:lnTo>
                  <a:lnTo>
                    <a:pt x="265" y="318"/>
                  </a:lnTo>
                  <a:lnTo>
                    <a:pt x="254" y="317"/>
                  </a:lnTo>
                  <a:lnTo>
                    <a:pt x="244" y="317"/>
                  </a:lnTo>
                  <a:lnTo>
                    <a:pt x="235" y="317"/>
                  </a:lnTo>
                  <a:lnTo>
                    <a:pt x="226" y="317"/>
                  </a:lnTo>
                  <a:lnTo>
                    <a:pt x="216" y="317"/>
                  </a:lnTo>
                  <a:lnTo>
                    <a:pt x="207" y="315"/>
                  </a:lnTo>
                  <a:lnTo>
                    <a:pt x="199" y="315"/>
                  </a:lnTo>
                  <a:lnTo>
                    <a:pt x="192" y="315"/>
                  </a:lnTo>
                  <a:lnTo>
                    <a:pt x="181" y="313"/>
                  </a:lnTo>
                  <a:lnTo>
                    <a:pt x="174" y="311"/>
                  </a:lnTo>
                  <a:lnTo>
                    <a:pt x="164" y="310"/>
                  </a:lnTo>
                  <a:lnTo>
                    <a:pt x="157" y="308"/>
                  </a:lnTo>
                  <a:lnTo>
                    <a:pt x="148" y="304"/>
                  </a:lnTo>
                  <a:lnTo>
                    <a:pt x="139" y="303"/>
                  </a:lnTo>
                  <a:lnTo>
                    <a:pt x="129" y="299"/>
                  </a:lnTo>
                  <a:lnTo>
                    <a:pt x="120" y="297"/>
                  </a:lnTo>
                  <a:lnTo>
                    <a:pt x="113" y="294"/>
                  </a:lnTo>
                  <a:lnTo>
                    <a:pt x="110" y="292"/>
                  </a:lnTo>
                  <a:lnTo>
                    <a:pt x="105" y="292"/>
                  </a:lnTo>
                  <a:lnTo>
                    <a:pt x="99" y="292"/>
                  </a:lnTo>
                  <a:lnTo>
                    <a:pt x="94" y="292"/>
                  </a:lnTo>
                  <a:lnTo>
                    <a:pt x="89" y="292"/>
                  </a:lnTo>
                  <a:lnTo>
                    <a:pt x="84" y="292"/>
                  </a:lnTo>
                  <a:lnTo>
                    <a:pt x="80" y="292"/>
                  </a:lnTo>
                  <a:lnTo>
                    <a:pt x="75" y="292"/>
                  </a:lnTo>
                  <a:lnTo>
                    <a:pt x="70" y="292"/>
                  </a:lnTo>
                  <a:lnTo>
                    <a:pt x="65" y="290"/>
                  </a:lnTo>
                  <a:lnTo>
                    <a:pt x="61" y="290"/>
                  </a:lnTo>
                  <a:lnTo>
                    <a:pt x="56" y="289"/>
                  </a:lnTo>
                  <a:lnTo>
                    <a:pt x="51" y="287"/>
                  </a:lnTo>
                  <a:lnTo>
                    <a:pt x="47" y="283"/>
                  </a:lnTo>
                  <a:lnTo>
                    <a:pt x="44" y="282"/>
                  </a:lnTo>
                  <a:lnTo>
                    <a:pt x="33" y="273"/>
                  </a:lnTo>
                  <a:lnTo>
                    <a:pt x="26" y="264"/>
                  </a:lnTo>
                  <a:lnTo>
                    <a:pt x="19" y="256"/>
                  </a:lnTo>
                  <a:lnTo>
                    <a:pt x="14" y="247"/>
                  </a:lnTo>
                  <a:lnTo>
                    <a:pt x="9" y="237"/>
                  </a:lnTo>
                  <a:lnTo>
                    <a:pt x="5" y="226"/>
                  </a:lnTo>
                  <a:lnTo>
                    <a:pt x="2" y="216"/>
                  </a:lnTo>
                  <a:lnTo>
                    <a:pt x="2" y="205"/>
                  </a:lnTo>
                  <a:lnTo>
                    <a:pt x="0" y="193"/>
                  </a:lnTo>
                  <a:lnTo>
                    <a:pt x="0" y="183"/>
                  </a:lnTo>
                  <a:lnTo>
                    <a:pt x="2" y="170"/>
                  </a:lnTo>
                  <a:lnTo>
                    <a:pt x="4" y="160"/>
                  </a:lnTo>
                  <a:lnTo>
                    <a:pt x="7" y="150"/>
                  </a:lnTo>
                  <a:lnTo>
                    <a:pt x="11" y="139"/>
                  </a:lnTo>
                  <a:lnTo>
                    <a:pt x="16" y="129"/>
                  </a:lnTo>
                  <a:lnTo>
                    <a:pt x="23" y="118"/>
                  </a:lnTo>
                  <a:lnTo>
                    <a:pt x="30" y="104"/>
                  </a:lnTo>
                  <a:lnTo>
                    <a:pt x="38" y="92"/>
                  </a:lnTo>
                  <a:lnTo>
                    <a:pt x="47" y="82"/>
                  </a:lnTo>
                  <a:lnTo>
                    <a:pt x="58" y="73"/>
                  </a:lnTo>
                  <a:lnTo>
                    <a:pt x="66" y="63"/>
                  </a:lnTo>
                  <a:lnTo>
                    <a:pt x="77" y="54"/>
                  </a:lnTo>
                  <a:lnTo>
                    <a:pt x="87" y="47"/>
                  </a:lnTo>
                  <a:lnTo>
                    <a:pt x="99" y="40"/>
                  </a:lnTo>
                  <a:lnTo>
                    <a:pt x="110" y="35"/>
                  </a:lnTo>
                  <a:lnTo>
                    <a:pt x="122" y="30"/>
                  </a:lnTo>
                  <a:lnTo>
                    <a:pt x="134" y="24"/>
                  </a:lnTo>
                  <a:lnTo>
                    <a:pt x="148" y="23"/>
                  </a:lnTo>
                  <a:lnTo>
                    <a:pt x="160" y="21"/>
                  </a:lnTo>
                  <a:lnTo>
                    <a:pt x="174" y="19"/>
                  </a:lnTo>
                  <a:lnTo>
                    <a:pt x="188" y="19"/>
                  </a:lnTo>
                  <a:lnTo>
                    <a:pt x="204" y="21"/>
                  </a:lnTo>
                  <a:lnTo>
                    <a:pt x="207" y="21"/>
                  </a:lnTo>
                  <a:lnTo>
                    <a:pt x="214" y="21"/>
                  </a:lnTo>
                  <a:lnTo>
                    <a:pt x="218" y="19"/>
                  </a:lnTo>
                  <a:lnTo>
                    <a:pt x="223" y="19"/>
                  </a:lnTo>
                  <a:lnTo>
                    <a:pt x="226" y="16"/>
                  </a:lnTo>
                  <a:lnTo>
                    <a:pt x="232" y="16"/>
                  </a:lnTo>
                  <a:lnTo>
                    <a:pt x="237" y="14"/>
                  </a:lnTo>
                  <a:lnTo>
                    <a:pt x="242" y="12"/>
                  </a:lnTo>
                  <a:lnTo>
                    <a:pt x="249" y="7"/>
                  </a:lnTo>
                  <a:lnTo>
                    <a:pt x="258" y="5"/>
                  </a:lnTo>
                  <a:lnTo>
                    <a:pt x="263" y="2"/>
                  </a:lnTo>
                  <a:lnTo>
                    <a:pt x="268" y="2"/>
                  </a:lnTo>
                  <a:lnTo>
                    <a:pt x="272" y="0"/>
                  </a:lnTo>
                  <a:lnTo>
                    <a:pt x="279" y="0"/>
                  </a:lnTo>
                  <a:lnTo>
                    <a:pt x="285" y="0"/>
                  </a:lnTo>
                  <a:lnTo>
                    <a:pt x="294" y="0"/>
                  </a:lnTo>
                  <a:lnTo>
                    <a:pt x="301" y="0"/>
                  </a:lnTo>
                  <a:lnTo>
                    <a:pt x="308" y="2"/>
                  </a:lnTo>
                  <a:lnTo>
                    <a:pt x="315" y="2"/>
                  </a:lnTo>
                  <a:lnTo>
                    <a:pt x="322" y="4"/>
                  </a:lnTo>
                  <a:lnTo>
                    <a:pt x="329" y="5"/>
                  </a:lnTo>
                  <a:lnTo>
                    <a:pt x="336" y="7"/>
                  </a:lnTo>
                  <a:lnTo>
                    <a:pt x="341" y="9"/>
                  </a:lnTo>
                  <a:lnTo>
                    <a:pt x="348" y="12"/>
                  </a:lnTo>
                  <a:lnTo>
                    <a:pt x="353" y="16"/>
                  </a:lnTo>
                  <a:lnTo>
                    <a:pt x="359" y="17"/>
                  </a:lnTo>
                  <a:lnTo>
                    <a:pt x="365" y="21"/>
                  </a:lnTo>
                  <a:lnTo>
                    <a:pt x="371" y="24"/>
                  </a:lnTo>
                  <a:lnTo>
                    <a:pt x="378" y="30"/>
                  </a:lnTo>
                  <a:lnTo>
                    <a:pt x="385" y="35"/>
                  </a:lnTo>
                  <a:lnTo>
                    <a:pt x="386" y="38"/>
                  </a:lnTo>
                  <a:lnTo>
                    <a:pt x="386" y="42"/>
                  </a:lnTo>
                  <a:lnTo>
                    <a:pt x="383" y="45"/>
                  </a:lnTo>
                  <a:lnTo>
                    <a:pt x="378" y="45"/>
                  </a:lnTo>
                  <a:lnTo>
                    <a:pt x="378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5" name="Freeform 227"/>
            <p:cNvSpPr>
              <a:spLocks/>
            </p:cNvSpPr>
            <p:nvPr/>
          </p:nvSpPr>
          <p:spPr bwMode="auto">
            <a:xfrm>
              <a:off x="655" y="2485"/>
              <a:ext cx="153" cy="158"/>
            </a:xfrm>
            <a:custGeom>
              <a:avLst/>
              <a:gdLst/>
              <a:ahLst/>
              <a:cxnLst>
                <a:cxn ang="0">
                  <a:pos x="274" y="26"/>
                </a:cxn>
                <a:cxn ang="0">
                  <a:pos x="233" y="17"/>
                </a:cxn>
                <a:cxn ang="0">
                  <a:pos x="189" y="13"/>
                </a:cxn>
                <a:cxn ang="0">
                  <a:pos x="147" y="19"/>
                </a:cxn>
                <a:cxn ang="0">
                  <a:pos x="109" y="33"/>
                </a:cxn>
                <a:cxn ang="0">
                  <a:pos x="76" y="52"/>
                </a:cxn>
                <a:cxn ang="0">
                  <a:pos x="48" y="78"/>
                </a:cxn>
                <a:cxn ang="0">
                  <a:pos x="29" y="113"/>
                </a:cxn>
                <a:cxn ang="0">
                  <a:pos x="22" y="142"/>
                </a:cxn>
                <a:cxn ang="0">
                  <a:pos x="17" y="161"/>
                </a:cxn>
                <a:cxn ang="0">
                  <a:pos x="17" y="182"/>
                </a:cxn>
                <a:cxn ang="0">
                  <a:pos x="17" y="201"/>
                </a:cxn>
                <a:cxn ang="0">
                  <a:pos x="22" y="219"/>
                </a:cxn>
                <a:cxn ang="0">
                  <a:pos x="29" y="238"/>
                </a:cxn>
                <a:cxn ang="0">
                  <a:pos x="38" y="253"/>
                </a:cxn>
                <a:cxn ang="0">
                  <a:pos x="52" y="269"/>
                </a:cxn>
                <a:cxn ang="0">
                  <a:pos x="67" y="281"/>
                </a:cxn>
                <a:cxn ang="0">
                  <a:pos x="81" y="292"/>
                </a:cxn>
                <a:cxn ang="0">
                  <a:pos x="97" y="297"/>
                </a:cxn>
                <a:cxn ang="0">
                  <a:pos x="113" y="302"/>
                </a:cxn>
                <a:cxn ang="0">
                  <a:pos x="130" y="304"/>
                </a:cxn>
                <a:cxn ang="0">
                  <a:pos x="147" y="302"/>
                </a:cxn>
                <a:cxn ang="0">
                  <a:pos x="166" y="299"/>
                </a:cxn>
                <a:cxn ang="0">
                  <a:pos x="184" y="293"/>
                </a:cxn>
                <a:cxn ang="0">
                  <a:pos x="196" y="292"/>
                </a:cxn>
                <a:cxn ang="0">
                  <a:pos x="200" y="299"/>
                </a:cxn>
                <a:cxn ang="0">
                  <a:pos x="186" y="304"/>
                </a:cxn>
                <a:cxn ang="0">
                  <a:pos x="166" y="309"/>
                </a:cxn>
                <a:cxn ang="0">
                  <a:pos x="146" y="313"/>
                </a:cxn>
                <a:cxn ang="0">
                  <a:pos x="126" y="314"/>
                </a:cxn>
                <a:cxn ang="0">
                  <a:pos x="109" y="314"/>
                </a:cxn>
                <a:cxn ang="0">
                  <a:pos x="90" y="311"/>
                </a:cxn>
                <a:cxn ang="0">
                  <a:pos x="74" y="304"/>
                </a:cxn>
                <a:cxn ang="0">
                  <a:pos x="57" y="295"/>
                </a:cxn>
                <a:cxn ang="0">
                  <a:pos x="41" y="281"/>
                </a:cxn>
                <a:cxn ang="0">
                  <a:pos x="26" y="264"/>
                </a:cxn>
                <a:cxn ang="0">
                  <a:pos x="15" y="245"/>
                </a:cxn>
                <a:cxn ang="0">
                  <a:pos x="6" y="226"/>
                </a:cxn>
                <a:cxn ang="0">
                  <a:pos x="3" y="206"/>
                </a:cxn>
                <a:cxn ang="0">
                  <a:pos x="0" y="184"/>
                </a:cxn>
                <a:cxn ang="0">
                  <a:pos x="1" y="163"/>
                </a:cxn>
                <a:cxn ang="0">
                  <a:pos x="5" y="140"/>
                </a:cxn>
                <a:cxn ang="0">
                  <a:pos x="13" y="107"/>
                </a:cxn>
                <a:cxn ang="0">
                  <a:pos x="34" y="69"/>
                </a:cxn>
                <a:cxn ang="0">
                  <a:pos x="64" y="40"/>
                </a:cxn>
                <a:cxn ang="0">
                  <a:pos x="100" y="19"/>
                </a:cxn>
                <a:cxn ang="0">
                  <a:pos x="142" y="5"/>
                </a:cxn>
                <a:cxn ang="0">
                  <a:pos x="186" y="0"/>
                </a:cxn>
                <a:cxn ang="0">
                  <a:pos x="233" y="0"/>
                </a:cxn>
                <a:cxn ang="0">
                  <a:pos x="278" y="8"/>
                </a:cxn>
                <a:cxn ang="0">
                  <a:pos x="306" y="22"/>
                </a:cxn>
                <a:cxn ang="0">
                  <a:pos x="302" y="33"/>
                </a:cxn>
                <a:cxn ang="0">
                  <a:pos x="295" y="33"/>
                </a:cxn>
              </a:cxnLst>
              <a:rect l="0" t="0" r="r" b="b"/>
              <a:pathLst>
                <a:path w="306" h="314">
                  <a:moveTo>
                    <a:pt x="295" y="33"/>
                  </a:moveTo>
                  <a:lnTo>
                    <a:pt x="274" y="26"/>
                  </a:lnTo>
                  <a:lnTo>
                    <a:pt x="253" y="20"/>
                  </a:lnTo>
                  <a:lnTo>
                    <a:pt x="233" y="17"/>
                  </a:lnTo>
                  <a:lnTo>
                    <a:pt x="212" y="15"/>
                  </a:lnTo>
                  <a:lnTo>
                    <a:pt x="189" y="13"/>
                  </a:lnTo>
                  <a:lnTo>
                    <a:pt x="168" y="17"/>
                  </a:lnTo>
                  <a:lnTo>
                    <a:pt x="147" y="19"/>
                  </a:lnTo>
                  <a:lnTo>
                    <a:pt x="128" y="26"/>
                  </a:lnTo>
                  <a:lnTo>
                    <a:pt x="109" y="33"/>
                  </a:lnTo>
                  <a:lnTo>
                    <a:pt x="92" y="41"/>
                  </a:lnTo>
                  <a:lnTo>
                    <a:pt x="76" y="52"/>
                  </a:lnTo>
                  <a:lnTo>
                    <a:pt x="62" y="64"/>
                  </a:lnTo>
                  <a:lnTo>
                    <a:pt x="48" y="78"/>
                  </a:lnTo>
                  <a:lnTo>
                    <a:pt x="38" y="95"/>
                  </a:lnTo>
                  <a:lnTo>
                    <a:pt x="29" y="113"/>
                  </a:lnTo>
                  <a:lnTo>
                    <a:pt x="24" y="132"/>
                  </a:lnTo>
                  <a:lnTo>
                    <a:pt x="22" y="142"/>
                  </a:lnTo>
                  <a:lnTo>
                    <a:pt x="19" y="153"/>
                  </a:lnTo>
                  <a:lnTo>
                    <a:pt x="17" y="161"/>
                  </a:lnTo>
                  <a:lnTo>
                    <a:pt x="17" y="172"/>
                  </a:lnTo>
                  <a:lnTo>
                    <a:pt x="17" y="182"/>
                  </a:lnTo>
                  <a:lnTo>
                    <a:pt x="17" y="191"/>
                  </a:lnTo>
                  <a:lnTo>
                    <a:pt x="17" y="201"/>
                  </a:lnTo>
                  <a:lnTo>
                    <a:pt x="20" y="210"/>
                  </a:lnTo>
                  <a:lnTo>
                    <a:pt x="22" y="219"/>
                  </a:lnTo>
                  <a:lnTo>
                    <a:pt x="24" y="227"/>
                  </a:lnTo>
                  <a:lnTo>
                    <a:pt x="29" y="238"/>
                  </a:lnTo>
                  <a:lnTo>
                    <a:pt x="33" y="246"/>
                  </a:lnTo>
                  <a:lnTo>
                    <a:pt x="38" y="253"/>
                  </a:lnTo>
                  <a:lnTo>
                    <a:pt x="45" y="262"/>
                  </a:lnTo>
                  <a:lnTo>
                    <a:pt x="52" y="269"/>
                  </a:lnTo>
                  <a:lnTo>
                    <a:pt x="60" y="276"/>
                  </a:lnTo>
                  <a:lnTo>
                    <a:pt x="67" y="281"/>
                  </a:lnTo>
                  <a:lnTo>
                    <a:pt x="74" y="286"/>
                  </a:lnTo>
                  <a:lnTo>
                    <a:pt x="81" y="292"/>
                  </a:lnTo>
                  <a:lnTo>
                    <a:pt x="90" y="295"/>
                  </a:lnTo>
                  <a:lnTo>
                    <a:pt x="97" y="297"/>
                  </a:lnTo>
                  <a:lnTo>
                    <a:pt x="106" y="300"/>
                  </a:lnTo>
                  <a:lnTo>
                    <a:pt x="113" y="302"/>
                  </a:lnTo>
                  <a:lnTo>
                    <a:pt x="121" y="304"/>
                  </a:lnTo>
                  <a:lnTo>
                    <a:pt x="130" y="304"/>
                  </a:lnTo>
                  <a:lnTo>
                    <a:pt x="139" y="304"/>
                  </a:lnTo>
                  <a:lnTo>
                    <a:pt x="147" y="302"/>
                  </a:lnTo>
                  <a:lnTo>
                    <a:pt x="156" y="300"/>
                  </a:lnTo>
                  <a:lnTo>
                    <a:pt x="166" y="299"/>
                  </a:lnTo>
                  <a:lnTo>
                    <a:pt x="175" y="295"/>
                  </a:lnTo>
                  <a:lnTo>
                    <a:pt x="184" y="293"/>
                  </a:lnTo>
                  <a:lnTo>
                    <a:pt x="194" y="292"/>
                  </a:lnTo>
                  <a:lnTo>
                    <a:pt x="196" y="292"/>
                  </a:lnTo>
                  <a:lnTo>
                    <a:pt x="200" y="295"/>
                  </a:lnTo>
                  <a:lnTo>
                    <a:pt x="200" y="299"/>
                  </a:lnTo>
                  <a:lnTo>
                    <a:pt x="198" y="302"/>
                  </a:lnTo>
                  <a:lnTo>
                    <a:pt x="186" y="304"/>
                  </a:lnTo>
                  <a:lnTo>
                    <a:pt x="175" y="307"/>
                  </a:lnTo>
                  <a:lnTo>
                    <a:pt x="166" y="309"/>
                  </a:lnTo>
                  <a:lnTo>
                    <a:pt x="156" y="313"/>
                  </a:lnTo>
                  <a:lnTo>
                    <a:pt x="146" y="313"/>
                  </a:lnTo>
                  <a:lnTo>
                    <a:pt x="137" y="314"/>
                  </a:lnTo>
                  <a:lnTo>
                    <a:pt x="126" y="314"/>
                  </a:lnTo>
                  <a:lnTo>
                    <a:pt x="118" y="314"/>
                  </a:lnTo>
                  <a:lnTo>
                    <a:pt x="109" y="314"/>
                  </a:lnTo>
                  <a:lnTo>
                    <a:pt x="99" y="313"/>
                  </a:lnTo>
                  <a:lnTo>
                    <a:pt x="90" y="311"/>
                  </a:lnTo>
                  <a:lnTo>
                    <a:pt x="83" y="307"/>
                  </a:lnTo>
                  <a:lnTo>
                    <a:pt x="74" y="304"/>
                  </a:lnTo>
                  <a:lnTo>
                    <a:pt x="66" y="300"/>
                  </a:lnTo>
                  <a:lnTo>
                    <a:pt x="57" y="295"/>
                  </a:lnTo>
                  <a:lnTo>
                    <a:pt x="50" y="290"/>
                  </a:lnTo>
                  <a:lnTo>
                    <a:pt x="41" y="281"/>
                  </a:lnTo>
                  <a:lnTo>
                    <a:pt x="33" y="273"/>
                  </a:lnTo>
                  <a:lnTo>
                    <a:pt x="26" y="264"/>
                  </a:lnTo>
                  <a:lnTo>
                    <a:pt x="20" y="255"/>
                  </a:lnTo>
                  <a:lnTo>
                    <a:pt x="15" y="245"/>
                  </a:lnTo>
                  <a:lnTo>
                    <a:pt x="10" y="236"/>
                  </a:lnTo>
                  <a:lnTo>
                    <a:pt x="6" y="226"/>
                  </a:lnTo>
                  <a:lnTo>
                    <a:pt x="5" y="217"/>
                  </a:lnTo>
                  <a:lnTo>
                    <a:pt x="3" y="206"/>
                  </a:lnTo>
                  <a:lnTo>
                    <a:pt x="1" y="196"/>
                  </a:lnTo>
                  <a:lnTo>
                    <a:pt x="0" y="184"/>
                  </a:lnTo>
                  <a:lnTo>
                    <a:pt x="1" y="173"/>
                  </a:lnTo>
                  <a:lnTo>
                    <a:pt x="1" y="163"/>
                  </a:lnTo>
                  <a:lnTo>
                    <a:pt x="3" y="153"/>
                  </a:lnTo>
                  <a:lnTo>
                    <a:pt x="5" y="140"/>
                  </a:lnTo>
                  <a:lnTo>
                    <a:pt x="6" y="130"/>
                  </a:lnTo>
                  <a:lnTo>
                    <a:pt x="13" y="107"/>
                  </a:lnTo>
                  <a:lnTo>
                    <a:pt x="24" y="88"/>
                  </a:lnTo>
                  <a:lnTo>
                    <a:pt x="34" y="69"/>
                  </a:lnTo>
                  <a:lnTo>
                    <a:pt x="48" y="55"/>
                  </a:lnTo>
                  <a:lnTo>
                    <a:pt x="64" y="40"/>
                  </a:lnTo>
                  <a:lnTo>
                    <a:pt x="81" y="27"/>
                  </a:lnTo>
                  <a:lnTo>
                    <a:pt x="100" y="19"/>
                  </a:lnTo>
                  <a:lnTo>
                    <a:pt x="121" y="12"/>
                  </a:lnTo>
                  <a:lnTo>
                    <a:pt x="142" y="5"/>
                  </a:lnTo>
                  <a:lnTo>
                    <a:pt x="165" y="1"/>
                  </a:lnTo>
                  <a:lnTo>
                    <a:pt x="186" y="0"/>
                  </a:lnTo>
                  <a:lnTo>
                    <a:pt x="210" y="0"/>
                  </a:lnTo>
                  <a:lnTo>
                    <a:pt x="233" y="0"/>
                  </a:lnTo>
                  <a:lnTo>
                    <a:pt x="257" y="3"/>
                  </a:lnTo>
                  <a:lnTo>
                    <a:pt x="278" y="8"/>
                  </a:lnTo>
                  <a:lnTo>
                    <a:pt x="302" y="19"/>
                  </a:lnTo>
                  <a:lnTo>
                    <a:pt x="306" y="22"/>
                  </a:lnTo>
                  <a:lnTo>
                    <a:pt x="306" y="29"/>
                  </a:lnTo>
                  <a:lnTo>
                    <a:pt x="302" y="33"/>
                  </a:lnTo>
                  <a:lnTo>
                    <a:pt x="295" y="33"/>
                  </a:lnTo>
                  <a:lnTo>
                    <a:pt x="295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6" name="Freeform 228"/>
            <p:cNvSpPr>
              <a:spLocks/>
            </p:cNvSpPr>
            <p:nvPr/>
          </p:nvSpPr>
          <p:spPr bwMode="auto">
            <a:xfrm>
              <a:off x="397" y="2397"/>
              <a:ext cx="357" cy="93"/>
            </a:xfrm>
            <a:custGeom>
              <a:avLst/>
              <a:gdLst/>
              <a:ahLst/>
              <a:cxnLst>
                <a:cxn ang="0">
                  <a:pos x="699" y="183"/>
                </a:cxn>
                <a:cxn ang="0">
                  <a:pos x="683" y="178"/>
                </a:cxn>
                <a:cxn ang="0">
                  <a:pos x="661" y="169"/>
                </a:cxn>
                <a:cxn ang="0">
                  <a:pos x="631" y="160"/>
                </a:cxn>
                <a:cxn ang="0">
                  <a:pos x="598" y="148"/>
                </a:cxn>
                <a:cxn ang="0">
                  <a:pos x="569" y="141"/>
                </a:cxn>
                <a:cxn ang="0">
                  <a:pos x="537" y="138"/>
                </a:cxn>
                <a:cxn ang="0">
                  <a:pos x="506" y="132"/>
                </a:cxn>
                <a:cxn ang="0">
                  <a:pos x="471" y="131"/>
                </a:cxn>
                <a:cxn ang="0">
                  <a:pos x="454" y="131"/>
                </a:cxn>
                <a:cxn ang="0">
                  <a:pos x="438" y="131"/>
                </a:cxn>
                <a:cxn ang="0">
                  <a:pos x="424" y="129"/>
                </a:cxn>
                <a:cxn ang="0">
                  <a:pos x="410" y="127"/>
                </a:cxn>
                <a:cxn ang="0">
                  <a:pos x="395" y="122"/>
                </a:cxn>
                <a:cxn ang="0">
                  <a:pos x="376" y="113"/>
                </a:cxn>
                <a:cxn ang="0">
                  <a:pos x="360" y="101"/>
                </a:cxn>
                <a:cxn ang="0">
                  <a:pos x="344" y="87"/>
                </a:cxn>
                <a:cxn ang="0">
                  <a:pos x="329" y="73"/>
                </a:cxn>
                <a:cxn ang="0">
                  <a:pos x="313" y="61"/>
                </a:cxn>
                <a:cxn ang="0">
                  <a:pos x="278" y="47"/>
                </a:cxn>
                <a:cxn ang="0">
                  <a:pos x="223" y="30"/>
                </a:cxn>
                <a:cxn ang="0">
                  <a:pos x="172" y="18"/>
                </a:cxn>
                <a:cxn ang="0">
                  <a:pos x="120" y="14"/>
                </a:cxn>
                <a:cxn ang="0">
                  <a:pos x="66" y="14"/>
                </a:cxn>
                <a:cxn ang="0">
                  <a:pos x="5" y="19"/>
                </a:cxn>
                <a:cxn ang="0">
                  <a:pos x="0" y="9"/>
                </a:cxn>
                <a:cxn ang="0">
                  <a:pos x="45" y="4"/>
                </a:cxn>
                <a:cxn ang="0">
                  <a:pos x="103" y="0"/>
                </a:cxn>
                <a:cxn ang="0">
                  <a:pos x="156" y="4"/>
                </a:cxn>
                <a:cxn ang="0">
                  <a:pos x="209" y="11"/>
                </a:cxn>
                <a:cxn ang="0">
                  <a:pos x="264" y="26"/>
                </a:cxn>
                <a:cxn ang="0">
                  <a:pos x="310" y="44"/>
                </a:cxn>
                <a:cxn ang="0">
                  <a:pos x="329" y="56"/>
                </a:cxn>
                <a:cxn ang="0">
                  <a:pos x="344" y="70"/>
                </a:cxn>
                <a:cxn ang="0">
                  <a:pos x="358" y="85"/>
                </a:cxn>
                <a:cxn ang="0">
                  <a:pos x="374" y="99"/>
                </a:cxn>
                <a:cxn ang="0">
                  <a:pos x="395" y="111"/>
                </a:cxn>
                <a:cxn ang="0">
                  <a:pos x="409" y="117"/>
                </a:cxn>
                <a:cxn ang="0">
                  <a:pos x="423" y="120"/>
                </a:cxn>
                <a:cxn ang="0">
                  <a:pos x="437" y="120"/>
                </a:cxn>
                <a:cxn ang="0">
                  <a:pos x="450" y="122"/>
                </a:cxn>
                <a:cxn ang="0">
                  <a:pos x="464" y="122"/>
                </a:cxn>
                <a:cxn ang="0">
                  <a:pos x="496" y="124"/>
                </a:cxn>
                <a:cxn ang="0">
                  <a:pos x="529" y="125"/>
                </a:cxn>
                <a:cxn ang="0">
                  <a:pos x="562" y="131"/>
                </a:cxn>
                <a:cxn ang="0">
                  <a:pos x="591" y="134"/>
                </a:cxn>
                <a:cxn ang="0">
                  <a:pos x="624" y="143"/>
                </a:cxn>
                <a:cxn ang="0">
                  <a:pos x="657" y="155"/>
                </a:cxn>
                <a:cxn ang="0">
                  <a:pos x="680" y="165"/>
                </a:cxn>
                <a:cxn ang="0">
                  <a:pos x="696" y="172"/>
                </a:cxn>
                <a:cxn ang="0">
                  <a:pos x="710" y="178"/>
                </a:cxn>
                <a:cxn ang="0">
                  <a:pos x="710" y="186"/>
                </a:cxn>
              </a:cxnLst>
              <a:rect l="0" t="0" r="r" b="b"/>
              <a:pathLst>
                <a:path w="713" h="186">
                  <a:moveTo>
                    <a:pt x="708" y="186"/>
                  </a:moveTo>
                  <a:lnTo>
                    <a:pt x="703" y="185"/>
                  </a:lnTo>
                  <a:lnTo>
                    <a:pt x="699" y="183"/>
                  </a:lnTo>
                  <a:lnTo>
                    <a:pt x="694" y="181"/>
                  </a:lnTo>
                  <a:lnTo>
                    <a:pt x="690" y="179"/>
                  </a:lnTo>
                  <a:lnTo>
                    <a:pt x="683" y="178"/>
                  </a:lnTo>
                  <a:lnTo>
                    <a:pt x="675" y="176"/>
                  </a:lnTo>
                  <a:lnTo>
                    <a:pt x="668" y="172"/>
                  </a:lnTo>
                  <a:lnTo>
                    <a:pt x="661" y="169"/>
                  </a:lnTo>
                  <a:lnTo>
                    <a:pt x="652" y="167"/>
                  </a:lnTo>
                  <a:lnTo>
                    <a:pt x="643" y="165"/>
                  </a:lnTo>
                  <a:lnTo>
                    <a:pt x="631" y="160"/>
                  </a:lnTo>
                  <a:lnTo>
                    <a:pt x="619" y="155"/>
                  </a:lnTo>
                  <a:lnTo>
                    <a:pt x="609" y="151"/>
                  </a:lnTo>
                  <a:lnTo>
                    <a:pt x="598" y="148"/>
                  </a:lnTo>
                  <a:lnTo>
                    <a:pt x="588" y="146"/>
                  </a:lnTo>
                  <a:lnTo>
                    <a:pt x="579" y="143"/>
                  </a:lnTo>
                  <a:lnTo>
                    <a:pt x="569" y="141"/>
                  </a:lnTo>
                  <a:lnTo>
                    <a:pt x="558" y="139"/>
                  </a:lnTo>
                  <a:lnTo>
                    <a:pt x="548" y="138"/>
                  </a:lnTo>
                  <a:lnTo>
                    <a:pt x="537" y="138"/>
                  </a:lnTo>
                  <a:lnTo>
                    <a:pt x="527" y="136"/>
                  </a:lnTo>
                  <a:lnTo>
                    <a:pt x="517" y="134"/>
                  </a:lnTo>
                  <a:lnTo>
                    <a:pt x="506" y="132"/>
                  </a:lnTo>
                  <a:lnTo>
                    <a:pt x="494" y="132"/>
                  </a:lnTo>
                  <a:lnTo>
                    <a:pt x="483" y="131"/>
                  </a:lnTo>
                  <a:lnTo>
                    <a:pt x="471" y="131"/>
                  </a:lnTo>
                  <a:lnTo>
                    <a:pt x="464" y="131"/>
                  </a:lnTo>
                  <a:lnTo>
                    <a:pt x="459" y="131"/>
                  </a:lnTo>
                  <a:lnTo>
                    <a:pt x="454" y="131"/>
                  </a:lnTo>
                  <a:lnTo>
                    <a:pt x="449" y="131"/>
                  </a:lnTo>
                  <a:lnTo>
                    <a:pt x="443" y="131"/>
                  </a:lnTo>
                  <a:lnTo>
                    <a:pt x="438" y="131"/>
                  </a:lnTo>
                  <a:lnTo>
                    <a:pt x="435" y="131"/>
                  </a:lnTo>
                  <a:lnTo>
                    <a:pt x="430" y="131"/>
                  </a:lnTo>
                  <a:lnTo>
                    <a:pt x="424" y="129"/>
                  </a:lnTo>
                  <a:lnTo>
                    <a:pt x="419" y="129"/>
                  </a:lnTo>
                  <a:lnTo>
                    <a:pt x="416" y="127"/>
                  </a:lnTo>
                  <a:lnTo>
                    <a:pt x="410" y="127"/>
                  </a:lnTo>
                  <a:lnTo>
                    <a:pt x="405" y="125"/>
                  </a:lnTo>
                  <a:lnTo>
                    <a:pt x="400" y="124"/>
                  </a:lnTo>
                  <a:lnTo>
                    <a:pt x="395" y="122"/>
                  </a:lnTo>
                  <a:lnTo>
                    <a:pt x="391" y="120"/>
                  </a:lnTo>
                  <a:lnTo>
                    <a:pt x="383" y="117"/>
                  </a:lnTo>
                  <a:lnTo>
                    <a:pt x="376" y="113"/>
                  </a:lnTo>
                  <a:lnTo>
                    <a:pt x="370" y="110"/>
                  </a:lnTo>
                  <a:lnTo>
                    <a:pt x="365" y="105"/>
                  </a:lnTo>
                  <a:lnTo>
                    <a:pt x="360" y="101"/>
                  </a:lnTo>
                  <a:lnTo>
                    <a:pt x="355" y="96"/>
                  </a:lnTo>
                  <a:lnTo>
                    <a:pt x="350" y="91"/>
                  </a:lnTo>
                  <a:lnTo>
                    <a:pt x="344" y="87"/>
                  </a:lnTo>
                  <a:lnTo>
                    <a:pt x="339" y="82"/>
                  </a:lnTo>
                  <a:lnTo>
                    <a:pt x="334" y="77"/>
                  </a:lnTo>
                  <a:lnTo>
                    <a:pt x="329" y="73"/>
                  </a:lnTo>
                  <a:lnTo>
                    <a:pt x="325" y="68"/>
                  </a:lnTo>
                  <a:lnTo>
                    <a:pt x="318" y="65"/>
                  </a:lnTo>
                  <a:lnTo>
                    <a:pt x="313" y="61"/>
                  </a:lnTo>
                  <a:lnTo>
                    <a:pt x="306" y="58"/>
                  </a:lnTo>
                  <a:lnTo>
                    <a:pt x="299" y="54"/>
                  </a:lnTo>
                  <a:lnTo>
                    <a:pt x="278" y="47"/>
                  </a:lnTo>
                  <a:lnTo>
                    <a:pt x="259" y="40"/>
                  </a:lnTo>
                  <a:lnTo>
                    <a:pt x="240" y="35"/>
                  </a:lnTo>
                  <a:lnTo>
                    <a:pt x="223" y="30"/>
                  </a:lnTo>
                  <a:lnTo>
                    <a:pt x="205" y="25"/>
                  </a:lnTo>
                  <a:lnTo>
                    <a:pt x="188" y="21"/>
                  </a:lnTo>
                  <a:lnTo>
                    <a:pt x="172" y="18"/>
                  </a:lnTo>
                  <a:lnTo>
                    <a:pt x="155" y="16"/>
                  </a:lnTo>
                  <a:lnTo>
                    <a:pt x="137" y="14"/>
                  </a:lnTo>
                  <a:lnTo>
                    <a:pt x="120" y="14"/>
                  </a:lnTo>
                  <a:lnTo>
                    <a:pt x="103" y="14"/>
                  </a:lnTo>
                  <a:lnTo>
                    <a:pt x="85" y="14"/>
                  </a:lnTo>
                  <a:lnTo>
                    <a:pt x="66" y="14"/>
                  </a:lnTo>
                  <a:lnTo>
                    <a:pt x="47" y="16"/>
                  </a:lnTo>
                  <a:lnTo>
                    <a:pt x="26" y="16"/>
                  </a:lnTo>
                  <a:lnTo>
                    <a:pt x="5" y="19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9"/>
                  </a:lnTo>
                  <a:lnTo>
                    <a:pt x="5" y="7"/>
                  </a:lnTo>
                  <a:lnTo>
                    <a:pt x="24" y="5"/>
                  </a:lnTo>
                  <a:lnTo>
                    <a:pt x="45" y="4"/>
                  </a:lnTo>
                  <a:lnTo>
                    <a:pt x="64" y="2"/>
                  </a:lnTo>
                  <a:lnTo>
                    <a:pt x="85" y="2"/>
                  </a:lnTo>
                  <a:lnTo>
                    <a:pt x="103" y="0"/>
                  </a:lnTo>
                  <a:lnTo>
                    <a:pt x="120" y="0"/>
                  </a:lnTo>
                  <a:lnTo>
                    <a:pt x="137" y="0"/>
                  </a:lnTo>
                  <a:lnTo>
                    <a:pt x="156" y="4"/>
                  </a:lnTo>
                  <a:lnTo>
                    <a:pt x="174" y="5"/>
                  </a:lnTo>
                  <a:lnTo>
                    <a:pt x="191" y="7"/>
                  </a:lnTo>
                  <a:lnTo>
                    <a:pt x="209" y="11"/>
                  </a:lnTo>
                  <a:lnTo>
                    <a:pt x="226" y="16"/>
                  </a:lnTo>
                  <a:lnTo>
                    <a:pt x="245" y="21"/>
                  </a:lnTo>
                  <a:lnTo>
                    <a:pt x="264" y="26"/>
                  </a:lnTo>
                  <a:lnTo>
                    <a:pt x="283" y="33"/>
                  </a:lnTo>
                  <a:lnTo>
                    <a:pt x="304" y="42"/>
                  </a:lnTo>
                  <a:lnTo>
                    <a:pt x="310" y="44"/>
                  </a:lnTo>
                  <a:lnTo>
                    <a:pt x="317" y="47"/>
                  </a:lnTo>
                  <a:lnTo>
                    <a:pt x="323" y="52"/>
                  </a:lnTo>
                  <a:lnTo>
                    <a:pt x="329" y="56"/>
                  </a:lnTo>
                  <a:lnTo>
                    <a:pt x="334" y="61"/>
                  </a:lnTo>
                  <a:lnTo>
                    <a:pt x="339" y="65"/>
                  </a:lnTo>
                  <a:lnTo>
                    <a:pt x="344" y="70"/>
                  </a:lnTo>
                  <a:lnTo>
                    <a:pt x="350" y="75"/>
                  </a:lnTo>
                  <a:lnTo>
                    <a:pt x="353" y="80"/>
                  </a:lnTo>
                  <a:lnTo>
                    <a:pt x="358" y="85"/>
                  </a:lnTo>
                  <a:lnTo>
                    <a:pt x="363" y="91"/>
                  </a:lnTo>
                  <a:lnTo>
                    <a:pt x="369" y="96"/>
                  </a:lnTo>
                  <a:lnTo>
                    <a:pt x="374" y="99"/>
                  </a:lnTo>
                  <a:lnTo>
                    <a:pt x="381" y="105"/>
                  </a:lnTo>
                  <a:lnTo>
                    <a:pt x="388" y="108"/>
                  </a:lnTo>
                  <a:lnTo>
                    <a:pt x="395" y="111"/>
                  </a:lnTo>
                  <a:lnTo>
                    <a:pt x="400" y="113"/>
                  </a:lnTo>
                  <a:lnTo>
                    <a:pt x="403" y="115"/>
                  </a:lnTo>
                  <a:lnTo>
                    <a:pt x="409" y="117"/>
                  </a:lnTo>
                  <a:lnTo>
                    <a:pt x="414" y="118"/>
                  </a:lnTo>
                  <a:lnTo>
                    <a:pt x="417" y="118"/>
                  </a:lnTo>
                  <a:lnTo>
                    <a:pt x="423" y="120"/>
                  </a:lnTo>
                  <a:lnTo>
                    <a:pt x="428" y="120"/>
                  </a:lnTo>
                  <a:lnTo>
                    <a:pt x="431" y="120"/>
                  </a:lnTo>
                  <a:lnTo>
                    <a:pt x="437" y="120"/>
                  </a:lnTo>
                  <a:lnTo>
                    <a:pt x="440" y="120"/>
                  </a:lnTo>
                  <a:lnTo>
                    <a:pt x="445" y="120"/>
                  </a:lnTo>
                  <a:lnTo>
                    <a:pt x="450" y="122"/>
                  </a:lnTo>
                  <a:lnTo>
                    <a:pt x="456" y="122"/>
                  </a:lnTo>
                  <a:lnTo>
                    <a:pt x="459" y="122"/>
                  </a:lnTo>
                  <a:lnTo>
                    <a:pt x="464" y="122"/>
                  </a:lnTo>
                  <a:lnTo>
                    <a:pt x="471" y="122"/>
                  </a:lnTo>
                  <a:lnTo>
                    <a:pt x="483" y="122"/>
                  </a:lnTo>
                  <a:lnTo>
                    <a:pt x="496" y="124"/>
                  </a:lnTo>
                  <a:lnTo>
                    <a:pt x="506" y="124"/>
                  </a:lnTo>
                  <a:lnTo>
                    <a:pt x="518" y="125"/>
                  </a:lnTo>
                  <a:lnTo>
                    <a:pt x="529" y="125"/>
                  </a:lnTo>
                  <a:lnTo>
                    <a:pt x="539" y="127"/>
                  </a:lnTo>
                  <a:lnTo>
                    <a:pt x="550" y="129"/>
                  </a:lnTo>
                  <a:lnTo>
                    <a:pt x="562" y="131"/>
                  </a:lnTo>
                  <a:lnTo>
                    <a:pt x="570" y="131"/>
                  </a:lnTo>
                  <a:lnTo>
                    <a:pt x="581" y="132"/>
                  </a:lnTo>
                  <a:lnTo>
                    <a:pt x="591" y="134"/>
                  </a:lnTo>
                  <a:lnTo>
                    <a:pt x="602" y="138"/>
                  </a:lnTo>
                  <a:lnTo>
                    <a:pt x="614" y="139"/>
                  </a:lnTo>
                  <a:lnTo>
                    <a:pt x="624" y="143"/>
                  </a:lnTo>
                  <a:lnTo>
                    <a:pt x="637" y="148"/>
                  </a:lnTo>
                  <a:lnTo>
                    <a:pt x="649" y="151"/>
                  </a:lnTo>
                  <a:lnTo>
                    <a:pt x="657" y="155"/>
                  </a:lnTo>
                  <a:lnTo>
                    <a:pt x="664" y="158"/>
                  </a:lnTo>
                  <a:lnTo>
                    <a:pt x="673" y="162"/>
                  </a:lnTo>
                  <a:lnTo>
                    <a:pt x="680" y="165"/>
                  </a:lnTo>
                  <a:lnTo>
                    <a:pt x="685" y="169"/>
                  </a:lnTo>
                  <a:lnTo>
                    <a:pt x="692" y="171"/>
                  </a:lnTo>
                  <a:lnTo>
                    <a:pt x="696" y="172"/>
                  </a:lnTo>
                  <a:lnTo>
                    <a:pt x="701" y="174"/>
                  </a:lnTo>
                  <a:lnTo>
                    <a:pt x="704" y="176"/>
                  </a:lnTo>
                  <a:lnTo>
                    <a:pt x="710" y="178"/>
                  </a:lnTo>
                  <a:lnTo>
                    <a:pt x="711" y="179"/>
                  </a:lnTo>
                  <a:lnTo>
                    <a:pt x="713" y="183"/>
                  </a:lnTo>
                  <a:lnTo>
                    <a:pt x="710" y="186"/>
                  </a:lnTo>
                  <a:lnTo>
                    <a:pt x="708" y="186"/>
                  </a:lnTo>
                  <a:lnTo>
                    <a:pt x="708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7" name="Freeform 229"/>
            <p:cNvSpPr>
              <a:spLocks/>
            </p:cNvSpPr>
            <p:nvPr/>
          </p:nvSpPr>
          <p:spPr bwMode="auto">
            <a:xfrm>
              <a:off x="389" y="2379"/>
              <a:ext cx="84" cy="16"/>
            </a:xfrm>
            <a:custGeom>
              <a:avLst/>
              <a:gdLst/>
              <a:ahLst/>
              <a:cxnLst>
                <a:cxn ang="0">
                  <a:pos x="162" y="32"/>
                </a:cxn>
                <a:cxn ang="0">
                  <a:pos x="153" y="25"/>
                </a:cxn>
                <a:cxn ang="0">
                  <a:pos x="143" y="21"/>
                </a:cxn>
                <a:cxn ang="0">
                  <a:pos x="132" y="16"/>
                </a:cxn>
                <a:cxn ang="0">
                  <a:pos x="124" y="13"/>
                </a:cxn>
                <a:cxn ang="0">
                  <a:pos x="113" y="11"/>
                </a:cxn>
                <a:cxn ang="0">
                  <a:pos x="105" y="9"/>
                </a:cxn>
                <a:cxn ang="0">
                  <a:pos x="94" y="7"/>
                </a:cxn>
                <a:cxn ang="0">
                  <a:pos x="86" y="7"/>
                </a:cxn>
                <a:cxn ang="0">
                  <a:pos x="75" y="7"/>
                </a:cxn>
                <a:cxn ang="0">
                  <a:pos x="66" y="7"/>
                </a:cxn>
                <a:cxn ang="0">
                  <a:pos x="56" y="7"/>
                </a:cxn>
                <a:cxn ang="0">
                  <a:pos x="46" y="7"/>
                </a:cxn>
                <a:cxn ang="0">
                  <a:pos x="35" y="7"/>
                </a:cxn>
                <a:cxn ang="0">
                  <a:pos x="25" y="7"/>
                </a:cxn>
                <a:cxn ang="0">
                  <a:pos x="12" y="7"/>
                </a:cxn>
                <a:cxn ang="0">
                  <a:pos x="2" y="9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12" y="2"/>
                </a:cxn>
                <a:cxn ang="0">
                  <a:pos x="25" y="2"/>
                </a:cxn>
                <a:cxn ang="0">
                  <a:pos x="35" y="2"/>
                </a:cxn>
                <a:cxn ang="0">
                  <a:pos x="47" y="2"/>
                </a:cxn>
                <a:cxn ang="0">
                  <a:pos x="56" y="0"/>
                </a:cxn>
                <a:cxn ang="0">
                  <a:pos x="66" y="0"/>
                </a:cxn>
                <a:cxn ang="0">
                  <a:pos x="77" y="0"/>
                </a:cxn>
                <a:cxn ang="0">
                  <a:pos x="87" y="2"/>
                </a:cxn>
                <a:cxn ang="0">
                  <a:pos x="96" y="2"/>
                </a:cxn>
                <a:cxn ang="0">
                  <a:pos x="106" y="4"/>
                </a:cxn>
                <a:cxn ang="0">
                  <a:pos x="115" y="4"/>
                </a:cxn>
                <a:cxn ang="0">
                  <a:pos x="126" y="7"/>
                </a:cxn>
                <a:cxn ang="0">
                  <a:pos x="134" y="9"/>
                </a:cxn>
                <a:cxn ang="0">
                  <a:pos x="145" y="14"/>
                </a:cxn>
                <a:cxn ang="0">
                  <a:pos x="155" y="18"/>
                </a:cxn>
                <a:cxn ang="0">
                  <a:pos x="166" y="25"/>
                </a:cxn>
                <a:cxn ang="0">
                  <a:pos x="167" y="26"/>
                </a:cxn>
                <a:cxn ang="0">
                  <a:pos x="167" y="28"/>
                </a:cxn>
                <a:cxn ang="0">
                  <a:pos x="166" y="30"/>
                </a:cxn>
                <a:cxn ang="0">
                  <a:pos x="162" y="32"/>
                </a:cxn>
                <a:cxn ang="0">
                  <a:pos x="162" y="32"/>
                </a:cxn>
              </a:cxnLst>
              <a:rect l="0" t="0" r="r" b="b"/>
              <a:pathLst>
                <a:path w="167" h="32">
                  <a:moveTo>
                    <a:pt x="162" y="32"/>
                  </a:moveTo>
                  <a:lnTo>
                    <a:pt x="153" y="25"/>
                  </a:lnTo>
                  <a:lnTo>
                    <a:pt x="143" y="21"/>
                  </a:lnTo>
                  <a:lnTo>
                    <a:pt x="132" y="16"/>
                  </a:lnTo>
                  <a:lnTo>
                    <a:pt x="124" y="13"/>
                  </a:lnTo>
                  <a:lnTo>
                    <a:pt x="113" y="11"/>
                  </a:lnTo>
                  <a:lnTo>
                    <a:pt x="105" y="9"/>
                  </a:lnTo>
                  <a:lnTo>
                    <a:pt x="94" y="7"/>
                  </a:lnTo>
                  <a:lnTo>
                    <a:pt x="86" y="7"/>
                  </a:lnTo>
                  <a:lnTo>
                    <a:pt x="75" y="7"/>
                  </a:lnTo>
                  <a:lnTo>
                    <a:pt x="66" y="7"/>
                  </a:lnTo>
                  <a:lnTo>
                    <a:pt x="56" y="7"/>
                  </a:lnTo>
                  <a:lnTo>
                    <a:pt x="46" y="7"/>
                  </a:lnTo>
                  <a:lnTo>
                    <a:pt x="35" y="7"/>
                  </a:lnTo>
                  <a:lnTo>
                    <a:pt x="25" y="7"/>
                  </a:lnTo>
                  <a:lnTo>
                    <a:pt x="12" y="7"/>
                  </a:lnTo>
                  <a:lnTo>
                    <a:pt x="2" y="9"/>
                  </a:lnTo>
                  <a:lnTo>
                    <a:pt x="0" y="6"/>
                  </a:lnTo>
                  <a:lnTo>
                    <a:pt x="2" y="4"/>
                  </a:lnTo>
                  <a:lnTo>
                    <a:pt x="12" y="2"/>
                  </a:lnTo>
                  <a:lnTo>
                    <a:pt x="25" y="2"/>
                  </a:lnTo>
                  <a:lnTo>
                    <a:pt x="35" y="2"/>
                  </a:lnTo>
                  <a:lnTo>
                    <a:pt x="47" y="2"/>
                  </a:lnTo>
                  <a:lnTo>
                    <a:pt x="56" y="0"/>
                  </a:lnTo>
                  <a:lnTo>
                    <a:pt x="66" y="0"/>
                  </a:lnTo>
                  <a:lnTo>
                    <a:pt x="77" y="0"/>
                  </a:lnTo>
                  <a:lnTo>
                    <a:pt x="87" y="2"/>
                  </a:lnTo>
                  <a:lnTo>
                    <a:pt x="96" y="2"/>
                  </a:lnTo>
                  <a:lnTo>
                    <a:pt x="106" y="4"/>
                  </a:lnTo>
                  <a:lnTo>
                    <a:pt x="115" y="4"/>
                  </a:lnTo>
                  <a:lnTo>
                    <a:pt x="126" y="7"/>
                  </a:lnTo>
                  <a:lnTo>
                    <a:pt x="134" y="9"/>
                  </a:lnTo>
                  <a:lnTo>
                    <a:pt x="145" y="14"/>
                  </a:lnTo>
                  <a:lnTo>
                    <a:pt x="155" y="18"/>
                  </a:lnTo>
                  <a:lnTo>
                    <a:pt x="166" y="25"/>
                  </a:lnTo>
                  <a:lnTo>
                    <a:pt x="167" y="26"/>
                  </a:lnTo>
                  <a:lnTo>
                    <a:pt x="167" y="28"/>
                  </a:lnTo>
                  <a:lnTo>
                    <a:pt x="166" y="30"/>
                  </a:lnTo>
                  <a:lnTo>
                    <a:pt x="162" y="32"/>
                  </a:lnTo>
                  <a:lnTo>
                    <a:pt x="162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79" name="Freeform 231"/>
            <p:cNvSpPr>
              <a:spLocks/>
            </p:cNvSpPr>
            <p:nvPr/>
          </p:nvSpPr>
          <p:spPr bwMode="auto">
            <a:xfrm>
              <a:off x="1000" y="2317"/>
              <a:ext cx="432" cy="202"/>
            </a:xfrm>
            <a:custGeom>
              <a:avLst/>
              <a:gdLst/>
              <a:ahLst/>
              <a:cxnLst>
                <a:cxn ang="0">
                  <a:pos x="33" y="344"/>
                </a:cxn>
                <a:cxn ang="0">
                  <a:pos x="65" y="294"/>
                </a:cxn>
                <a:cxn ang="0">
                  <a:pos x="96" y="240"/>
                </a:cxn>
                <a:cxn ang="0">
                  <a:pos x="122" y="193"/>
                </a:cxn>
                <a:cxn ang="0">
                  <a:pos x="143" y="163"/>
                </a:cxn>
                <a:cxn ang="0">
                  <a:pos x="160" y="134"/>
                </a:cxn>
                <a:cxn ang="0">
                  <a:pos x="176" y="97"/>
                </a:cxn>
                <a:cxn ang="0">
                  <a:pos x="206" y="75"/>
                </a:cxn>
                <a:cxn ang="0">
                  <a:pos x="247" y="63"/>
                </a:cxn>
                <a:cxn ang="0">
                  <a:pos x="296" y="54"/>
                </a:cxn>
                <a:cxn ang="0">
                  <a:pos x="353" y="42"/>
                </a:cxn>
                <a:cxn ang="0">
                  <a:pos x="407" y="35"/>
                </a:cxn>
                <a:cxn ang="0">
                  <a:pos x="470" y="35"/>
                </a:cxn>
                <a:cxn ang="0">
                  <a:pos x="552" y="28"/>
                </a:cxn>
                <a:cxn ang="0">
                  <a:pos x="626" y="19"/>
                </a:cxn>
                <a:cxn ang="0">
                  <a:pos x="706" y="9"/>
                </a:cxn>
                <a:cxn ang="0">
                  <a:pos x="760" y="9"/>
                </a:cxn>
                <a:cxn ang="0">
                  <a:pos x="800" y="9"/>
                </a:cxn>
                <a:cxn ang="0">
                  <a:pos x="842" y="5"/>
                </a:cxn>
                <a:cxn ang="0">
                  <a:pos x="865" y="9"/>
                </a:cxn>
                <a:cxn ang="0">
                  <a:pos x="863" y="36"/>
                </a:cxn>
                <a:cxn ang="0">
                  <a:pos x="856" y="59"/>
                </a:cxn>
                <a:cxn ang="0">
                  <a:pos x="849" y="87"/>
                </a:cxn>
                <a:cxn ang="0">
                  <a:pos x="828" y="155"/>
                </a:cxn>
                <a:cxn ang="0">
                  <a:pos x="806" y="212"/>
                </a:cxn>
                <a:cxn ang="0">
                  <a:pos x="773" y="271"/>
                </a:cxn>
                <a:cxn ang="0">
                  <a:pos x="745" y="315"/>
                </a:cxn>
                <a:cxn ang="0">
                  <a:pos x="720" y="346"/>
                </a:cxn>
                <a:cxn ang="0">
                  <a:pos x="698" y="383"/>
                </a:cxn>
                <a:cxn ang="0">
                  <a:pos x="679" y="400"/>
                </a:cxn>
                <a:cxn ang="0">
                  <a:pos x="696" y="362"/>
                </a:cxn>
                <a:cxn ang="0">
                  <a:pos x="719" y="327"/>
                </a:cxn>
                <a:cxn ang="0">
                  <a:pos x="741" y="292"/>
                </a:cxn>
                <a:cxn ang="0">
                  <a:pos x="776" y="240"/>
                </a:cxn>
                <a:cxn ang="0">
                  <a:pos x="804" y="184"/>
                </a:cxn>
                <a:cxn ang="0">
                  <a:pos x="825" y="125"/>
                </a:cxn>
                <a:cxn ang="0">
                  <a:pos x="840" y="75"/>
                </a:cxn>
                <a:cxn ang="0">
                  <a:pos x="851" y="43"/>
                </a:cxn>
                <a:cxn ang="0">
                  <a:pos x="854" y="21"/>
                </a:cxn>
                <a:cxn ang="0">
                  <a:pos x="830" y="17"/>
                </a:cxn>
                <a:cxn ang="0">
                  <a:pos x="792" y="21"/>
                </a:cxn>
                <a:cxn ang="0">
                  <a:pos x="752" y="19"/>
                </a:cxn>
                <a:cxn ang="0">
                  <a:pos x="689" y="21"/>
                </a:cxn>
                <a:cxn ang="0">
                  <a:pos x="613" y="31"/>
                </a:cxn>
                <a:cxn ang="0">
                  <a:pos x="538" y="42"/>
                </a:cxn>
                <a:cxn ang="0">
                  <a:pos x="456" y="47"/>
                </a:cxn>
                <a:cxn ang="0">
                  <a:pos x="397" y="49"/>
                </a:cxn>
                <a:cxn ang="0">
                  <a:pos x="343" y="56"/>
                </a:cxn>
                <a:cxn ang="0">
                  <a:pos x="286" y="69"/>
                </a:cxn>
                <a:cxn ang="0">
                  <a:pos x="242" y="75"/>
                </a:cxn>
                <a:cxn ang="0">
                  <a:pos x="207" y="85"/>
                </a:cxn>
                <a:cxn ang="0">
                  <a:pos x="185" y="108"/>
                </a:cxn>
                <a:cxn ang="0">
                  <a:pos x="169" y="144"/>
                </a:cxn>
                <a:cxn ang="0">
                  <a:pos x="148" y="174"/>
                </a:cxn>
                <a:cxn ang="0">
                  <a:pos x="127" y="203"/>
                </a:cxn>
                <a:cxn ang="0">
                  <a:pos x="98" y="256"/>
                </a:cxn>
                <a:cxn ang="0">
                  <a:pos x="66" y="308"/>
                </a:cxn>
                <a:cxn ang="0">
                  <a:pos x="32" y="360"/>
                </a:cxn>
                <a:cxn ang="0">
                  <a:pos x="2" y="398"/>
                </a:cxn>
              </a:cxnLst>
              <a:rect l="0" t="0" r="r" b="b"/>
              <a:pathLst>
                <a:path w="865" h="403">
                  <a:moveTo>
                    <a:pt x="2" y="391"/>
                  </a:moveTo>
                  <a:lnTo>
                    <a:pt x="9" y="377"/>
                  </a:lnTo>
                  <a:lnTo>
                    <a:pt x="18" y="367"/>
                  </a:lnTo>
                  <a:lnTo>
                    <a:pt x="25" y="355"/>
                  </a:lnTo>
                  <a:lnTo>
                    <a:pt x="33" y="344"/>
                  </a:lnTo>
                  <a:lnTo>
                    <a:pt x="39" y="334"/>
                  </a:lnTo>
                  <a:lnTo>
                    <a:pt x="46" y="323"/>
                  </a:lnTo>
                  <a:lnTo>
                    <a:pt x="51" y="313"/>
                  </a:lnTo>
                  <a:lnTo>
                    <a:pt x="59" y="304"/>
                  </a:lnTo>
                  <a:lnTo>
                    <a:pt x="65" y="294"/>
                  </a:lnTo>
                  <a:lnTo>
                    <a:pt x="70" y="283"/>
                  </a:lnTo>
                  <a:lnTo>
                    <a:pt x="77" y="273"/>
                  </a:lnTo>
                  <a:lnTo>
                    <a:pt x="84" y="263"/>
                  </a:lnTo>
                  <a:lnTo>
                    <a:pt x="89" y="250"/>
                  </a:lnTo>
                  <a:lnTo>
                    <a:pt x="96" y="240"/>
                  </a:lnTo>
                  <a:lnTo>
                    <a:pt x="103" y="226"/>
                  </a:lnTo>
                  <a:lnTo>
                    <a:pt x="112" y="214"/>
                  </a:lnTo>
                  <a:lnTo>
                    <a:pt x="115" y="207"/>
                  </a:lnTo>
                  <a:lnTo>
                    <a:pt x="119" y="200"/>
                  </a:lnTo>
                  <a:lnTo>
                    <a:pt x="122" y="193"/>
                  </a:lnTo>
                  <a:lnTo>
                    <a:pt x="127" y="186"/>
                  </a:lnTo>
                  <a:lnTo>
                    <a:pt x="131" y="181"/>
                  </a:lnTo>
                  <a:lnTo>
                    <a:pt x="134" y="174"/>
                  </a:lnTo>
                  <a:lnTo>
                    <a:pt x="138" y="169"/>
                  </a:lnTo>
                  <a:lnTo>
                    <a:pt x="143" y="163"/>
                  </a:lnTo>
                  <a:lnTo>
                    <a:pt x="146" y="158"/>
                  </a:lnTo>
                  <a:lnTo>
                    <a:pt x="150" y="153"/>
                  </a:lnTo>
                  <a:lnTo>
                    <a:pt x="153" y="146"/>
                  </a:lnTo>
                  <a:lnTo>
                    <a:pt x="157" y="141"/>
                  </a:lnTo>
                  <a:lnTo>
                    <a:pt x="160" y="134"/>
                  </a:lnTo>
                  <a:lnTo>
                    <a:pt x="164" y="127"/>
                  </a:lnTo>
                  <a:lnTo>
                    <a:pt x="167" y="120"/>
                  </a:lnTo>
                  <a:lnTo>
                    <a:pt x="171" y="113"/>
                  </a:lnTo>
                  <a:lnTo>
                    <a:pt x="172" y="104"/>
                  </a:lnTo>
                  <a:lnTo>
                    <a:pt x="176" y="97"/>
                  </a:lnTo>
                  <a:lnTo>
                    <a:pt x="181" y="90"/>
                  </a:lnTo>
                  <a:lnTo>
                    <a:pt x="186" y="87"/>
                  </a:lnTo>
                  <a:lnTo>
                    <a:pt x="192" y="82"/>
                  </a:lnTo>
                  <a:lnTo>
                    <a:pt x="199" y="78"/>
                  </a:lnTo>
                  <a:lnTo>
                    <a:pt x="206" y="75"/>
                  </a:lnTo>
                  <a:lnTo>
                    <a:pt x="212" y="71"/>
                  </a:lnTo>
                  <a:lnTo>
                    <a:pt x="221" y="69"/>
                  </a:lnTo>
                  <a:lnTo>
                    <a:pt x="230" y="66"/>
                  </a:lnTo>
                  <a:lnTo>
                    <a:pt x="237" y="64"/>
                  </a:lnTo>
                  <a:lnTo>
                    <a:pt x="247" y="63"/>
                  </a:lnTo>
                  <a:lnTo>
                    <a:pt x="256" y="61"/>
                  </a:lnTo>
                  <a:lnTo>
                    <a:pt x="265" y="59"/>
                  </a:lnTo>
                  <a:lnTo>
                    <a:pt x="273" y="59"/>
                  </a:lnTo>
                  <a:lnTo>
                    <a:pt x="284" y="57"/>
                  </a:lnTo>
                  <a:lnTo>
                    <a:pt x="296" y="54"/>
                  </a:lnTo>
                  <a:lnTo>
                    <a:pt x="308" y="50"/>
                  </a:lnTo>
                  <a:lnTo>
                    <a:pt x="320" y="49"/>
                  </a:lnTo>
                  <a:lnTo>
                    <a:pt x="333" y="47"/>
                  </a:lnTo>
                  <a:lnTo>
                    <a:pt x="343" y="43"/>
                  </a:lnTo>
                  <a:lnTo>
                    <a:pt x="353" y="42"/>
                  </a:lnTo>
                  <a:lnTo>
                    <a:pt x="364" y="40"/>
                  </a:lnTo>
                  <a:lnTo>
                    <a:pt x="376" y="40"/>
                  </a:lnTo>
                  <a:lnTo>
                    <a:pt x="386" y="38"/>
                  </a:lnTo>
                  <a:lnTo>
                    <a:pt x="397" y="36"/>
                  </a:lnTo>
                  <a:lnTo>
                    <a:pt x="407" y="35"/>
                  </a:lnTo>
                  <a:lnTo>
                    <a:pt x="419" y="35"/>
                  </a:lnTo>
                  <a:lnTo>
                    <a:pt x="430" y="35"/>
                  </a:lnTo>
                  <a:lnTo>
                    <a:pt x="444" y="35"/>
                  </a:lnTo>
                  <a:lnTo>
                    <a:pt x="456" y="35"/>
                  </a:lnTo>
                  <a:lnTo>
                    <a:pt x="470" y="35"/>
                  </a:lnTo>
                  <a:lnTo>
                    <a:pt x="487" y="33"/>
                  </a:lnTo>
                  <a:lnTo>
                    <a:pt x="505" y="33"/>
                  </a:lnTo>
                  <a:lnTo>
                    <a:pt x="520" y="31"/>
                  </a:lnTo>
                  <a:lnTo>
                    <a:pt x="538" y="31"/>
                  </a:lnTo>
                  <a:lnTo>
                    <a:pt x="552" y="28"/>
                  </a:lnTo>
                  <a:lnTo>
                    <a:pt x="567" y="26"/>
                  </a:lnTo>
                  <a:lnTo>
                    <a:pt x="583" y="24"/>
                  </a:lnTo>
                  <a:lnTo>
                    <a:pt x="597" y="23"/>
                  </a:lnTo>
                  <a:lnTo>
                    <a:pt x="613" y="21"/>
                  </a:lnTo>
                  <a:lnTo>
                    <a:pt x="626" y="19"/>
                  </a:lnTo>
                  <a:lnTo>
                    <a:pt x="642" y="16"/>
                  </a:lnTo>
                  <a:lnTo>
                    <a:pt x="658" y="14"/>
                  </a:lnTo>
                  <a:lnTo>
                    <a:pt x="673" y="12"/>
                  </a:lnTo>
                  <a:lnTo>
                    <a:pt x="689" y="10"/>
                  </a:lnTo>
                  <a:lnTo>
                    <a:pt x="706" y="9"/>
                  </a:lnTo>
                  <a:lnTo>
                    <a:pt x="726" y="9"/>
                  </a:lnTo>
                  <a:lnTo>
                    <a:pt x="734" y="7"/>
                  </a:lnTo>
                  <a:lnTo>
                    <a:pt x="743" y="7"/>
                  </a:lnTo>
                  <a:lnTo>
                    <a:pt x="752" y="7"/>
                  </a:lnTo>
                  <a:lnTo>
                    <a:pt x="760" y="9"/>
                  </a:lnTo>
                  <a:lnTo>
                    <a:pt x="769" y="9"/>
                  </a:lnTo>
                  <a:lnTo>
                    <a:pt x="776" y="9"/>
                  </a:lnTo>
                  <a:lnTo>
                    <a:pt x="785" y="9"/>
                  </a:lnTo>
                  <a:lnTo>
                    <a:pt x="793" y="10"/>
                  </a:lnTo>
                  <a:lnTo>
                    <a:pt x="800" y="9"/>
                  </a:lnTo>
                  <a:lnTo>
                    <a:pt x="809" y="9"/>
                  </a:lnTo>
                  <a:lnTo>
                    <a:pt x="816" y="9"/>
                  </a:lnTo>
                  <a:lnTo>
                    <a:pt x="825" y="9"/>
                  </a:lnTo>
                  <a:lnTo>
                    <a:pt x="833" y="7"/>
                  </a:lnTo>
                  <a:lnTo>
                    <a:pt x="842" y="5"/>
                  </a:lnTo>
                  <a:lnTo>
                    <a:pt x="849" y="2"/>
                  </a:lnTo>
                  <a:lnTo>
                    <a:pt x="860" y="0"/>
                  </a:lnTo>
                  <a:lnTo>
                    <a:pt x="863" y="0"/>
                  </a:lnTo>
                  <a:lnTo>
                    <a:pt x="865" y="3"/>
                  </a:lnTo>
                  <a:lnTo>
                    <a:pt x="865" y="9"/>
                  </a:lnTo>
                  <a:lnTo>
                    <a:pt x="865" y="16"/>
                  </a:lnTo>
                  <a:lnTo>
                    <a:pt x="865" y="21"/>
                  </a:lnTo>
                  <a:lnTo>
                    <a:pt x="865" y="26"/>
                  </a:lnTo>
                  <a:lnTo>
                    <a:pt x="865" y="31"/>
                  </a:lnTo>
                  <a:lnTo>
                    <a:pt x="863" y="36"/>
                  </a:lnTo>
                  <a:lnTo>
                    <a:pt x="863" y="40"/>
                  </a:lnTo>
                  <a:lnTo>
                    <a:pt x="861" y="47"/>
                  </a:lnTo>
                  <a:lnTo>
                    <a:pt x="860" y="50"/>
                  </a:lnTo>
                  <a:lnTo>
                    <a:pt x="858" y="56"/>
                  </a:lnTo>
                  <a:lnTo>
                    <a:pt x="856" y="59"/>
                  </a:lnTo>
                  <a:lnTo>
                    <a:pt x="856" y="66"/>
                  </a:lnTo>
                  <a:lnTo>
                    <a:pt x="853" y="69"/>
                  </a:lnTo>
                  <a:lnTo>
                    <a:pt x="851" y="75"/>
                  </a:lnTo>
                  <a:lnTo>
                    <a:pt x="851" y="80"/>
                  </a:lnTo>
                  <a:lnTo>
                    <a:pt x="849" y="87"/>
                  </a:lnTo>
                  <a:lnTo>
                    <a:pt x="844" y="101"/>
                  </a:lnTo>
                  <a:lnTo>
                    <a:pt x="840" y="115"/>
                  </a:lnTo>
                  <a:lnTo>
                    <a:pt x="837" y="129"/>
                  </a:lnTo>
                  <a:lnTo>
                    <a:pt x="833" y="143"/>
                  </a:lnTo>
                  <a:lnTo>
                    <a:pt x="828" y="155"/>
                  </a:lnTo>
                  <a:lnTo>
                    <a:pt x="825" y="167"/>
                  </a:lnTo>
                  <a:lnTo>
                    <a:pt x="820" y="179"/>
                  </a:lnTo>
                  <a:lnTo>
                    <a:pt x="816" y="191"/>
                  </a:lnTo>
                  <a:lnTo>
                    <a:pt x="811" y="202"/>
                  </a:lnTo>
                  <a:lnTo>
                    <a:pt x="806" y="212"/>
                  </a:lnTo>
                  <a:lnTo>
                    <a:pt x="800" y="224"/>
                  </a:lnTo>
                  <a:lnTo>
                    <a:pt x="795" y="236"/>
                  </a:lnTo>
                  <a:lnTo>
                    <a:pt x="786" y="249"/>
                  </a:lnTo>
                  <a:lnTo>
                    <a:pt x="781" y="259"/>
                  </a:lnTo>
                  <a:lnTo>
                    <a:pt x="773" y="271"/>
                  </a:lnTo>
                  <a:lnTo>
                    <a:pt x="766" y="285"/>
                  </a:lnTo>
                  <a:lnTo>
                    <a:pt x="759" y="292"/>
                  </a:lnTo>
                  <a:lnTo>
                    <a:pt x="753" y="299"/>
                  </a:lnTo>
                  <a:lnTo>
                    <a:pt x="748" y="306"/>
                  </a:lnTo>
                  <a:lnTo>
                    <a:pt x="745" y="315"/>
                  </a:lnTo>
                  <a:lnTo>
                    <a:pt x="740" y="320"/>
                  </a:lnTo>
                  <a:lnTo>
                    <a:pt x="734" y="327"/>
                  </a:lnTo>
                  <a:lnTo>
                    <a:pt x="729" y="334"/>
                  </a:lnTo>
                  <a:lnTo>
                    <a:pt x="726" y="341"/>
                  </a:lnTo>
                  <a:lnTo>
                    <a:pt x="720" y="346"/>
                  </a:lnTo>
                  <a:lnTo>
                    <a:pt x="715" y="353"/>
                  </a:lnTo>
                  <a:lnTo>
                    <a:pt x="710" y="360"/>
                  </a:lnTo>
                  <a:lnTo>
                    <a:pt x="706" y="367"/>
                  </a:lnTo>
                  <a:lnTo>
                    <a:pt x="701" y="374"/>
                  </a:lnTo>
                  <a:lnTo>
                    <a:pt x="698" y="383"/>
                  </a:lnTo>
                  <a:lnTo>
                    <a:pt x="694" y="391"/>
                  </a:lnTo>
                  <a:lnTo>
                    <a:pt x="691" y="400"/>
                  </a:lnTo>
                  <a:lnTo>
                    <a:pt x="686" y="403"/>
                  </a:lnTo>
                  <a:lnTo>
                    <a:pt x="682" y="403"/>
                  </a:lnTo>
                  <a:lnTo>
                    <a:pt x="679" y="400"/>
                  </a:lnTo>
                  <a:lnTo>
                    <a:pt x="679" y="395"/>
                  </a:lnTo>
                  <a:lnTo>
                    <a:pt x="682" y="384"/>
                  </a:lnTo>
                  <a:lnTo>
                    <a:pt x="687" y="377"/>
                  </a:lnTo>
                  <a:lnTo>
                    <a:pt x="691" y="369"/>
                  </a:lnTo>
                  <a:lnTo>
                    <a:pt x="696" y="362"/>
                  </a:lnTo>
                  <a:lnTo>
                    <a:pt x="701" y="355"/>
                  </a:lnTo>
                  <a:lnTo>
                    <a:pt x="705" y="348"/>
                  </a:lnTo>
                  <a:lnTo>
                    <a:pt x="710" y="341"/>
                  </a:lnTo>
                  <a:lnTo>
                    <a:pt x="713" y="336"/>
                  </a:lnTo>
                  <a:lnTo>
                    <a:pt x="719" y="327"/>
                  </a:lnTo>
                  <a:lnTo>
                    <a:pt x="722" y="322"/>
                  </a:lnTo>
                  <a:lnTo>
                    <a:pt x="727" y="315"/>
                  </a:lnTo>
                  <a:lnTo>
                    <a:pt x="731" y="308"/>
                  </a:lnTo>
                  <a:lnTo>
                    <a:pt x="736" y="299"/>
                  </a:lnTo>
                  <a:lnTo>
                    <a:pt x="741" y="292"/>
                  </a:lnTo>
                  <a:lnTo>
                    <a:pt x="748" y="285"/>
                  </a:lnTo>
                  <a:lnTo>
                    <a:pt x="753" y="278"/>
                  </a:lnTo>
                  <a:lnTo>
                    <a:pt x="760" y="264"/>
                  </a:lnTo>
                  <a:lnTo>
                    <a:pt x="769" y="252"/>
                  </a:lnTo>
                  <a:lnTo>
                    <a:pt x="776" y="240"/>
                  </a:lnTo>
                  <a:lnTo>
                    <a:pt x="783" y="229"/>
                  </a:lnTo>
                  <a:lnTo>
                    <a:pt x="788" y="217"/>
                  </a:lnTo>
                  <a:lnTo>
                    <a:pt x="795" y="207"/>
                  </a:lnTo>
                  <a:lnTo>
                    <a:pt x="799" y="195"/>
                  </a:lnTo>
                  <a:lnTo>
                    <a:pt x="804" y="184"/>
                  </a:lnTo>
                  <a:lnTo>
                    <a:pt x="809" y="174"/>
                  </a:lnTo>
                  <a:lnTo>
                    <a:pt x="813" y="162"/>
                  </a:lnTo>
                  <a:lnTo>
                    <a:pt x="818" y="149"/>
                  </a:lnTo>
                  <a:lnTo>
                    <a:pt x="823" y="139"/>
                  </a:lnTo>
                  <a:lnTo>
                    <a:pt x="825" y="125"/>
                  </a:lnTo>
                  <a:lnTo>
                    <a:pt x="830" y="113"/>
                  </a:lnTo>
                  <a:lnTo>
                    <a:pt x="833" y="99"/>
                  </a:lnTo>
                  <a:lnTo>
                    <a:pt x="837" y="85"/>
                  </a:lnTo>
                  <a:lnTo>
                    <a:pt x="839" y="78"/>
                  </a:lnTo>
                  <a:lnTo>
                    <a:pt x="840" y="75"/>
                  </a:lnTo>
                  <a:lnTo>
                    <a:pt x="842" y="69"/>
                  </a:lnTo>
                  <a:lnTo>
                    <a:pt x="844" y="64"/>
                  </a:lnTo>
                  <a:lnTo>
                    <a:pt x="846" y="56"/>
                  </a:lnTo>
                  <a:lnTo>
                    <a:pt x="851" y="49"/>
                  </a:lnTo>
                  <a:lnTo>
                    <a:pt x="851" y="43"/>
                  </a:lnTo>
                  <a:lnTo>
                    <a:pt x="851" y="40"/>
                  </a:lnTo>
                  <a:lnTo>
                    <a:pt x="853" y="35"/>
                  </a:lnTo>
                  <a:lnTo>
                    <a:pt x="854" y="31"/>
                  </a:lnTo>
                  <a:lnTo>
                    <a:pt x="854" y="26"/>
                  </a:lnTo>
                  <a:lnTo>
                    <a:pt x="854" y="21"/>
                  </a:lnTo>
                  <a:lnTo>
                    <a:pt x="854" y="16"/>
                  </a:lnTo>
                  <a:lnTo>
                    <a:pt x="856" y="12"/>
                  </a:lnTo>
                  <a:lnTo>
                    <a:pt x="846" y="14"/>
                  </a:lnTo>
                  <a:lnTo>
                    <a:pt x="839" y="16"/>
                  </a:lnTo>
                  <a:lnTo>
                    <a:pt x="830" y="17"/>
                  </a:lnTo>
                  <a:lnTo>
                    <a:pt x="823" y="19"/>
                  </a:lnTo>
                  <a:lnTo>
                    <a:pt x="814" y="19"/>
                  </a:lnTo>
                  <a:lnTo>
                    <a:pt x="807" y="19"/>
                  </a:lnTo>
                  <a:lnTo>
                    <a:pt x="799" y="19"/>
                  </a:lnTo>
                  <a:lnTo>
                    <a:pt x="792" y="21"/>
                  </a:lnTo>
                  <a:lnTo>
                    <a:pt x="785" y="19"/>
                  </a:lnTo>
                  <a:lnTo>
                    <a:pt x="776" y="19"/>
                  </a:lnTo>
                  <a:lnTo>
                    <a:pt x="767" y="19"/>
                  </a:lnTo>
                  <a:lnTo>
                    <a:pt x="760" y="19"/>
                  </a:lnTo>
                  <a:lnTo>
                    <a:pt x="752" y="19"/>
                  </a:lnTo>
                  <a:lnTo>
                    <a:pt x="743" y="19"/>
                  </a:lnTo>
                  <a:lnTo>
                    <a:pt x="734" y="19"/>
                  </a:lnTo>
                  <a:lnTo>
                    <a:pt x="726" y="21"/>
                  </a:lnTo>
                  <a:lnTo>
                    <a:pt x="706" y="21"/>
                  </a:lnTo>
                  <a:lnTo>
                    <a:pt x="689" y="21"/>
                  </a:lnTo>
                  <a:lnTo>
                    <a:pt x="673" y="23"/>
                  </a:lnTo>
                  <a:lnTo>
                    <a:pt x="658" y="26"/>
                  </a:lnTo>
                  <a:lnTo>
                    <a:pt x="642" y="28"/>
                  </a:lnTo>
                  <a:lnTo>
                    <a:pt x="626" y="29"/>
                  </a:lnTo>
                  <a:lnTo>
                    <a:pt x="613" y="31"/>
                  </a:lnTo>
                  <a:lnTo>
                    <a:pt x="597" y="35"/>
                  </a:lnTo>
                  <a:lnTo>
                    <a:pt x="583" y="36"/>
                  </a:lnTo>
                  <a:lnTo>
                    <a:pt x="567" y="38"/>
                  </a:lnTo>
                  <a:lnTo>
                    <a:pt x="552" y="40"/>
                  </a:lnTo>
                  <a:lnTo>
                    <a:pt x="538" y="42"/>
                  </a:lnTo>
                  <a:lnTo>
                    <a:pt x="520" y="43"/>
                  </a:lnTo>
                  <a:lnTo>
                    <a:pt x="505" y="45"/>
                  </a:lnTo>
                  <a:lnTo>
                    <a:pt x="487" y="45"/>
                  </a:lnTo>
                  <a:lnTo>
                    <a:pt x="470" y="47"/>
                  </a:lnTo>
                  <a:lnTo>
                    <a:pt x="456" y="47"/>
                  </a:lnTo>
                  <a:lnTo>
                    <a:pt x="444" y="47"/>
                  </a:lnTo>
                  <a:lnTo>
                    <a:pt x="430" y="47"/>
                  </a:lnTo>
                  <a:lnTo>
                    <a:pt x="419" y="47"/>
                  </a:lnTo>
                  <a:lnTo>
                    <a:pt x="407" y="47"/>
                  </a:lnTo>
                  <a:lnTo>
                    <a:pt x="397" y="49"/>
                  </a:lnTo>
                  <a:lnTo>
                    <a:pt x="386" y="49"/>
                  </a:lnTo>
                  <a:lnTo>
                    <a:pt x="376" y="50"/>
                  </a:lnTo>
                  <a:lnTo>
                    <a:pt x="366" y="52"/>
                  </a:lnTo>
                  <a:lnTo>
                    <a:pt x="355" y="54"/>
                  </a:lnTo>
                  <a:lnTo>
                    <a:pt x="343" y="56"/>
                  </a:lnTo>
                  <a:lnTo>
                    <a:pt x="334" y="59"/>
                  </a:lnTo>
                  <a:lnTo>
                    <a:pt x="322" y="61"/>
                  </a:lnTo>
                  <a:lnTo>
                    <a:pt x="310" y="63"/>
                  </a:lnTo>
                  <a:lnTo>
                    <a:pt x="296" y="66"/>
                  </a:lnTo>
                  <a:lnTo>
                    <a:pt x="286" y="69"/>
                  </a:lnTo>
                  <a:lnTo>
                    <a:pt x="277" y="69"/>
                  </a:lnTo>
                  <a:lnTo>
                    <a:pt x="266" y="71"/>
                  </a:lnTo>
                  <a:lnTo>
                    <a:pt x="258" y="73"/>
                  </a:lnTo>
                  <a:lnTo>
                    <a:pt x="251" y="75"/>
                  </a:lnTo>
                  <a:lnTo>
                    <a:pt x="242" y="75"/>
                  </a:lnTo>
                  <a:lnTo>
                    <a:pt x="235" y="76"/>
                  </a:lnTo>
                  <a:lnTo>
                    <a:pt x="228" y="78"/>
                  </a:lnTo>
                  <a:lnTo>
                    <a:pt x="221" y="80"/>
                  </a:lnTo>
                  <a:lnTo>
                    <a:pt x="214" y="82"/>
                  </a:lnTo>
                  <a:lnTo>
                    <a:pt x="207" y="85"/>
                  </a:lnTo>
                  <a:lnTo>
                    <a:pt x="202" y="87"/>
                  </a:lnTo>
                  <a:lnTo>
                    <a:pt x="197" y="92"/>
                  </a:lnTo>
                  <a:lnTo>
                    <a:pt x="192" y="96"/>
                  </a:lnTo>
                  <a:lnTo>
                    <a:pt x="186" y="101"/>
                  </a:lnTo>
                  <a:lnTo>
                    <a:pt x="185" y="108"/>
                  </a:lnTo>
                  <a:lnTo>
                    <a:pt x="181" y="116"/>
                  </a:lnTo>
                  <a:lnTo>
                    <a:pt x="178" y="123"/>
                  </a:lnTo>
                  <a:lnTo>
                    <a:pt x="174" y="132"/>
                  </a:lnTo>
                  <a:lnTo>
                    <a:pt x="172" y="137"/>
                  </a:lnTo>
                  <a:lnTo>
                    <a:pt x="169" y="144"/>
                  </a:lnTo>
                  <a:lnTo>
                    <a:pt x="164" y="151"/>
                  </a:lnTo>
                  <a:lnTo>
                    <a:pt x="160" y="156"/>
                  </a:lnTo>
                  <a:lnTo>
                    <a:pt x="157" y="162"/>
                  </a:lnTo>
                  <a:lnTo>
                    <a:pt x="153" y="169"/>
                  </a:lnTo>
                  <a:lnTo>
                    <a:pt x="148" y="174"/>
                  </a:lnTo>
                  <a:lnTo>
                    <a:pt x="145" y="179"/>
                  </a:lnTo>
                  <a:lnTo>
                    <a:pt x="139" y="184"/>
                  </a:lnTo>
                  <a:lnTo>
                    <a:pt x="136" y="191"/>
                  </a:lnTo>
                  <a:lnTo>
                    <a:pt x="131" y="196"/>
                  </a:lnTo>
                  <a:lnTo>
                    <a:pt x="127" y="203"/>
                  </a:lnTo>
                  <a:lnTo>
                    <a:pt x="122" y="210"/>
                  </a:lnTo>
                  <a:lnTo>
                    <a:pt x="119" y="219"/>
                  </a:lnTo>
                  <a:lnTo>
                    <a:pt x="112" y="231"/>
                  </a:lnTo>
                  <a:lnTo>
                    <a:pt x="105" y="243"/>
                  </a:lnTo>
                  <a:lnTo>
                    <a:pt x="98" y="256"/>
                  </a:lnTo>
                  <a:lnTo>
                    <a:pt x="91" y="268"/>
                  </a:lnTo>
                  <a:lnTo>
                    <a:pt x="84" y="278"/>
                  </a:lnTo>
                  <a:lnTo>
                    <a:pt x="79" y="289"/>
                  </a:lnTo>
                  <a:lnTo>
                    <a:pt x="72" y="297"/>
                  </a:lnTo>
                  <a:lnTo>
                    <a:pt x="66" y="308"/>
                  </a:lnTo>
                  <a:lnTo>
                    <a:pt x="59" y="318"/>
                  </a:lnTo>
                  <a:lnTo>
                    <a:pt x="52" y="327"/>
                  </a:lnTo>
                  <a:lnTo>
                    <a:pt x="46" y="337"/>
                  </a:lnTo>
                  <a:lnTo>
                    <a:pt x="39" y="349"/>
                  </a:lnTo>
                  <a:lnTo>
                    <a:pt x="32" y="360"/>
                  </a:lnTo>
                  <a:lnTo>
                    <a:pt x="23" y="372"/>
                  </a:lnTo>
                  <a:lnTo>
                    <a:pt x="16" y="384"/>
                  </a:lnTo>
                  <a:lnTo>
                    <a:pt x="7" y="396"/>
                  </a:lnTo>
                  <a:lnTo>
                    <a:pt x="6" y="398"/>
                  </a:lnTo>
                  <a:lnTo>
                    <a:pt x="2" y="398"/>
                  </a:lnTo>
                  <a:lnTo>
                    <a:pt x="0" y="395"/>
                  </a:lnTo>
                  <a:lnTo>
                    <a:pt x="2" y="391"/>
                  </a:lnTo>
                  <a:lnTo>
                    <a:pt x="2" y="3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0" name="Freeform 232"/>
            <p:cNvSpPr>
              <a:spLocks/>
            </p:cNvSpPr>
            <p:nvPr/>
          </p:nvSpPr>
          <p:spPr bwMode="auto">
            <a:xfrm>
              <a:off x="1274" y="2516"/>
              <a:ext cx="65" cy="47"/>
            </a:xfrm>
            <a:custGeom>
              <a:avLst/>
              <a:gdLst/>
              <a:ahLst/>
              <a:cxnLst>
                <a:cxn ang="0">
                  <a:pos x="118" y="11"/>
                </a:cxn>
                <a:cxn ang="0">
                  <a:pos x="104" y="14"/>
                </a:cxn>
                <a:cxn ang="0">
                  <a:pos x="94" y="20"/>
                </a:cxn>
                <a:cxn ang="0">
                  <a:pos x="82" y="27"/>
                </a:cxn>
                <a:cxn ang="0">
                  <a:pos x="71" y="33"/>
                </a:cxn>
                <a:cxn ang="0">
                  <a:pos x="61" y="39"/>
                </a:cxn>
                <a:cxn ang="0">
                  <a:pos x="52" y="44"/>
                </a:cxn>
                <a:cxn ang="0">
                  <a:pos x="42" y="49"/>
                </a:cxn>
                <a:cxn ang="0">
                  <a:pos x="33" y="54"/>
                </a:cxn>
                <a:cxn ang="0">
                  <a:pos x="24" y="60"/>
                </a:cxn>
                <a:cxn ang="0">
                  <a:pos x="17" y="67"/>
                </a:cxn>
                <a:cxn ang="0">
                  <a:pos x="12" y="75"/>
                </a:cxn>
                <a:cxn ang="0">
                  <a:pos x="10" y="84"/>
                </a:cxn>
                <a:cxn ang="0">
                  <a:pos x="19" y="79"/>
                </a:cxn>
                <a:cxn ang="0">
                  <a:pos x="28" y="73"/>
                </a:cxn>
                <a:cxn ang="0">
                  <a:pos x="38" y="73"/>
                </a:cxn>
                <a:cxn ang="0">
                  <a:pos x="49" y="75"/>
                </a:cxn>
                <a:cxn ang="0">
                  <a:pos x="59" y="79"/>
                </a:cxn>
                <a:cxn ang="0">
                  <a:pos x="69" y="80"/>
                </a:cxn>
                <a:cxn ang="0">
                  <a:pos x="80" y="84"/>
                </a:cxn>
                <a:cxn ang="0">
                  <a:pos x="89" y="84"/>
                </a:cxn>
                <a:cxn ang="0">
                  <a:pos x="99" y="86"/>
                </a:cxn>
                <a:cxn ang="0">
                  <a:pos x="99" y="93"/>
                </a:cxn>
                <a:cxn ang="0">
                  <a:pos x="89" y="93"/>
                </a:cxn>
                <a:cxn ang="0">
                  <a:pos x="80" y="93"/>
                </a:cxn>
                <a:cxn ang="0">
                  <a:pos x="69" y="91"/>
                </a:cxn>
                <a:cxn ang="0">
                  <a:pos x="57" y="87"/>
                </a:cxn>
                <a:cxn ang="0">
                  <a:pos x="47" y="86"/>
                </a:cxn>
                <a:cxn ang="0">
                  <a:pos x="36" y="84"/>
                </a:cxn>
                <a:cxn ang="0">
                  <a:pos x="26" y="84"/>
                </a:cxn>
                <a:cxn ang="0">
                  <a:pos x="14" y="84"/>
                </a:cxn>
                <a:cxn ang="0">
                  <a:pos x="3" y="84"/>
                </a:cxn>
                <a:cxn ang="0">
                  <a:pos x="0" y="80"/>
                </a:cxn>
                <a:cxn ang="0">
                  <a:pos x="3" y="72"/>
                </a:cxn>
                <a:cxn ang="0">
                  <a:pos x="10" y="61"/>
                </a:cxn>
                <a:cxn ang="0">
                  <a:pos x="17" y="53"/>
                </a:cxn>
                <a:cxn ang="0">
                  <a:pos x="26" y="46"/>
                </a:cxn>
                <a:cxn ang="0">
                  <a:pos x="35" y="40"/>
                </a:cxn>
                <a:cxn ang="0">
                  <a:pos x="43" y="35"/>
                </a:cxn>
                <a:cxn ang="0">
                  <a:pos x="54" y="28"/>
                </a:cxn>
                <a:cxn ang="0">
                  <a:pos x="64" y="23"/>
                </a:cxn>
                <a:cxn ang="0">
                  <a:pos x="75" y="16"/>
                </a:cxn>
                <a:cxn ang="0">
                  <a:pos x="89" y="9"/>
                </a:cxn>
                <a:cxn ang="0">
                  <a:pos x="103" y="6"/>
                </a:cxn>
                <a:cxn ang="0">
                  <a:pos x="115" y="2"/>
                </a:cxn>
                <a:cxn ang="0">
                  <a:pos x="127" y="0"/>
                </a:cxn>
                <a:cxn ang="0">
                  <a:pos x="129" y="6"/>
                </a:cxn>
                <a:cxn ang="0">
                  <a:pos x="125" y="9"/>
                </a:cxn>
              </a:cxnLst>
              <a:rect l="0" t="0" r="r" b="b"/>
              <a:pathLst>
                <a:path w="129" h="94">
                  <a:moveTo>
                    <a:pt x="125" y="9"/>
                  </a:moveTo>
                  <a:lnTo>
                    <a:pt x="118" y="11"/>
                  </a:lnTo>
                  <a:lnTo>
                    <a:pt x="111" y="13"/>
                  </a:lnTo>
                  <a:lnTo>
                    <a:pt x="104" y="14"/>
                  </a:lnTo>
                  <a:lnTo>
                    <a:pt x="99" y="16"/>
                  </a:lnTo>
                  <a:lnTo>
                    <a:pt x="94" y="20"/>
                  </a:lnTo>
                  <a:lnTo>
                    <a:pt x="87" y="23"/>
                  </a:lnTo>
                  <a:lnTo>
                    <a:pt x="82" y="27"/>
                  </a:lnTo>
                  <a:lnTo>
                    <a:pt x="76" y="30"/>
                  </a:lnTo>
                  <a:lnTo>
                    <a:pt x="71" y="33"/>
                  </a:lnTo>
                  <a:lnTo>
                    <a:pt x="66" y="35"/>
                  </a:lnTo>
                  <a:lnTo>
                    <a:pt x="61" y="39"/>
                  </a:lnTo>
                  <a:lnTo>
                    <a:pt x="56" y="42"/>
                  </a:lnTo>
                  <a:lnTo>
                    <a:pt x="52" y="44"/>
                  </a:lnTo>
                  <a:lnTo>
                    <a:pt x="47" y="46"/>
                  </a:lnTo>
                  <a:lnTo>
                    <a:pt x="42" y="49"/>
                  </a:lnTo>
                  <a:lnTo>
                    <a:pt x="38" y="51"/>
                  </a:lnTo>
                  <a:lnTo>
                    <a:pt x="33" y="54"/>
                  </a:lnTo>
                  <a:lnTo>
                    <a:pt x="29" y="56"/>
                  </a:lnTo>
                  <a:lnTo>
                    <a:pt x="24" y="60"/>
                  </a:lnTo>
                  <a:lnTo>
                    <a:pt x="21" y="63"/>
                  </a:lnTo>
                  <a:lnTo>
                    <a:pt x="17" y="67"/>
                  </a:lnTo>
                  <a:lnTo>
                    <a:pt x="14" y="72"/>
                  </a:lnTo>
                  <a:lnTo>
                    <a:pt x="12" y="75"/>
                  </a:lnTo>
                  <a:lnTo>
                    <a:pt x="10" y="82"/>
                  </a:lnTo>
                  <a:lnTo>
                    <a:pt x="10" y="84"/>
                  </a:lnTo>
                  <a:lnTo>
                    <a:pt x="16" y="80"/>
                  </a:lnTo>
                  <a:lnTo>
                    <a:pt x="19" y="79"/>
                  </a:lnTo>
                  <a:lnTo>
                    <a:pt x="23" y="75"/>
                  </a:lnTo>
                  <a:lnTo>
                    <a:pt x="28" y="73"/>
                  </a:lnTo>
                  <a:lnTo>
                    <a:pt x="31" y="73"/>
                  </a:lnTo>
                  <a:lnTo>
                    <a:pt x="38" y="73"/>
                  </a:lnTo>
                  <a:lnTo>
                    <a:pt x="43" y="75"/>
                  </a:lnTo>
                  <a:lnTo>
                    <a:pt x="49" y="75"/>
                  </a:lnTo>
                  <a:lnTo>
                    <a:pt x="56" y="77"/>
                  </a:lnTo>
                  <a:lnTo>
                    <a:pt x="59" y="79"/>
                  </a:lnTo>
                  <a:lnTo>
                    <a:pt x="64" y="80"/>
                  </a:lnTo>
                  <a:lnTo>
                    <a:pt x="69" y="80"/>
                  </a:lnTo>
                  <a:lnTo>
                    <a:pt x="75" y="82"/>
                  </a:lnTo>
                  <a:lnTo>
                    <a:pt x="80" y="84"/>
                  </a:lnTo>
                  <a:lnTo>
                    <a:pt x="83" y="84"/>
                  </a:lnTo>
                  <a:lnTo>
                    <a:pt x="89" y="84"/>
                  </a:lnTo>
                  <a:lnTo>
                    <a:pt x="96" y="86"/>
                  </a:lnTo>
                  <a:lnTo>
                    <a:pt x="99" y="86"/>
                  </a:lnTo>
                  <a:lnTo>
                    <a:pt x="101" y="89"/>
                  </a:lnTo>
                  <a:lnTo>
                    <a:pt x="99" y="93"/>
                  </a:lnTo>
                  <a:lnTo>
                    <a:pt x="96" y="94"/>
                  </a:lnTo>
                  <a:lnTo>
                    <a:pt x="89" y="93"/>
                  </a:lnTo>
                  <a:lnTo>
                    <a:pt x="83" y="93"/>
                  </a:lnTo>
                  <a:lnTo>
                    <a:pt x="80" y="93"/>
                  </a:lnTo>
                  <a:lnTo>
                    <a:pt x="75" y="93"/>
                  </a:lnTo>
                  <a:lnTo>
                    <a:pt x="69" y="91"/>
                  </a:lnTo>
                  <a:lnTo>
                    <a:pt x="64" y="89"/>
                  </a:lnTo>
                  <a:lnTo>
                    <a:pt x="57" y="87"/>
                  </a:lnTo>
                  <a:lnTo>
                    <a:pt x="54" y="87"/>
                  </a:lnTo>
                  <a:lnTo>
                    <a:pt x="47" y="86"/>
                  </a:lnTo>
                  <a:lnTo>
                    <a:pt x="42" y="84"/>
                  </a:lnTo>
                  <a:lnTo>
                    <a:pt x="36" y="84"/>
                  </a:lnTo>
                  <a:lnTo>
                    <a:pt x="31" y="84"/>
                  </a:lnTo>
                  <a:lnTo>
                    <a:pt x="26" y="84"/>
                  </a:lnTo>
                  <a:lnTo>
                    <a:pt x="19" y="84"/>
                  </a:lnTo>
                  <a:lnTo>
                    <a:pt x="14" y="84"/>
                  </a:lnTo>
                  <a:lnTo>
                    <a:pt x="9" y="84"/>
                  </a:lnTo>
                  <a:lnTo>
                    <a:pt x="3" y="84"/>
                  </a:lnTo>
                  <a:lnTo>
                    <a:pt x="2" y="82"/>
                  </a:lnTo>
                  <a:lnTo>
                    <a:pt x="0" y="80"/>
                  </a:lnTo>
                  <a:lnTo>
                    <a:pt x="2" y="77"/>
                  </a:lnTo>
                  <a:lnTo>
                    <a:pt x="3" y="72"/>
                  </a:lnTo>
                  <a:lnTo>
                    <a:pt x="7" y="67"/>
                  </a:lnTo>
                  <a:lnTo>
                    <a:pt x="10" y="61"/>
                  </a:lnTo>
                  <a:lnTo>
                    <a:pt x="14" y="58"/>
                  </a:lnTo>
                  <a:lnTo>
                    <a:pt x="17" y="53"/>
                  </a:lnTo>
                  <a:lnTo>
                    <a:pt x="21" y="49"/>
                  </a:lnTo>
                  <a:lnTo>
                    <a:pt x="26" y="46"/>
                  </a:lnTo>
                  <a:lnTo>
                    <a:pt x="29" y="44"/>
                  </a:lnTo>
                  <a:lnTo>
                    <a:pt x="35" y="40"/>
                  </a:lnTo>
                  <a:lnTo>
                    <a:pt x="38" y="37"/>
                  </a:lnTo>
                  <a:lnTo>
                    <a:pt x="43" y="35"/>
                  </a:lnTo>
                  <a:lnTo>
                    <a:pt x="49" y="32"/>
                  </a:lnTo>
                  <a:lnTo>
                    <a:pt x="54" y="28"/>
                  </a:lnTo>
                  <a:lnTo>
                    <a:pt x="59" y="27"/>
                  </a:lnTo>
                  <a:lnTo>
                    <a:pt x="64" y="23"/>
                  </a:lnTo>
                  <a:lnTo>
                    <a:pt x="69" y="20"/>
                  </a:lnTo>
                  <a:lnTo>
                    <a:pt x="75" y="16"/>
                  </a:lnTo>
                  <a:lnTo>
                    <a:pt x="83" y="13"/>
                  </a:lnTo>
                  <a:lnTo>
                    <a:pt x="89" y="9"/>
                  </a:lnTo>
                  <a:lnTo>
                    <a:pt x="96" y="7"/>
                  </a:lnTo>
                  <a:lnTo>
                    <a:pt x="103" y="6"/>
                  </a:lnTo>
                  <a:lnTo>
                    <a:pt x="108" y="4"/>
                  </a:lnTo>
                  <a:lnTo>
                    <a:pt x="115" y="2"/>
                  </a:lnTo>
                  <a:lnTo>
                    <a:pt x="123" y="0"/>
                  </a:lnTo>
                  <a:lnTo>
                    <a:pt x="127" y="0"/>
                  </a:lnTo>
                  <a:lnTo>
                    <a:pt x="129" y="4"/>
                  </a:lnTo>
                  <a:lnTo>
                    <a:pt x="129" y="6"/>
                  </a:lnTo>
                  <a:lnTo>
                    <a:pt x="125" y="9"/>
                  </a:lnTo>
                  <a:lnTo>
                    <a:pt x="12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1" name="Freeform 233"/>
            <p:cNvSpPr>
              <a:spLocks/>
            </p:cNvSpPr>
            <p:nvPr/>
          </p:nvSpPr>
          <p:spPr bwMode="auto">
            <a:xfrm>
              <a:off x="1266" y="2495"/>
              <a:ext cx="141" cy="122"/>
            </a:xfrm>
            <a:custGeom>
              <a:avLst/>
              <a:gdLst/>
              <a:ahLst/>
              <a:cxnLst>
                <a:cxn ang="0">
                  <a:pos x="100" y="154"/>
                </a:cxn>
                <a:cxn ang="0">
                  <a:pos x="78" y="154"/>
                </a:cxn>
                <a:cxn ang="0">
                  <a:pos x="57" y="156"/>
                </a:cxn>
                <a:cxn ang="0">
                  <a:pos x="36" y="160"/>
                </a:cxn>
                <a:cxn ang="0">
                  <a:pos x="20" y="170"/>
                </a:cxn>
                <a:cxn ang="0">
                  <a:pos x="10" y="187"/>
                </a:cxn>
                <a:cxn ang="0">
                  <a:pos x="22" y="201"/>
                </a:cxn>
                <a:cxn ang="0">
                  <a:pos x="43" y="212"/>
                </a:cxn>
                <a:cxn ang="0">
                  <a:pos x="64" y="221"/>
                </a:cxn>
                <a:cxn ang="0">
                  <a:pos x="83" y="227"/>
                </a:cxn>
                <a:cxn ang="0">
                  <a:pos x="102" y="233"/>
                </a:cxn>
                <a:cxn ang="0">
                  <a:pos x="121" y="233"/>
                </a:cxn>
                <a:cxn ang="0">
                  <a:pos x="140" y="233"/>
                </a:cxn>
                <a:cxn ang="0">
                  <a:pos x="168" y="231"/>
                </a:cxn>
                <a:cxn ang="0">
                  <a:pos x="201" y="221"/>
                </a:cxn>
                <a:cxn ang="0">
                  <a:pos x="229" y="200"/>
                </a:cxn>
                <a:cxn ang="0">
                  <a:pos x="252" y="175"/>
                </a:cxn>
                <a:cxn ang="0">
                  <a:pos x="264" y="144"/>
                </a:cxn>
                <a:cxn ang="0">
                  <a:pos x="269" y="111"/>
                </a:cxn>
                <a:cxn ang="0">
                  <a:pos x="264" y="83"/>
                </a:cxn>
                <a:cxn ang="0">
                  <a:pos x="253" y="59"/>
                </a:cxn>
                <a:cxn ang="0">
                  <a:pos x="241" y="38"/>
                </a:cxn>
                <a:cxn ang="0">
                  <a:pos x="224" y="22"/>
                </a:cxn>
                <a:cxn ang="0">
                  <a:pos x="201" y="8"/>
                </a:cxn>
                <a:cxn ang="0">
                  <a:pos x="191" y="1"/>
                </a:cxn>
                <a:cxn ang="0">
                  <a:pos x="203" y="3"/>
                </a:cxn>
                <a:cxn ang="0">
                  <a:pos x="227" y="17"/>
                </a:cxn>
                <a:cxn ang="0">
                  <a:pos x="248" y="34"/>
                </a:cxn>
                <a:cxn ang="0">
                  <a:pos x="264" y="55"/>
                </a:cxn>
                <a:cxn ang="0">
                  <a:pos x="274" y="80"/>
                </a:cxn>
                <a:cxn ang="0">
                  <a:pos x="281" y="109"/>
                </a:cxn>
                <a:cxn ang="0">
                  <a:pos x="278" y="146"/>
                </a:cxn>
                <a:cxn ang="0">
                  <a:pos x="262" y="181"/>
                </a:cxn>
                <a:cxn ang="0">
                  <a:pos x="240" y="208"/>
                </a:cxn>
                <a:cxn ang="0">
                  <a:pos x="208" y="229"/>
                </a:cxn>
                <a:cxn ang="0">
                  <a:pos x="172" y="241"/>
                </a:cxn>
                <a:cxn ang="0">
                  <a:pos x="142" y="245"/>
                </a:cxn>
                <a:cxn ang="0">
                  <a:pos x="121" y="245"/>
                </a:cxn>
                <a:cxn ang="0">
                  <a:pos x="100" y="243"/>
                </a:cxn>
                <a:cxn ang="0">
                  <a:pos x="80" y="238"/>
                </a:cxn>
                <a:cxn ang="0">
                  <a:pos x="60" y="233"/>
                </a:cxn>
                <a:cxn ang="0">
                  <a:pos x="41" y="224"/>
                </a:cxn>
                <a:cxn ang="0">
                  <a:pos x="27" y="217"/>
                </a:cxn>
                <a:cxn ang="0">
                  <a:pos x="5" y="200"/>
                </a:cxn>
                <a:cxn ang="0">
                  <a:pos x="3" y="175"/>
                </a:cxn>
                <a:cxn ang="0">
                  <a:pos x="17" y="158"/>
                </a:cxn>
                <a:cxn ang="0">
                  <a:pos x="36" y="151"/>
                </a:cxn>
                <a:cxn ang="0">
                  <a:pos x="57" y="147"/>
                </a:cxn>
                <a:cxn ang="0">
                  <a:pos x="81" y="146"/>
                </a:cxn>
                <a:cxn ang="0">
                  <a:pos x="106" y="144"/>
                </a:cxn>
                <a:cxn ang="0">
                  <a:pos x="121" y="146"/>
                </a:cxn>
                <a:cxn ang="0">
                  <a:pos x="118" y="153"/>
                </a:cxn>
              </a:cxnLst>
              <a:rect l="0" t="0" r="r" b="b"/>
              <a:pathLst>
                <a:path w="281" h="245">
                  <a:moveTo>
                    <a:pt x="118" y="153"/>
                  </a:moveTo>
                  <a:lnTo>
                    <a:pt x="109" y="153"/>
                  </a:lnTo>
                  <a:lnTo>
                    <a:pt x="100" y="154"/>
                  </a:lnTo>
                  <a:lnTo>
                    <a:pt x="93" y="154"/>
                  </a:lnTo>
                  <a:lnTo>
                    <a:pt x="86" y="154"/>
                  </a:lnTo>
                  <a:lnTo>
                    <a:pt x="78" y="154"/>
                  </a:lnTo>
                  <a:lnTo>
                    <a:pt x="71" y="156"/>
                  </a:lnTo>
                  <a:lnTo>
                    <a:pt x="64" y="156"/>
                  </a:lnTo>
                  <a:lnTo>
                    <a:pt x="57" y="156"/>
                  </a:lnTo>
                  <a:lnTo>
                    <a:pt x="50" y="156"/>
                  </a:lnTo>
                  <a:lnTo>
                    <a:pt x="43" y="158"/>
                  </a:lnTo>
                  <a:lnTo>
                    <a:pt x="36" y="160"/>
                  </a:lnTo>
                  <a:lnTo>
                    <a:pt x="31" y="163"/>
                  </a:lnTo>
                  <a:lnTo>
                    <a:pt x="26" y="165"/>
                  </a:lnTo>
                  <a:lnTo>
                    <a:pt x="20" y="170"/>
                  </a:lnTo>
                  <a:lnTo>
                    <a:pt x="17" y="175"/>
                  </a:lnTo>
                  <a:lnTo>
                    <a:pt x="13" y="182"/>
                  </a:lnTo>
                  <a:lnTo>
                    <a:pt x="10" y="187"/>
                  </a:lnTo>
                  <a:lnTo>
                    <a:pt x="12" y="193"/>
                  </a:lnTo>
                  <a:lnTo>
                    <a:pt x="17" y="198"/>
                  </a:lnTo>
                  <a:lnTo>
                    <a:pt x="22" y="201"/>
                  </a:lnTo>
                  <a:lnTo>
                    <a:pt x="27" y="205"/>
                  </a:lnTo>
                  <a:lnTo>
                    <a:pt x="36" y="208"/>
                  </a:lnTo>
                  <a:lnTo>
                    <a:pt x="43" y="212"/>
                  </a:lnTo>
                  <a:lnTo>
                    <a:pt x="52" y="217"/>
                  </a:lnTo>
                  <a:lnTo>
                    <a:pt x="57" y="219"/>
                  </a:lnTo>
                  <a:lnTo>
                    <a:pt x="64" y="221"/>
                  </a:lnTo>
                  <a:lnTo>
                    <a:pt x="71" y="224"/>
                  </a:lnTo>
                  <a:lnTo>
                    <a:pt x="76" y="227"/>
                  </a:lnTo>
                  <a:lnTo>
                    <a:pt x="83" y="227"/>
                  </a:lnTo>
                  <a:lnTo>
                    <a:pt x="90" y="229"/>
                  </a:lnTo>
                  <a:lnTo>
                    <a:pt x="95" y="231"/>
                  </a:lnTo>
                  <a:lnTo>
                    <a:pt x="102" y="233"/>
                  </a:lnTo>
                  <a:lnTo>
                    <a:pt x="107" y="233"/>
                  </a:lnTo>
                  <a:lnTo>
                    <a:pt x="114" y="233"/>
                  </a:lnTo>
                  <a:lnTo>
                    <a:pt x="121" y="233"/>
                  </a:lnTo>
                  <a:lnTo>
                    <a:pt x="128" y="234"/>
                  </a:lnTo>
                  <a:lnTo>
                    <a:pt x="133" y="233"/>
                  </a:lnTo>
                  <a:lnTo>
                    <a:pt x="140" y="233"/>
                  </a:lnTo>
                  <a:lnTo>
                    <a:pt x="149" y="233"/>
                  </a:lnTo>
                  <a:lnTo>
                    <a:pt x="158" y="233"/>
                  </a:lnTo>
                  <a:lnTo>
                    <a:pt x="168" y="231"/>
                  </a:lnTo>
                  <a:lnTo>
                    <a:pt x="180" y="229"/>
                  </a:lnTo>
                  <a:lnTo>
                    <a:pt x="191" y="224"/>
                  </a:lnTo>
                  <a:lnTo>
                    <a:pt x="201" y="221"/>
                  </a:lnTo>
                  <a:lnTo>
                    <a:pt x="212" y="214"/>
                  </a:lnTo>
                  <a:lnTo>
                    <a:pt x="220" y="208"/>
                  </a:lnTo>
                  <a:lnTo>
                    <a:pt x="229" y="200"/>
                  </a:lnTo>
                  <a:lnTo>
                    <a:pt x="238" y="193"/>
                  </a:lnTo>
                  <a:lnTo>
                    <a:pt x="243" y="184"/>
                  </a:lnTo>
                  <a:lnTo>
                    <a:pt x="252" y="175"/>
                  </a:lnTo>
                  <a:lnTo>
                    <a:pt x="255" y="165"/>
                  </a:lnTo>
                  <a:lnTo>
                    <a:pt x="262" y="154"/>
                  </a:lnTo>
                  <a:lnTo>
                    <a:pt x="264" y="144"/>
                  </a:lnTo>
                  <a:lnTo>
                    <a:pt x="267" y="134"/>
                  </a:lnTo>
                  <a:lnTo>
                    <a:pt x="267" y="121"/>
                  </a:lnTo>
                  <a:lnTo>
                    <a:pt x="269" y="111"/>
                  </a:lnTo>
                  <a:lnTo>
                    <a:pt x="267" y="101"/>
                  </a:lnTo>
                  <a:lnTo>
                    <a:pt x="266" y="92"/>
                  </a:lnTo>
                  <a:lnTo>
                    <a:pt x="264" y="83"/>
                  </a:lnTo>
                  <a:lnTo>
                    <a:pt x="262" y="74"/>
                  </a:lnTo>
                  <a:lnTo>
                    <a:pt x="257" y="68"/>
                  </a:lnTo>
                  <a:lnTo>
                    <a:pt x="253" y="59"/>
                  </a:lnTo>
                  <a:lnTo>
                    <a:pt x="250" y="52"/>
                  </a:lnTo>
                  <a:lnTo>
                    <a:pt x="247" y="47"/>
                  </a:lnTo>
                  <a:lnTo>
                    <a:pt x="241" y="38"/>
                  </a:lnTo>
                  <a:lnTo>
                    <a:pt x="234" y="33"/>
                  </a:lnTo>
                  <a:lnTo>
                    <a:pt x="229" y="28"/>
                  </a:lnTo>
                  <a:lnTo>
                    <a:pt x="224" y="22"/>
                  </a:lnTo>
                  <a:lnTo>
                    <a:pt x="215" y="19"/>
                  </a:lnTo>
                  <a:lnTo>
                    <a:pt x="208" y="14"/>
                  </a:lnTo>
                  <a:lnTo>
                    <a:pt x="201" y="8"/>
                  </a:lnTo>
                  <a:lnTo>
                    <a:pt x="193" y="7"/>
                  </a:lnTo>
                  <a:lnTo>
                    <a:pt x="191" y="5"/>
                  </a:lnTo>
                  <a:lnTo>
                    <a:pt x="191" y="1"/>
                  </a:lnTo>
                  <a:lnTo>
                    <a:pt x="193" y="0"/>
                  </a:lnTo>
                  <a:lnTo>
                    <a:pt x="194" y="0"/>
                  </a:lnTo>
                  <a:lnTo>
                    <a:pt x="203" y="3"/>
                  </a:lnTo>
                  <a:lnTo>
                    <a:pt x="212" y="8"/>
                  </a:lnTo>
                  <a:lnTo>
                    <a:pt x="220" y="12"/>
                  </a:lnTo>
                  <a:lnTo>
                    <a:pt x="227" y="17"/>
                  </a:lnTo>
                  <a:lnTo>
                    <a:pt x="234" y="22"/>
                  </a:lnTo>
                  <a:lnTo>
                    <a:pt x="243" y="29"/>
                  </a:lnTo>
                  <a:lnTo>
                    <a:pt x="248" y="34"/>
                  </a:lnTo>
                  <a:lnTo>
                    <a:pt x="255" y="41"/>
                  </a:lnTo>
                  <a:lnTo>
                    <a:pt x="260" y="47"/>
                  </a:lnTo>
                  <a:lnTo>
                    <a:pt x="264" y="55"/>
                  </a:lnTo>
                  <a:lnTo>
                    <a:pt x="269" y="62"/>
                  </a:lnTo>
                  <a:lnTo>
                    <a:pt x="273" y="71"/>
                  </a:lnTo>
                  <a:lnTo>
                    <a:pt x="274" y="80"/>
                  </a:lnTo>
                  <a:lnTo>
                    <a:pt x="278" y="88"/>
                  </a:lnTo>
                  <a:lnTo>
                    <a:pt x="280" y="99"/>
                  </a:lnTo>
                  <a:lnTo>
                    <a:pt x="281" y="109"/>
                  </a:lnTo>
                  <a:lnTo>
                    <a:pt x="280" y="121"/>
                  </a:lnTo>
                  <a:lnTo>
                    <a:pt x="280" y="134"/>
                  </a:lnTo>
                  <a:lnTo>
                    <a:pt x="278" y="146"/>
                  </a:lnTo>
                  <a:lnTo>
                    <a:pt x="274" y="158"/>
                  </a:lnTo>
                  <a:lnTo>
                    <a:pt x="269" y="168"/>
                  </a:lnTo>
                  <a:lnTo>
                    <a:pt x="262" y="181"/>
                  </a:lnTo>
                  <a:lnTo>
                    <a:pt x="255" y="191"/>
                  </a:lnTo>
                  <a:lnTo>
                    <a:pt x="248" y="200"/>
                  </a:lnTo>
                  <a:lnTo>
                    <a:pt x="240" y="208"/>
                  </a:lnTo>
                  <a:lnTo>
                    <a:pt x="229" y="217"/>
                  </a:lnTo>
                  <a:lnTo>
                    <a:pt x="219" y="222"/>
                  </a:lnTo>
                  <a:lnTo>
                    <a:pt x="208" y="229"/>
                  </a:lnTo>
                  <a:lnTo>
                    <a:pt x="196" y="234"/>
                  </a:lnTo>
                  <a:lnTo>
                    <a:pt x="184" y="238"/>
                  </a:lnTo>
                  <a:lnTo>
                    <a:pt x="172" y="241"/>
                  </a:lnTo>
                  <a:lnTo>
                    <a:pt x="158" y="245"/>
                  </a:lnTo>
                  <a:lnTo>
                    <a:pt x="149" y="245"/>
                  </a:lnTo>
                  <a:lnTo>
                    <a:pt x="142" y="245"/>
                  </a:lnTo>
                  <a:lnTo>
                    <a:pt x="135" y="245"/>
                  </a:lnTo>
                  <a:lnTo>
                    <a:pt x="128" y="245"/>
                  </a:lnTo>
                  <a:lnTo>
                    <a:pt x="121" y="245"/>
                  </a:lnTo>
                  <a:lnTo>
                    <a:pt x="113" y="245"/>
                  </a:lnTo>
                  <a:lnTo>
                    <a:pt x="107" y="243"/>
                  </a:lnTo>
                  <a:lnTo>
                    <a:pt x="100" y="243"/>
                  </a:lnTo>
                  <a:lnTo>
                    <a:pt x="93" y="241"/>
                  </a:lnTo>
                  <a:lnTo>
                    <a:pt x="86" y="240"/>
                  </a:lnTo>
                  <a:lnTo>
                    <a:pt x="80" y="238"/>
                  </a:lnTo>
                  <a:lnTo>
                    <a:pt x="73" y="238"/>
                  </a:lnTo>
                  <a:lnTo>
                    <a:pt x="66" y="234"/>
                  </a:lnTo>
                  <a:lnTo>
                    <a:pt x="60" y="233"/>
                  </a:lnTo>
                  <a:lnTo>
                    <a:pt x="53" y="229"/>
                  </a:lnTo>
                  <a:lnTo>
                    <a:pt x="46" y="227"/>
                  </a:lnTo>
                  <a:lnTo>
                    <a:pt x="41" y="224"/>
                  </a:lnTo>
                  <a:lnTo>
                    <a:pt x="36" y="222"/>
                  </a:lnTo>
                  <a:lnTo>
                    <a:pt x="33" y="221"/>
                  </a:lnTo>
                  <a:lnTo>
                    <a:pt x="27" y="217"/>
                  </a:lnTo>
                  <a:lnTo>
                    <a:pt x="19" y="212"/>
                  </a:lnTo>
                  <a:lnTo>
                    <a:pt x="12" y="207"/>
                  </a:lnTo>
                  <a:lnTo>
                    <a:pt x="5" y="200"/>
                  </a:lnTo>
                  <a:lnTo>
                    <a:pt x="1" y="191"/>
                  </a:lnTo>
                  <a:lnTo>
                    <a:pt x="0" y="184"/>
                  </a:lnTo>
                  <a:lnTo>
                    <a:pt x="3" y="175"/>
                  </a:lnTo>
                  <a:lnTo>
                    <a:pt x="6" y="168"/>
                  </a:lnTo>
                  <a:lnTo>
                    <a:pt x="12" y="163"/>
                  </a:lnTo>
                  <a:lnTo>
                    <a:pt x="17" y="158"/>
                  </a:lnTo>
                  <a:lnTo>
                    <a:pt x="24" y="156"/>
                  </a:lnTo>
                  <a:lnTo>
                    <a:pt x="29" y="153"/>
                  </a:lnTo>
                  <a:lnTo>
                    <a:pt x="36" y="151"/>
                  </a:lnTo>
                  <a:lnTo>
                    <a:pt x="43" y="149"/>
                  </a:lnTo>
                  <a:lnTo>
                    <a:pt x="50" y="149"/>
                  </a:lnTo>
                  <a:lnTo>
                    <a:pt x="57" y="147"/>
                  </a:lnTo>
                  <a:lnTo>
                    <a:pt x="64" y="147"/>
                  </a:lnTo>
                  <a:lnTo>
                    <a:pt x="73" y="146"/>
                  </a:lnTo>
                  <a:lnTo>
                    <a:pt x="81" y="146"/>
                  </a:lnTo>
                  <a:lnTo>
                    <a:pt x="88" y="146"/>
                  </a:lnTo>
                  <a:lnTo>
                    <a:pt x="97" y="146"/>
                  </a:lnTo>
                  <a:lnTo>
                    <a:pt x="106" y="144"/>
                  </a:lnTo>
                  <a:lnTo>
                    <a:pt x="114" y="142"/>
                  </a:lnTo>
                  <a:lnTo>
                    <a:pt x="120" y="142"/>
                  </a:lnTo>
                  <a:lnTo>
                    <a:pt x="121" y="146"/>
                  </a:lnTo>
                  <a:lnTo>
                    <a:pt x="121" y="149"/>
                  </a:lnTo>
                  <a:lnTo>
                    <a:pt x="118" y="153"/>
                  </a:lnTo>
                  <a:lnTo>
                    <a:pt x="118" y="1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2" name="Freeform 234"/>
            <p:cNvSpPr>
              <a:spLocks/>
            </p:cNvSpPr>
            <p:nvPr/>
          </p:nvSpPr>
          <p:spPr bwMode="auto">
            <a:xfrm>
              <a:off x="880" y="2618"/>
              <a:ext cx="414" cy="72"/>
            </a:xfrm>
            <a:custGeom>
              <a:avLst/>
              <a:gdLst/>
              <a:ahLst/>
              <a:cxnLst>
                <a:cxn ang="0">
                  <a:pos x="813" y="29"/>
                </a:cxn>
                <a:cxn ang="0">
                  <a:pos x="793" y="64"/>
                </a:cxn>
                <a:cxn ang="0">
                  <a:pos x="776" y="97"/>
                </a:cxn>
                <a:cxn ang="0">
                  <a:pos x="752" y="120"/>
                </a:cxn>
                <a:cxn ang="0">
                  <a:pos x="724" y="135"/>
                </a:cxn>
                <a:cxn ang="0">
                  <a:pos x="693" y="140"/>
                </a:cxn>
                <a:cxn ang="0">
                  <a:pos x="672" y="140"/>
                </a:cxn>
                <a:cxn ang="0">
                  <a:pos x="653" y="140"/>
                </a:cxn>
                <a:cxn ang="0">
                  <a:pos x="609" y="140"/>
                </a:cxn>
                <a:cxn ang="0">
                  <a:pos x="559" y="140"/>
                </a:cxn>
                <a:cxn ang="0">
                  <a:pos x="513" y="139"/>
                </a:cxn>
                <a:cxn ang="0">
                  <a:pos x="466" y="137"/>
                </a:cxn>
                <a:cxn ang="0">
                  <a:pos x="416" y="135"/>
                </a:cxn>
                <a:cxn ang="0">
                  <a:pos x="359" y="132"/>
                </a:cxn>
                <a:cxn ang="0">
                  <a:pos x="305" y="130"/>
                </a:cxn>
                <a:cxn ang="0">
                  <a:pos x="252" y="127"/>
                </a:cxn>
                <a:cxn ang="0">
                  <a:pos x="204" y="127"/>
                </a:cxn>
                <a:cxn ang="0">
                  <a:pos x="152" y="127"/>
                </a:cxn>
                <a:cxn ang="0">
                  <a:pos x="92" y="130"/>
                </a:cxn>
                <a:cxn ang="0">
                  <a:pos x="77" y="130"/>
                </a:cxn>
                <a:cxn ang="0">
                  <a:pos x="63" y="130"/>
                </a:cxn>
                <a:cxn ang="0">
                  <a:pos x="49" y="132"/>
                </a:cxn>
                <a:cxn ang="0">
                  <a:pos x="35" y="134"/>
                </a:cxn>
                <a:cxn ang="0">
                  <a:pos x="21" y="135"/>
                </a:cxn>
                <a:cxn ang="0">
                  <a:pos x="5" y="134"/>
                </a:cxn>
                <a:cxn ang="0">
                  <a:pos x="0" y="120"/>
                </a:cxn>
                <a:cxn ang="0">
                  <a:pos x="5" y="109"/>
                </a:cxn>
                <a:cxn ang="0">
                  <a:pos x="19" y="92"/>
                </a:cxn>
                <a:cxn ang="0">
                  <a:pos x="37" y="74"/>
                </a:cxn>
                <a:cxn ang="0">
                  <a:pos x="42" y="76"/>
                </a:cxn>
                <a:cxn ang="0">
                  <a:pos x="33" y="88"/>
                </a:cxn>
                <a:cxn ang="0">
                  <a:pos x="21" y="106"/>
                </a:cxn>
                <a:cxn ang="0">
                  <a:pos x="14" y="125"/>
                </a:cxn>
                <a:cxn ang="0">
                  <a:pos x="21" y="128"/>
                </a:cxn>
                <a:cxn ang="0">
                  <a:pos x="39" y="121"/>
                </a:cxn>
                <a:cxn ang="0">
                  <a:pos x="58" y="116"/>
                </a:cxn>
                <a:cxn ang="0">
                  <a:pos x="72" y="114"/>
                </a:cxn>
                <a:cxn ang="0">
                  <a:pos x="85" y="114"/>
                </a:cxn>
                <a:cxn ang="0">
                  <a:pos x="132" y="111"/>
                </a:cxn>
                <a:cxn ang="0">
                  <a:pos x="186" y="111"/>
                </a:cxn>
                <a:cxn ang="0">
                  <a:pos x="237" y="113"/>
                </a:cxn>
                <a:cxn ang="0">
                  <a:pos x="287" y="114"/>
                </a:cxn>
                <a:cxn ang="0">
                  <a:pos x="341" y="120"/>
                </a:cxn>
                <a:cxn ang="0">
                  <a:pos x="400" y="121"/>
                </a:cxn>
                <a:cxn ang="0">
                  <a:pos x="452" y="125"/>
                </a:cxn>
                <a:cxn ang="0">
                  <a:pos x="498" y="128"/>
                </a:cxn>
                <a:cxn ang="0">
                  <a:pos x="543" y="130"/>
                </a:cxn>
                <a:cxn ang="0">
                  <a:pos x="592" y="132"/>
                </a:cxn>
                <a:cxn ang="0">
                  <a:pos x="646" y="134"/>
                </a:cxn>
                <a:cxn ang="0">
                  <a:pos x="666" y="132"/>
                </a:cxn>
                <a:cxn ang="0">
                  <a:pos x="686" y="128"/>
                </a:cxn>
                <a:cxn ang="0">
                  <a:pos x="712" y="127"/>
                </a:cxn>
                <a:cxn ang="0">
                  <a:pos x="743" y="116"/>
                </a:cxn>
                <a:cxn ang="0">
                  <a:pos x="764" y="95"/>
                </a:cxn>
                <a:cxn ang="0">
                  <a:pos x="783" y="67"/>
                </a:cxn>
                <a:cxn ang="0">
                  <a:pos x="800" y="34"/>
                </a:cxn>
                <a:cxn ang="0">
                  <a:pos x="821" y="1"/>
                </a:cxn>
                <a:cxn ang="0">
                  <a:pos x="828" y="1"/>
                </a:cxn>
              </a:cxnLst>
              <a:rect l="0" t="0" r="r" b="b"/>
              <a:pathLst>
                <a:path w="828" h="142">
                  <a:moveTo>
                    <a:pt x="828" y="7"/>
                  </a:moveTo>
                  <a:lnTo>
                    <a:pt x="819" y="17"/>
                  </a:lnTo>
                  <a:lnTo>
                    <a:pt x="813" y="29"/>
                  </a:lnTo>
                  <a:lnTo>
                    <a:pt x="806" y="41"/>
                  </a:lnTo>
                  <a:lnTo>
                    <a:pt x="800" y="54"/>
                  </a:lnTo>
                  <a:lnTo>
                    <a:pt x="793" y="64"/>
                  </a:lnTo>
                  <a:lnTo>
                    <a:pt x="788" y="76"/>
                  </a:lnTo>
                  <a:lnTo>
                    <a:pt x="781" y="87"/>
                  </a:lnTo>
                  <a:lnTo>
                    <a:pt x="776" y="97"/>
                  </a:lnTo>
                  <a:lnTo>
                    <a:pt x="767" y="106"/>
                  </a:lnTo>
                  <a:lnTo>
                    <a:pt x="760" y="113"/>
                  </a:lnTo>
                  <a:lnTo>
                    <a:pt x="752" y="120"/>
                  </a:lnTo>
                  <a:lnTo>
                    <a:pt x="743" y="127"/>
                  </a:lnTo>
                  <a:lnTo>
                    <a:pt x="734" y="132"/>
                  </a:lnTo>
                  <a:lnTo>
                    <a:pt x="724" y="135"/>
                  </a:lnTo>
                  <a:lnTo>
                    <a:pt x="712" y="139"/>
                  </a:lnTo>
                  <a:lnTo>
                    <a:pt x="699" y="140"/>
                  </a:lnTo>
                  <a:lnTo>
                    <a:pt x="693" y="140"/>
                  </a:lnTo>
                  <a:lnTo>
                    <a:pt x="686" y="140"/>
                  </a:lnTo>
                  <a:lnTo>
                    <a:pt x="677" y="140"/>
                  </a:lnTo>
                  <a:lnTo>
                    <a:pt x="672" y="140"/>
                  </a:lnTo>
                  <a:lnTo>
                    <a:pt x="666" y="140"/>
                  </a:lnTo>
                  <a:lnTo>
                    <a:pt x="659" y="140"/>
                  </a:lnTo>
                  <a:lnTo>
                    <a:pt x="653" y="140"/>
                  </a:lnTo>
                  <a:lnTo>
                    <a:pt x="646" y="142"/>
                  </a:lnTo>
                  <a:lnTo>
                    <a:pt x="626" y="140"/>
                  </a:lnTo>
                  <a:lnTo>
                    <a:pt x="609" y="140"/>
                  </a:lnTo>
                  <a:lnTo>
                    <a:pt x="592" y="140"/>
                  </a:lnTo>
                  <a:lnTo>
                    <a:pt x="574" y="140"/>
                  </a:lnTo>
                  <a:lnTo>
                    <a:pt x="559" y="140"/>
                  </a:lnTo>
                  <a:lnTo>
                    <a:pt x="543" y="140"/>
                  </a:lnTo>
                  <a:lnTo>
                    <a:pt x="527" y="139"/>
                  </a:lnTo>
                  <a:lnTo>
                    <a:pt x="513" y="139"/>
                  </a:lnTo>
                  <a:lnTo>
                    <a:pt x="498" y="139"/>
                  </a:lnTo>
                  <a:lnTo>
                    <a:pt x="482" y="137"/>
                  </a:lnTo>
                  <a:lnTo>
                    <a:pt x="466" y="137"/>
                  </a:lnTo>
                  <a:lnTo>
                    <a:pt x="451" y="135"/>
                  </a:lnTo>
                  <a:lnTo>
                    <a:pt x="433" y="135"/>
                  </a:lnTo>
                  <a:lnTo>
                    <a:pt x="416" y="135"/>
                  </a:lnTo>
                  <a:lnTo>
                    <a:pt x="399" y="134"/>
                  </a:lnTo>
                  <a:lnTo>
                    <a:pt x="381" y="134"/>
                  </a:lnTo>
                  <a:lnTo>
                    <a:pt x="359" y="132"/>
                  </a:lnTo>
                  <a:lnTo>
                    <a:pt x="339" y="132"/>
                  </a:lnTo>
                  <a:lnTo>
                    <a:pt x="320" y="130"/>
                  </a:lnTo>
                  <a:lnTo>
                    <a:pt x="305" y="130"/>
                  </a:lnTo>
                  <a:lnTo>
                    <a:pt x="286" y="128"/>
                  </a:lnTo>
                  <a:lnTo>
                    <a:pt x="270" y="128"/>
                  </a:lnTo>
                  <a:lnTo>
                    <a:pt x="252" y="127"/>
                  </a:lnTo>
                  <a:lnTo>
                    <a:pt x="237" y="127"/>
                  </a:lnTo>
                  <a:lnTo>
                    <a:pt x="219" y="127"/>
                  </a:lnTo>
                  <a:lnTo>
                    <a:pt x="204" y="127"/>
                  </a:lnTo>
                  <a:lnTo>
                    <a:pt x="186" y="127"/>
                  </a:lnTo>
                  <a:lnTo>
                    <a:pt x="169" y="127"/>
                  </a:lnTo>
                  <a:lnTo>
                    <a:pt x="152" y="127"/>
                  </a:lnTo>
                  <a:lnTo>
                    <a:pt x="132" y="128"/>
                  </a:lnTo>
                  <a:lnTo>
                    <a:pt x="112" y="128"/>
                  </a:lnTo>
                  <a:lnTo>
                    <a:pt x="92" y="130"/>
                  </a:lnTo>
                  <a:lnTo>
                    <a:pt x="85" y="130"/>
                  </a:lnTo>
                  <a:lnTo>
                    <a:pt x="82" y="130"/>
                  </a:lnTo>
                  <a:lnTo>
                    <a:pt x="77" y="130"/>
                  </a:lnTo>
                  <a:lnTo>
                    <a:pt x="72" y="130"/>
                  </a:lnTo>
                  <a:lnTo>
                    <a:pt x="66" y="130"/>
                  </a:lnTo>
                  <a:lnTo>
                    <a:pt x="63" y="130"/>
                  </a:lnTo>
                  <a:lnTo>
                    <a:pt x="58" y="132"/>
                  </a:lnTo>
                  <a:lnTo>
                    <a:pt x="54" y="132"/>
                  </a:lnTo>
                  <a:lnTo>
                    <a:pt x="49" y="132"/>
                  </a:lnTo>
                  <a:lnTo>
                    <a:pt x="44" y="132"/>
                  </a:lnTo>
                  <a:lnTo>
                    <a:pt x="39" y="134"/>
                  </a:lnTo>
                  <a:lnTo>
                    <a:pt x="35" y="134"/>
                  </a:lnTo>
                  <a:lnTo>
                    <a:pt x="30" y="134"/>
                  </a:lnTo>
                  <a:lnTo>
                    <a:pt x="26" y="135"/>
                  </a:lnTo>
                  <a:lnTo>
                    <a:pt x="21" y="135"/>
                  </a:lnTo>
                  <a:lnTo>
                    <a:pt x="18" y="135"/>
                  </a:lnTo>
                  <a:lnTo>
                    <a:pt x="11" y="135"/>
                  </a:lnTo>
                  <a:lnTo>
                    <a:pt x="5" y="134"/>
                  </a:lnTo>
                  <a:lnTo>
                    <a:pt x="0" y="130"/>
                  </a:lnTo>
                  <a:lnTo>
                    <a:pt x="0" y="125"/>
                  </a:lnTo>
                  <a:lnTo>
                    <a:pt x="0" y="120"/>
                  </a:lnTo>
                  <a:lnTo>
                    <a:pt x="2" y="114"/>
                  </a:lnTo>
                  <a:lnTo>
                    <a:pt x="4" y="111"/>
                  </a:lnTo>
                  <a:lnTo>
                    <a:pt x="5" y="109"/>
                  </a:lnTo>
                  <a:lnTo>
                    <a:pt x="9" y="102"/>
                  </a:lnTo>
                  <a:lnTo>
                    <a:pt x="16" y="97"/>
                  </a:lnTo>
                  <a:lnTo>
                    <a:pt x="19" y="92"/>
                  </a:lnTo>
                  <a:lnTo>
                    <a:pt x="26" y="87"/>
                  </a:lnTo>
                  <a:lnTo>
                    <a:pt x="32" y="81"/>
                  </a:lnTo>
                  <a:lnTo>
                    <a:pt x="37" y="74"/>
                  </a:lnTo>
                  <a:lnTo>
                    <a:pt x="39" y="73"/>
                  </a:lnTo>
                  <a:lnTo>
                    <a:pt x="40" y="74"/>
                  </a:lnTo>
                  <a:lnTo>
                    <a:pt x="42" y="76"/>
                  </a:lnTo>
                  <a:lnTo>
                    <a:pt x="42" y="78"/>
                  </a:lnTo>
                  <a:lnTo>
                    <a:pt x="37" y="83"/>
                  </a:lnTo>
                  <a:lnTo>
                    <a:pt x="33" y="88"/>
                  </a:lnTo>
                  <a:lnTo>
                    <a:pt x="28" y="95"/>
                  </a:lnTo>
                  <a:lnTo>
                    <a:pt x="26" y="100"/>
                  </a:lnTo>
                  <a:lnTo>
                    <a:pt x="21" y="106"/>
                  </a:lnTo>
                  <a:lnTo>
                    <a:pt x="18" y="111"/>
                  </a:lnTo>
                  <a:lnTo>
                    <a:pt x="16" y="118"/>
                  </a:lnTo>
                  <a:lnTo>
                    <a:pt x="14" y="125"/>
                  </a:lnTo>
                  <a:lnTo>
                    <a:pt x="14" y="128"/>
                  </a:lnTo>
                  <a:lnTo>
                    <a:pt x="18" y="130"/>
                  </a:lnTo>
                  <a:lnTo>
                    <a:pt x="21" y="128"/>
                  </a:lnTo>
                  <a:lnTo>
                    <a:pt x="26" y="127"/>
                  </a:lnTo>
                  <a:lnTo>
                    <a:pt x="32" y="123"/>
                  </a:lnTo>
                  <a:lnTo>
                    <a:pt x="39" y="121"/>
                  </a:lnTo>
                  <a:lnTo>
                    <a:pt x="45" y="118"/>
                  </a:lnTo>
                  <a:lnTo>
                    <a:pt x="52" y="116"/>
                  </a:lnTo>
                  <a:lnTo>
                    <a:pt x="58" y="116"/>
                  </a:lnTo>
                  <a:lnTo>
                    <a:pt x="63" y="116"/>
                  </a:lnTo>
                  <a:lnTo>
                    <a:pt x="66" y="114"/>
                  </a:lnTo>
                  <a:lnTo>
                    <a:pt x="72" y="114"/>
                  </a:lnTo>
                  <a:lnTo>
                    <a:pt x="77" y="114"/>
                  </a:lnTo>
                  <a:lnTo>
                    <a:pt x="82" y="114"/>
                  </a:lnTo>
                  <a:lnTo>
                    <a:pt x="85" y="114"/>
                  </a:lnTo>
                  <a:lnTo>
                    <a:pt x="92" y="114"/>
                  </a:lnTo>
                  <a:lnTo>
                    <a:pt x="112" y="113"/>
                  </a:lnTo>
                  <a:lnTo>
                    <a:pt x="132" y="111"/>
                  </a:lnTo>
                  <a:lnTo>
                    <a:pt x="152" y="111"/>
                  </a:lnTo>
                  <a:lnTo>
                    <a:pt x="169" y="111"/>
                  </a:lnTo>
                  <a:lnTo>
                    <a:pt x="186" y="111"/>
                  </a:lnTo>
                  <a:lnTo>
                    <a:pt x="204" y="111"/>
                  </a:lnTo>
                  <a:lnTo>
                    <a:pt x="219" y="113"/>
                  </a:lnTo>
                  <a:lnTo>
                    <a:pt x="237" y="113"/>
                  </a:lnTo>
                  <a:lnTo>
                    <a:pt x="254" y="113"/>
                  </a:lnTo>
                  <a:lnTo>
                    <a:pt x="270" y="114"/>
                  </a:lnTo>
                  <a:lnTo>
                    <a:pt x="287" y="114"/>
                  </a:lnTo>
                  <a:lnTo>
                    <a:pt x="305" y="116"/>
                  </a:lnTo>
                  <a:lnTo>
                    <a:pt x="322" y="118"/>
                  </a:lnTo>
                  <a:lnTo>
                    <a:pt x="341" y="120"/>
                  </a:lnTo>
                  <a:lnTo>
                    <a:pt x="360" y="120"/>
                  </a:lnTo>
                  <a:lnTo>
                    <a:pt x="383" y="121"/>
                  </a:lnTo>
                  <a:lnTo>
                    <a:pt x="400" y="121"/>
                  </a:lnTo>
                  <a:lnTo>
                    <a:pt x="418" y="123"/>
                  </a:lnTo>
                  <a:lnTo>
                    <a:pt x="435" y="125"/>
                  </a:lnTo>
                  <a:lnTo>
                    <a:pt x="452" y="125"/>
                  </a:lnTo>
                  <a:lnTo>
                    <a:pt x="466" y="125"/>
                  </a:lnTo>
                  <a:lnTo>
                    <a:pt x="482" y="127"/>
                  </a:lnTo>
                  <a:lnTo>
                    <a:pt x="498" y="128"/>
                  </a:lnTo>
                  <a:lnTo>
                    <a:pt x="513" y="130"/>
                  </a:lnTo>
                  <a:lnTo>
                    <a:pt x="527" y="130"/>
                  </a:lnTo>
                  <a:lnTo>
                    <a:pt x="543" y="130"/>
                  </a:lnTo>
                  <a:lnTo>
                    <a:pt x="559" y="132"/>
                  </a:lnTo>
                  <a:lnTo>
                    <a:pt x="574" y="132"/>
                  </a:lnTo>
                  <a:lnTo>
                    <a:pt x="592" y="132"/>
                  </a:lnTo>
                  <a:lnTo>
                    <a:pt x="609" y="134"/>
                  </a:lnTo>
                  <a:lnTo>
                    <a:pt x="626" y="134"/>
                  </a:lnTo>
                  <a:lnTo>
                    <a:pt x="646" y="134"/>
                  </a:lnTo>
                  <a:lnTo>
                    <a:pt x="653" y="134"/>
                  </a:lnTo>
                  <a:lnTo>
                    <a:pt x="659" y="132"/>
                  </a:lnTo>
                  <a:lnTo>
                    <a:pt x="666" y="132"/>
                  </a:lnTo>
                  <a:lnTo>
                    <a:pt x="672" y="132"/>
                  </a:lnTo>
                  <a:lnTo>
                    <a:pt x="677" y="130"/>
                  </a:lnTo>
                  <a:lnTo>
                    <a:pt x="686" y="128"/>
                  </a:lnTo>
                  <a:lnTo>
                    <a:pt x="693" y="128"/>
                  </a:lnTo>
                  <a:lnTo>
                    <a:pt x="699" y="128"/>
                  </a:lnTo>
                  <a:lnTo>
                    <a:pt x="712" y="127"/>
                  </a:lnTo>
                  <a:lnTo>
                    <a:pt x="722" y="125"/>
                  </a:lnTo>
                  <a:lnTo>
                    <a:pt x="733" y="121"/>
                  </a:lnTo>
                  <a:lnTo>
                    <a:pt x="743" y="116"/>
                  </a:lnTo>
                  <a:lnTo>
                    <a:pt x="750" y="109"/>
                  </a:lnTo>
                  <a:lnTo>
                    <a:pt x="757" y="102"/>
                  </a:lnTo>
                  <a:lnTo>
                    <a:pt x="764" y="95"/>
                  </a:lnTo>
                  <a:lnTo>
                    <a:pt x="771" y="87"/>
                  </a:lnTo>
                  <a:lnTo>
                    <a:pt x="778" y="76"/>
                  </a:lnTo>
                  <a:lnTo>
                    <a:pt x="783" y="67"/>
                  </a:lnTo>
                  <a:lnTo>
                    <a:pt x="788" y="55"/>
                  </a:lnTo>
                  <a:lnTo>
                    <a:pt x="795" y="45"/>
                  </a:lnTo>
                  <a:lnTo>
                    <a:pt x="800" y="34"/>
                  </a:lnTo>
                  <a:lnTo>
                    <a:pt x="807" y="24"/>
                  </a:lnTo>
                  <a:lnTo>
                    <a:pt x="814" y="12"/>
                  </a:lnTo>
                  <a:lnTo>
                    <a:pt x="821" y="1"/>
                  </a:lnTo>
                  <a:lnTo>
                    <a:pt x="823" y="0"/>
                  </a:lnTo>
                  <a:lnTo>
                    <a:pt x="826" y="1"/>
                  </a:lnTo>
                  <a:lnTo>
                    <a:pt x="828" y="1"/>
                  </a:lnTo>
                  <a:lnTo>
                    <a:pt x="828" y="7"/>
                  </a:lnTo>
                  <a:lnTo>
                    <a:pt x="828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3" name="Freeform 235"/>
            <p:cNvSpPr>
              <a:spLocks/>
            </p:cNvSpPr>
            <p:nvPr/>
          </p:nvSpPr>
          <p:spPr bwMode="auto">
            <a:xfrm>
              <a:off x="1103" y="2312"/>
              <a:ext cx="43" cy="2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2" y="49"/>
                </a:cxn>
                <a:cxn ang="0">
                  <a:pos x="85" y="53"/>
                </a:cxn>
                <a:cxn ang="0">
                  <a:pos x="84" y="56"/>
                </a:cxn>
                <a:cxn ang="0">
                  <a:pos x="80" y="58"/>
                </a:cxn>
                <a:cxn ang="0">
                  <a:pos x="79" y="58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85" h="58">
                  <a:moveTo>
                    <a:pt x="4" y="0"/>
                  </a:moveTo>
                  <a:lnTo>
                    <a:pt x="82" y="49"/>
                  </a:lnTo>
                  <a:lnTo>
                    <a:pt x="85" y="53"/>
                  </a:lnTo>
                  <a:lnTo>
                    <a:pt x="84" y="56"/>
                  </a:lnTo>
                  <a:lnTo>
                    <a:pt x="80" y="58"/>
                  </a:lnTo>
                  <a:lnTo>
                    <a:pt x="79" y="58"/>
                  </a:lnTo>
                  <a:lnTo>
                    <a:pt x="0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4" name="Freeform 236"/>
            <p:cNvSpPr>
              <a:spLocks/>
            </p:cNvSpPr>
            <p:nvPr/>
          </p:nvSpPr>
          <p:spPr bwMode="auto">
            <a:xfrm>
              <a:off x="601" y="2164"/>
              <a:ext cx="187" cy="320"/>
            </a:xfrm>
            <a:custGeom>
              <a:avLst/>
              <a:gdLst/>
              <a:ahLst/>
              <a:cxnLst>
                <a:cxn ang="0">
                  <a:pos x="29" y="43"/>
                </a:cxn>
                <a:cxn ang="0">
                  <a:pos x="64" y="99"/>
                </a:cxn>
                <a:cxn ang="0">
                  <a:pos x="99" y="149"/>
                </a:cxn>
                <a:cxn ang="0">
                  <a:pos x="134" y="198"/>
                </a:cxn>
                <a:cxn ang="0">
                  <a:pos x="170" y="252"/>
                </a:cxn>
                <a:cxn ang="0">
                  <a:pos x="201" y="306"/>
                </a:cxn>
                <a:cxn ang="0">
                  <a:pos x="217" y="337"/>
                </a:cxn>
                <a:cxn ang="0">
                  <a:pos x="229" y="365"/>
                </a:cxn>
                <a:cxn ang="0">
                  <a:pos x="241" y="395"/>
                </a:cxn>
                <a:cxn ang="0">
                  <a:pos x="255" y="426"/>
                </a:cxn>
                <a:cxn ang="0">
                  <a:pos x="274" y="461"/>
                </a:cxn>
                <a:cxn ang="0">
                  <a:pos x="283" y="475"/>
                </a:cxn>
                <a:cxn ang="0">
                  <a:pos x="294" y="489"/>
                </a:cxn>
                <a:cxn ang="0">
                  <a:pos x="304" y="502"/>
                </a:cxn>
                <a:cxn ang="0">
                  <a:pos x="315" y="516"/>
                </a:cxn>
                <a:cxn ang="0">
                  <a:pos x="323" y="532"/>
                </a:cxn>
                <a:cxn ang="0">
                  <a:pos x="330" y="551"/>
                </a:cxn>
                <a:cxn ang="0">
                  <a:pos x="339" y="570"/>
                </a:cxn>
                <a:cxn ang="0">
                  <a:pos x="348" y="588"/>
                </a:cxn>
                <a:cxn ang="0">
                  <a:pos x="356" y="603"/>
                </a:cxn>
                <a:cxn ang="0">
                  <a:pos x="367" y="621"/>
                </a:cxn>
                <a:cxn ang="0">
                  <a:pos x="374" y="636"/>
                </a:cxn>
                <a:cxn ang="0">
                  <a:pos x="367" y="636"/>
                </a:cxn>
                <a:cxn ang="0">
                  <a:pos x="355" y="617"/>
                </a:cxn>
                <a:cxn ang="0">
                  <a:pos x="344" y="602"/>
                </a:cxn>
                <a:cxn ang="0">
                  <a:pos x="335" y="584"/>
                </a:cxn>
                <a:cxn ang="0">
                  <a:pos x="327" y="567"/>
                </a:cxn>
                <a:cxn ang="0">
                  <a:pos x="320" y="548"/>
                </a:cxn>
                <a:cxn ang="0">
                  <a:pos x="311" y="529"/>
                </a:cxn>
                <a:cxn ang="0">
                  <a:pos x="297" y="511"/>
                </a:cxn>
                <a:cxn ang="0">
                  <a:pos x="283" y="494"/>
                </a:cxn>
                <a:cxn ang="0">
                  <a:pos x="273" y="480"/>
                </a:cxn>
                <a:cxn ang="0">
                  <a:pos x="264" y="466"/>
                </a:cxn>
                <a:cxn ang="0">
                  <a:pos x="247" y="431"/>
                </a:cxn>
                <a:cxn ang="0">
                  <a:pos x="233" y="402"/>
                </a:cxn>
                <a:cxn ang="0">
                  <a:pos x="221" y="372"/>
                </a:cxn>
                <a:cxn ang="0">
                  <a:pos x="208" y="342"/>
                </a:cxn>
                <a:cxn ang="0">
                  <a:pos x="193" y="309"/>
                </a:cxn>
                <a:cxn ang="0">
                  <a:pos x="161" y="257"/>
                </a:cxn>
                <a:cxn ang="0">
                  <a:pos x="127" y="202"/>
                </a:cxn>
                <a:cxn ang="0">
                  <a:pos x="92" y="155"/>
                </a:cxn>
                <a:cxn ang="0">
                  <a:pos x="57" y="102"/>
                </a:cxn>
                <a:cxn ang="0">
                  <a:pos x="22" y="47"/>
                </a:cxn>
                <a:cxn ang="0">
                  <a:pos x="0" y="2"/>
                </a:cxn>
                <a:cxn ang="0">
                  <a:pos x="7" y="2"/>
                </a:cxn>
              </a:cxnLst>
              <a:rect l="0" t="0" r="r" b="b"/>
              <a:pathLst>
                <a:path w="374" h="640">
                  <a:moveTo>
                    <a:pt x="7" y="2"/>
                  </a:moveTo>
                  <a:lnTo>
                    <a:pt x="17" y="22"/>
                  </a:lnTo>
                  <a:lnTo>
                    <a:pt x="29" y="43"/>
                  </a:lnTo>
                  <a:lnTo>
                    <a:pt x="40" y="62"/>
                  </a:lnTo>
                  <a:lnTo>
                    <a:pt x="52" y="82"/>
                  </a:lnTo>
                  <a:lnTo>
                    <a:pt x="64" y="99"/>
                  </a:lnTo>
                  <a:lnTo>
                    <a:pt x="74" y="116"/>
                  </a:lnTo>
                  <a:lnTo>
                    <a:pt x="87" y="134"/>
                  </a:lnTo>
                  <a:lnTo>
                    <a:pt x="99" y="149"/>
                  </a:lnTo>
                  <a:lnTo>
                    <a:pt x="111" y="165"/>
                  </a:lnTo>
                  <a:lnTo>
                    <a:pt x="123" y="182"/>
                  </a:lnTo>
                  <a:lnTo>
                    <a:pt x="134" y="198"/>
                  </a:lnTo>
                  <a:lnTo>
                    <a:pt x="146" y="215"/>
                  </a:lnTo>
                  <a:lnTo>
                    <a:pt x="158" y="233"/>
                  </a:lnTo>
                  <a:lnTo>
                    <a:pt x="170" y="252"/>
                  </a:lnTo>
                  <a:lnTo>
                    <a:pt x="182" y="273"/>
                  </a:lnTo>
                  <a:lnTo>
                    <a:pt x="196" y="295"/>
                  </a:lnTo>
                  <a:lnTo>
                    <a:pt x="201" y="306"/>
                  </a:lnTo>
                  <a:lnTo>
                    <a:pt x="207" y="316"/>
                  </a:lnTo>
                  <a:lnTo>
                    <a:pt x="212" y="327"/>
                  </a:lnTo>
                  <a:lnTo>
                    <a:pt x="217" y="337"/>
                  </a:lnTo>
                  <a:lnTo>
                    <a:pt x="221" y="346"/>
                  </a:lnTo>
                  <a:lnTo>
                    <a:pt x="226" y="356"/>
                  </a:lnTo>
                  <a:lnTo>
                    <a:pt x="229" y="365"/>
                  </a:lnTo>
                  <a:lnTo>
                    <a:pt x="234" y="375"/>
                  </a:lnTo>
                  <a:lnTo>
                    <a:pt x="238" y="386"/>
                  </a:lnTo>
                  <a:lnTo>
                    <a:pt x="241" y="395"/>
                  </a:lnTo>
                  <a:lnTo>
                    <a:pt x="247" y="405"/>
                  </a:lnTo>
                  <a:lnTo>
                    <a:pt x="252" y="415"/>
                  </a:lnTo>
                  <a:lnTo>
                    <a:pt x="255" y="426"/>
                  </a:lnTo>
                  <a:lnTo>
                    <a:pt x="262" y="436"/>
                  </a:lnTo>
                  <a:lnTo>
                    <a:pt x="268" y="449"/>
                  </a:lnTo>
                  <a:lnTo>
                    <a:pt x="274" y="461"/>
                  </a:lnTo>
                  <a:lnTo>
                    <a:pt x="276" y="464"/>
                  </a:lnTo>
                  <a:lnTo>
                    <a:pt x="280" y="469"/>
                  </a:lnTo>
                  <a:lnTo>
                    <a:pt x="283" y="475"/>
                  </a:lnTo>
                  <a:lnTo>
                    <a:pt x="287" y="480"/>
                  </a:lnTo>
                  <a:lnTo>
                    <a:pt x="290" y="483"/>
                  </a:lnTo>
                  <a:lnTo>
                    <a:pt x="294" y="489"/>
                  </a:lnTo>
                  <a:lnTo>
                    <a:pt x="297" y="494"/>
                  </a:lnTo>
                  <a:lnTo>
                    <a:pt x="301" y="499"/>
                  </a:lnTo>
                  <a:lnTo>
                    <a:pt x="304" y="502"/>
                  </a:lnTo>
                  <a:lnTo>
                    <a:pt x="308" y="506"/>
                  </a:lnTo>
                  <a:lnTo>
                    <a:pt x="311" y="511"/>
                  </a:lnTo>
                  <a:lnTo>
                    <a:pt x="315" y="516"/>
                  </a:lnTo>
                  <a:lnTo>
                    <a:pt x="318" y="520"/>
                  </a:lnTo>
                  <a:lnTo>
                    <a:pt x="320" y="527"/>
                  </a:lnTo>
                  <a:lnTo>
                    <a:pt x="323" y="532"/>
                  </a:lnTo>
                  <a:lnTo>
                    <a:pt x="327" y="539"/>
                  </a:lnTo>
                  <a:lnTo>
                    <a:pt x="328" y="546"/>
                  </a:lnTo>
                  <a:lnTo>
                    <a:pt x="330" y="551"/>
                  </a:lnTo>
                  <a:lnTo>
                    <a:pt x="334" y="558"/>
                  </a:lnTo>
                  <a:lnTo>
                    <a:pt x="337" y="565"/>
                  </a:lnTo>
                  <a:lnTo>
                    <a:pt x="339" y="570"/>
                  </a:lnTo>
                  <a:lnTo>
                    <a:pt x="342" y="575"/>
                  </a:lnTo>
                  <a:lnTo>
                    <a:pt x="344" y="581"/>
                  </a:lnTo>
                  <a:lnTo>
                    <a:pt x="348" y="588"/>
                  </a:lnTo>
                  <a:lnTo>
                    <a:pt x="349" y="593"/>
                  </a:lnTo>
                  <a:lnTo>
                    <a:pt x="353" y="598"/>
                  </a:lnTo>
                  <a:lnTo>
                    <a:pt x="356" y="603"/>
                  </a:lnTo>
                  <a:lnTo>
                    <a:pt x="360" y="609"/>
                  </a:lnTo>
                  <a:lnTo>
                    <a:pt x="361" y="614"/>
                  </a:lnTo>
                  <a:lnTo>
                    <a:pt x="367" y="621"/>
                  </a:lnTo>
                  <a:lnTo>
                    <a:pt x="368" y="626"/>
                  </a:lnTo>
                  <a:lnTo>
                    <a:pt x="374" y="633"/>
                  </a:lnTo>
                  <a:lnTo>
                    <a:pt x="374" y="636"/>
                  </a:lnTo>
                  <a:lnTo>
                    <a:pt x="372" y="640"/>
                  </a:lnTo>
                  <a:lnTo>
                    <a:pt x="368" y="640"/>
                  </a:lnTo>
                  <a:lnTo>
                    <a:pt x="367" y="636"/>
                  </a:lnTo>
                  <a:lnTo>
                    <a:pt x="361" y="629"/>
                  </a:lnTo>
                  <a:lnTo>
                    <a:pt x="358" y="624"/>
                  </a:lnTo>
                  <a:lnTo>
                    <a:pt x="355" y="617"/>
                  </a:lnTo>
                  <a:lnTo>
                    <a:pt x="351" y="612"/>
                  </a:lnTo>
                  <a:lnTo>
                    <a:pt x="348" y="605"/>
                  </a:lnTo>
                  <a:lnTo>
                    <a:pt x="344" y="602"/>
                  </a:lnTo>
                  <a:lnTo>
                    <a:pt x="341" y="595"/>
                  </a:lnTo>
                  <a:lnTo>
                    <a:pt x="339" y="591"/>
                  </a:lnTo>
                  <a:lnTo>
                    <a:pt x="335" y="584"/>
                  </a:lnTo>
                  <a:lnTo>
                    <a:pt x="332" y="579"/>
                  </a:lnTo>
                  <a:lnTo>
                    <a:pt x="328" y="574"/>
                  </a:lnTo>
                  <a:lnTo>
                    <a:pt x="327" y="567"/>
                  </a:lnTo>
                  <a:lnTo>
                    <a:pt x="323" y="562"/>
                  </a:lnTo>
                  <a:lnTo>
                    <a:pt x="321" y="555"/>
                  </a:lnTo>
                  <a:lnTo>
                    <a:pt x="320" y="548"/>
                  </a:lnTo>
                  <a:lnTo>
                    <a:pt x="316" y="542"/>
                  </a:lnTo>
                  <a:lnTo>
                    <a:pt x="313" y="535"/>
                  </a:lnTo>
                  <a:lnTo>
                    <a:pt x="311" y="529"/>
                  </a:lnTo>
                  <a:lnTo>
                    <a:pt x="308" y="525"/>
                  </a:lnTo>
                  <a:lnTo>
                    <a:pt x="304" y="520"/>
                  </a:lnTo>
                  <a:lnTo>
                    <a:pt x="297" y="511"/>
                  </a:lnTo>
                  <a:lnTo>
                    <a:pt x="292" y="502"/>
                  </a:lnTo>
                  <a:lnTo>
                    <a:pt x="287" y="499"/>
                  </a:lnTo>
                  <a:lnTo>
                    <a:pt x="283" y="494"/>
                  </a:lnTo>
                  <a:lnTo>
                    <a:pt x="280" y="489"/>
                  </a:lnTo>
                  <a:lnTo>
                    <a:pt x="276" y="485"/>
                  </a:lnTo>
                  <a:lnTo>
                    <a:pt x="273" y="480"/>
                  </a:lnTo>
                  <a:lnTo>
                    <a:pt x="269" y="475"/>
                  </a:lnTo>
                  <a:lnTo>
                    <a:pt x="266" y="469"/>
                  </a:lnTo>
                  <a:lnTo>
                    <a:pt x="264" y="466"/>
                  </a:lnTo>
                  <a:lnTo>
                    <a:pt x="257" y="454"/>
                  </a:lnTo>
                  <a:lnTo>
                    <a:pt x="252" y="442"/>
                  </a:lnTo>
                  <a:lnTo>
                    <a:pt x="247" y="431"/>
                  </a:lnTo>
                  <a:lnTo>
                    <a:pt x="241" y="421"/>
                  </a:lnTo>
                  <a:lnTo>
                    <a:pt x="236" y="412"/>
                  </a:lnTo>
                  <a:lnTo>
                    <a:pt x="233" y="402"/>
                  </a:lnTo>
                  <a:lnTo>
                    <a:pt x="229" y="391"/>
                  </a:lnTo>
                  <a:lnTo>
                    <a:pt x="226" y="382"/>
                  </a:lnTo>
                  <a:lnTo>
                    <a:pt x="221" y="372"/>
                  </a:lnTo>
                  <a:lnTo>
                    <a:pt x="217" y="362"/>
                  </a:lnTo>
                  <a:lnTo>
                    <a:pt x="212" y="351"/>
                  </a:lnTo>
                  <a:lnTo>
                    <a:pt x="208" y="342"/>
                  </a:lnTo>
                  <a:lnTo>
                    <a:pt x="203" y="332"/>
                  </a:lnTo>
                  <a:lnTo>
                    <a:pt x="198" y="322"/>
                  </a:lnTo>
                  <a:lnTo>
                    <a:pt x="193" y="309"/>
                  </a:lnTo>
                  <a:lnTo>
                    <a:pt x="188" y="299"/>
                  </a:lnTo>
                  <a:lnTo>
                    <a:pt x="175" y="278"/>
                  </a:lnTo>
                  <a:lnTo>
                    <a:pt x="161" y="257"/>
                  </a:lnTo>
                  <a:lnTo>
                    <a:pt x="151" y="238"/>
                  </a:lnTo>
                  <a:lnTo>
                    <a:pt x="139" y="221"/>
                  </a:lnTo>
                  <a:lnTo>
                    <a:pt x="127" y="202"/>
                  </a:lnTo>
                  <a:lnTo>
                    <a:pt x="114" y="186"/>
                  </a:lnTo>
                  <a:lnTo>
                    <a:pt x="102" y="170"/>
                  </a:lnTo>
                  <a:lnTo>
                    <a:pt x="92" y="155"/>
                  </a:lnTo>
                  <a:lnTo>
                    <a:pt x="80" y="137"/>
                  </a:lnTo>
                  <a:lnTo>
                    <a:pt x="68" y="120"/>
                  </a:lnTo>
                  <a:lnTo>
                    <a:pt x="57" y="102"/>
                  </a:lnTo>
                  <a:lnTo>
                    <a:pt x="45" y="85"/>
                  </a:lnTo>
                  <a:lnTo>
                    <a:pt x="33" y="66"/>
                  </a:lnTo>
                  <a:lnTo>
                    <a:pt x="22" y="47"/>
                  </a:lnTo>
                  <a:lnTo>
                    <a:pt x="10" y="26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5" name="Freeform 237"/>
            <p:cNvSpPr>
              <a:spLocks/>
            </p:cNvSpPr>
            <p:nvPr/>
          </p:nvSpPr>
          <p:spPr bwMode="auto">
            <a:xfrm>
              <a:off x="818" y="2274"/>
              <a:ext cx="43" cy="226"/>
            </a:xfrm>
            <a:custGeom>
              <a:avLst/>
              <a:gdLst/>
              <a:ahLst/>
              <a:cxnLst>
                <a:cxn ang="0">
                  <a:pos x="80" y="23"/>
                </a:cxn>
                <a:cxn ang="0">
                  <a:pos x="75" y="56"/>
                </a:cxn>
                <a:cxn ang="0">
                  <a:pos x="71" y="89"/>
                </a:cxn>
                <a:cxn ang="0">
                  <a:pos x="69" y="120"/>
                </a:cxn>
                <a:cxn ang="0">
                  <a:pos x="69" y="151"/>
                </a:cxn>
                <a:cxn ang="0">
                  <a:pos x="68" y="183"/>
                </a:cxn>
                <a:cxn ang="0">
                  <a:pos x="64" y="216"/>
                </a:cxn>
                <a:cxn ang="0">
                  <a:pos x="59" y="250"/>
                </a:cxn>
                <a:cxn ang="0">
                  <a:pos x="55" y="276"/>
                </a:cxn>
                <a:cxn ang="0">
                  <a:pos x="52" y="289"/>
                </a:cxn>
                <a:cxn ang="0">
                  <a:pos x="47" y="299"/>
                </a:cxn>
                <a:cxn ang="0">
                  <a:pos x="45" y="310"/>
                </a:cxn>
                <a:cxn ang="0">
                  <a:pos x="40" y="320"/>
                </a:cxn>
                <a:cxn ang="0">
                  <a:pos x="38" y="330"/>
                </a:cxn>
                <a:cxn ang="0">
                  <a:pos x="33" y="343"/>
                </a:cxn>
                <a:cxn ang="0">
                  <a:pos x="29" y="355"/>
                </a:cxn>
                <a:cxn ang="0">
                  <a:pos x="28" y="367"/>
                </a:cxn>
                <a:cxn ang="0">
                  <a:pos x="24" y="379"/>
                </a:cxn>
                <a:cxn ang="0">
                  <a:pos x="22" y="390"/>
                </a:cxn>
                <a:cxn ang="0">
                  <a:pos x="21" y="402"/>
                </a:cxn>
                <a:cxn ang="0">
                  <a:pos x="19" y="412"/>
                </a:cxn>
                <a:cxn ang="0">
                  <a:pos x="17" y="423"/>
                </a:cxn>
                <a:cxn ang="0">
                  <a:pos x="14" y="431"/>
                </a:cxn>
                <a:cxn ang="0">
                  <a:pos x="10" y="443"/>
                </a:cxn>
                <a:cxn ang="0">
                  <a:pos x="5" y="452"/>
                </a:cxn>
                <a:cxn ang="0">
                  <a:pos x="0" y="450"/>
                </a:cxn>
                <a:cxn ang="0">
                  <a:pos x="2" y="440"/>
                </a:cxn>
                <a:cxn ang="0">
                  <a:pos x="5" y="430"/>
                </a:cxn>
                <a:cxn ang="0">
                  <a:pos x="8" y="419"/>
                </a:cxn>
                <a:cxn ang="0">
                  <a:pos x="10" y="409"/>
                </a:cxn>
                <a:cxn ang="0">
                  <a:pos x="10" y="398"/>
                </a:cxn>
                <a:cxn ang="0">
                  <a:pos x="12" y="386"/>
                </a:cxn>
                <a:cxn ang="0">
                  <a:pos x="14" y="376"/>
                </a:cxn>
                <a:cxn ang="0">
                  <a:pos x="15" y="365"/>
                </a:cxn>
                <a:cxn ang="0">
                  <a:pos x="19" y="351"/>
                </a:cxn>
                <a:cxn ang="0">
                  <a:pos x="22" y="339"/>
                </a:cxn>
                <a:cxn ang="0">
                  <a:pos x="26" y="329"/>
                </a:cxn>
                <a:cxn ang="0">
                  <a:pos x="29" y="318"/>
                </a:cxn>
                <a:cxn ang="0">
                  <a:pos x="33" y="308"/>
                </a:cxn>
                <a:cxn ang="0">
                  <a:pos x="36" y="297"/>
                </a:cxn>
                <a:cxn ang="0">
                  <a:pos x="40" y="287"/>
                </a:cxn>
                <a:cxn ang="0">
                  <a:pos x="43" y="275"/>
                </a:cxn>
                <a:cxn ang="0">
                  <a:pos x="48" y="249"/>
                </a:cxn>
                <a:cxn ang="0">
                  <a:pos x="54" y="214"/>
                </a:cxn>
                <a:cxn ang="0">
                  <a:pos x="57" y="181"/>
                </a:cxn>
                <a:cxn ang="0">
                  <a:pos x="59" y="150"/>
                </a:cxn>
                <a:cxn ang="0">
                  <a:pos x="61" y="118"/>
                </a:cxn>
                <a:cxn ang="0">
                  <a:pos x="62" y="87"/>
                </a:cxn>
                <a:cxn ang="0">
                  <a:pos x="68" y="54"/>
                </a:cxn>
                <a:cxn ang="0">
                  <a:pos x="75" y="21"/>
                </a:cxn>
                <a:cxn ang="0">
                  <a:pos x="80" y="0"/>
                </a:cxn>
                <a:cxn ang="0">
                  <a:pos x="85" y="0"/>
                </a:cxn>
                <a:cxn ang="0">
                  <a:pos x="85" y="3"/>
                </a:cxn>
              </a:cxnLst>
              <a:rect l="0" t="0" r="r" b="b"/>
              <a:pathLst>
                <a:path w="85" h="452">
                  <a:moveTo>
                    <a:pt x="85" y="3"/>
                  </a:moveTo>
                  <a:lnTo>
                    <a:pt x="80" y="23"/>
                  </a:lnTo>
                  <a:lnTo>
                    <a:pt x="76" y="40"/>
                  </a:lnTo>
                  <a:lnTo>
                    <a:pt x="75" y="56"/>
                  </a:lnTo>
                  <a:lnTo>
                    <a:pt x="73" y="73"/>
                  </a:lnTo>
                  <a:lnTo>
                    <a:pt x="71" y="89"/>
                  </a:lnTo>
                  <a:lnTo>
                    <a:pt x="69" y="104"/>
                  </a:lnTo>
                  <a:lnTo>
                    <a:pt x="69" y="120"/>
                  </a:lnTo>
                  <a:lnTo>
                    <a:pt x="69" y="136"/>
                  </a:lnTo>
                  <a:lnTo>
                    <a:pt x="69" y="151"/>
                  </a:lnTo>
                  <a:lnTo>
                    <a:pt x="68" y="167"/>
                  </a:lnTo>
                  <a:lnTo>
                    <a:pt x="68" y="183"/>
                  </a:lnTo>
                  <a:lnTo>
                    <a:pt x="66" y="198"/>
                  </a:lnTo>
                  <a:lnTo>
                    <a:pt x="64" y="216"/>
                  </a:lnTo>
                  <a:lnTo>
                    <a:pt x="62" y="233"/>
                  </a:lnTo>
                  <a:lnTo>
                    <a:pt x="59" y="250"/>
                  </a:lnTo>
                  <a:lnTo>
                    <a:pt x="57" y="270"/>
                  </a:lnTo>
                  <a:lnTo>
                    <a:pt x="55" y="276"/>
                  </a:lnTo>
                  <a:lnTo>
                    <a:pt x="54" y="282"/>
                  </a:lnTo>
                  <a:lnTo>
                    <a:pt x="52" y="289"/>
                  </a:lnTo>
                  <a:lnTo>
                    <a:pt x="50" y="294"/>
                  </a:lnTo>
                  <a:lnTo>
                    <a:pt x="47" y="299"/>
                  </a:lnTo>
                  <a:lnTo>
                    <a:pt x="47" y="304"/>
                  </a:lnTo>
                  <a:lnTo>
                    <a:pt x="45" y="310"/>
                  </a:lnTo>
                  <a:lnTo>
                    <a:pt x="43" y="316"/>
                  </a:lnTo>
                  <a:lnTo>
                    <a:pt x="40" y="320"/>
                  </a:lnTo>
                  <a:lnTo>
                    <a:pt x="38" y="327"/>
                  </a:lnTo>
                  <a:lnTo>
                    <a:pt x="38" y="330"/>
                  </a:lnTo>
                  <a:lnTo>
                    <a:pt x="36" y="337"/>
                  </a:lnTo>
                  <a:lnTo>
                    <a:pt x="33" y="343"/>
                  </a:lnTo>
                  <a:lnTo>
                    <a:pt x="31" y="348"/>
                  </a:lnTo>
                  <a:lnTo>
                    <a:pt x="29" y="355"/>
                  </a:lnTo>
                  <a:lnTo>
                    <a:pt x="29" y="362"/>
                  </a:lnTo>
                  <a:lnTo>
                    <a:pt x="28" y="367"/>
                  </a:lnTo>
                  <a:lnTo>
                    <a:pt x="26" y="374"/>
                  </a:lnTo>
                  <a:lnTo>
                    <a:pt x="24" y="379"/>
                  </a:lnTo>
                  <a:lnTo>
                    <a:pt x="24" y="384"/>
                  </a:lnTo>
                  <a:lnTo>
                    <a:pt x="22" y="390"/>
                  </a:lnTo>
                  <a:lnTo>
                    <a:pt x="22" y="395"/>
                  </a:lnTo>
                  <a:lnTo>
                    <a:pt x="21" y="402"/>
                  </a:lnTo>
                  <a:lnTo>
                    <a:pt x="21" y="407"/>
                  </a:lnTo>
                  <a:lnTo>
                    <a:pt x="19" y="412"/>
                  </a:lnTo>
                  <a:lnTo>
                    <a:pt x="19" y="416"/>
                  </a:lnTo>
                  <a:lnTo>
                    <a:pt x="17" y="423"/>
                  </a:lnTo>
                  <a:lnTo>
                    <a:pt x="17" y="428"/>
                  </a:lnTo>
                  <a:lnTo>
                    <a:pt x="14" y="431"/>
                  </a:lnTo>
                  <a:lnTo>
                    <a:pt x="12" y="438"/>
                  </a:lnTo>
                  <a:lnTo>
                    <a:pt x="10" y="443"/>
                  </a:lnTo>
                  <a:lnTo>
                    <a:pt x="8" y="450"/>
                  </a:lnTo>
                  <a:lnTo>
                    <a:pt x="5" y="452"/>
                  </a:lnTo>
                  <a:lnTo>
                    <a:pt x="2" y="452"/>
                  </a:lnTo>
                  <a:lnTo>
                    <a:pt x="0" y="450"/>
                  </a:lnTo>
                  <a:lnTo>
                    <a:pt x="0" y="447"/>
                  </a:lnTo>
                  <a:lnTo>
                    <a:pt x="2" y="440"/>
                  </a:lnTo>
                  <a:lnTo>
                    <a:pt x="3" y="435"/>
                  </a:lnTo>
                  <a:lnTo>
                    <a:pt x="5" y="430"/>
                  </a:lnTo>
                  <a:lnTo>
                    <a:pt x="7" y="424"/>
                  </a:lnTo>
                  <a:lnTo>
                    <a:pt x="8" y="419"/>
                  </a:lnTo>
                  <a:lnTo>
                    <a:pt x="8" y="414"/>
                  </a:lnTo>
                  <a:lnTo>
                    <a:pt x="10" y="409"/>
                  </a:lnTo>
                  <a:lnTo>
                    <a:pt x="10" y="403"/>
                  </a:lnTo>
                  <a:lnTo>
                    <a:pt x="10" y="398"/>
                  </a:lnTo>
                  <a:lnTo>
                    <a:pt x="12" y="393"/>
                  </a:lnTo>
                  <a:lnTo>
                    <a:pt x="12" y="386"/>
                  </a:lnTo>
                  <a:lnTo>
                    <a:pt x="14" y="383"/>
                  </a:lnTo>
                  <a:lnTo>
                    <a:pt x="14" y="376"/>
                  </a:lnTo>
                  <a:lnTo>
                    <a:pt x="15" y="370"/>
                  </a:lnTo>
                  <a:lnTo>
                    <a:pt x="15" y="365"/>
                  </a:lnTo>
                  <a:lnTo>
                    <a:pt x="19" y="358"/>
                  </a:lnTo>
                  <a:lnTo>
                    <a:pt x="19" y="351"/>
                  </a:lnTo>
                  <a:lnTo>
                    <a:pt x="21" y="346"/>
                  </a:lnTo>
                  <a:lnTo>
                    <a:pt x="22" y="339"/>
                  </a:lnTo>
                  <a:lnTo>
                    <a:pt x="24" y="334"/>
                  </a:lnTo>
                  <a:lnTo>
                    <a:pt x="26" y="329"/>
                  </a:lnTo>
                  <a:lnTo>
                    <a:pt x="28" y="323"/>
                  </a:lnTo>
                  <a:lnTo>
                    <a:pt x="29" y="318"/>
                  </a:lnTo>
                  <a:lnTo>
                    <a:pt x="31" y="313"/>
                  </a:lnTo>
                  <a:lnTo>
                    <a:pt x="33" y="308"/>
                  </a:lnTo>
                  <a:lnTo>
                    <a:pt x="35" y="303"/>
                  </a:lnTo>
                  <a:lnTo>
                    <a:pt x="36" y="297"/>
                  </a:lnTo>
                  <a:lnTo>
                    <a:pt x="38" y="292"/>
                  </a:lnTo>
                  <a:lnTo>
                    <a:pt x="40" y="287"/>
                  </a:lnTo>
                  <a:lnTo>
                    <a:pt x="42" y="280"/>
                  </a:lnTo>
                  <a:lnTo>
                    <a:pt x="43" y="275"/>
                  </a:lnTo>
                  <a:lnTo>
                    <a:pt x="47" y="270"/>
                  </a:lnTo>
                  <a:lnTo>
                    <a:pt x="48" y="249"/>
                  </a:lnTo>
                  <a:lnTo>
                    <a:pt x="52" y="231"/>
                  </a:lnTo>
                  <a:lnTo>
                    <a:pt x="54" y="214"/>
                  </a:lnTo>
                  <a:lnTo>
                    <a:pt x="55" y="196"/>
                  </a:lnTo>
                  <a:lnTo>
                    <a:pt x="57" y="181"/>
                  </a:lnTo>
                  <a:lnTo>
                    <a:pt x="57" y="165"/>
                  </a:lnTo>
                  <a:lnTo>
                    <a:pt x="59" y="150"/>
                  </a:lnTo>
                  <a:lnTo>
                    <a:pt x="61" y="136"/>
                  </a:lnTo>
                  <a:lnTo>
                    <a:pt x="61" y="118"/>
                  </a:lnTo>
                  <a:lnTo>
                    <a:pt x="62" y="103"/>
                  </a:lnTo>
                  <a:lnTo>
                    <a:pt x="62" y="87"/>
                  </a:lnTo>
                  <a:lnTo>
                    <a:pt x="66" y="71"/>
                  </a:lnTo>
                  <a:lnTo>
                    <a:pt x="68" y="54"/>
                  </a:lnTo>
                  <a:lnTo>
                    <a:pt x="71" y="38"/>
                  </a:lnTo>
                  <a:lnTo>
                    <a:pt x="75" y="21"/>
                  </a:lnTo>
                  <a:lnTo>
                    <a:pt x="78" y="2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5" y="0"/>
                  </a:lnTo>
                  <a:lnTo>
                    <a:pt x="85" y="3"/>
                  </a:lnTo>
                  <a:lnTo>
                    <a:pt x="85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6" name="Freeform 238"/>
            <p:cNvSpPr>
              <a:spLocks/>
            </p:cNvSpPr>
            <p:nvPr/>
          </p:nvSpPr>
          <p:spPr bwMode="auto">
            <a:xfrm>
              <a:off x="765" y="2281"/>
              <a:ext cx="33" cy="41"/>
            </a:xfrm>
            <a:custGeom>
              <a:avLst/>
              <a:gdLst/>
              <a:ahLst/>
              <a:cxnLst>
                <a:cxn ang="0">
                  <a:pos x="15" y="5"/>
                </a:cxn>
                <a:cxn ang="0">
                  <a:pos x="15" y="9"/>
                </a:cxn>
                <a:cxn ang="0">
                  <a:pos x="14" y="14"/>
                </a:cxn>
                <a:cxn ang="0">
                  <a:pos x="14" y="17"/>
                </a:cxn>
                <a:cxn ang="0">
                  <a:pos x="14" y="22"/>
                </a:cxn>
                <a:cxn ang="0">
                  <a:pos x="12" y="31"/>
                </a:cxn>
                <a:cxn ang="0">
                  <a:pos x="10" y="40"/>
                </a:cxn>
                <a:cxn ang="0">
                  <a:pos x="7" y="47"/>
                </a:cxn>
                <a:cxn ang="0">
                  <a:pos x="8" y="56"/>
                </a:cxn>
                <a:cxn ang="0">
                  <a:pos x="10" y="62"/>
                </a:cxn>
                <a:cxn ang="0">
                  <a:pos x="15" y="69"/>
                </a:cxn>
                <a:cxn ang="0">
                  <a:pos x="19" y="73"/>
                </a:cxn>
                <a:cxn ang="0">
                  <a:pos x="24" y="75"/>
                </a:cxn>
                <a:cxn ang="0">
                  <a:pos x="29" y="75"/>
                </a:cxn>
                <a:cxn ang="0">
                  <a:pos x="36" y="73"/>
                </a:cxn>
                <a:cxn ang="0">
                  <a:pos x="41" y="69"/>
                </a:cxn>
                <a:cxn ang="0">
                  <a:pos x="48" y="66"/>
                </a:cxn>
                <a:cxn ang="0">
                  <a:pos x="55" y="64"/>
                </a:cxn>
                <a:cxn ang="0">
                  <a:pos x="64" y="64"/>
                </a:cxn>
                <a:cxn ang="0">
                  <a:pos x="66" y="64"/>
                </a:cxn>
                <a:cxn ang="0">
                  <a:pos x="66" y="66"/>
                </a:cxn>
                <a:cxn ang="0">
                  <a:pos x="66" y="68"/>
                </a:cxn>
                <a:cxn ang="0">
                  <a:pos x="64" y="69"/>
                </a:cxn>
                <a:cxn ang="0">
                  <a:pos x="55" y="71"/>
                </a:cxn>
                <a:cxn ang="0">
                  <a:pos x="47" y="73"/>
                </a:cxn>
                <a:cxn ang="0">
                  <a:pos x="40" y="76"/>
                </a:cxn>
                <a:cxn ang="0">
                  <a:pos x="31" y="80"/>
                </a:cxn>
                <a:cxn ang="0">
                  <a:pos x="24" y="82"/>
                </a:cxn>
                <a:cxn ang="0">
                  <a:pos x="19" y="82"/>
                </a:cxn>
                <a:cxn ang="0">
                  <a:pos x="14" y="80"/>
                </a:cxn>
                <a:cxn ang="0">
                  <a:pos x="8" y="76"/>
                </a:cxn>
                <a:cxn ang="0">
                  <a:pos x="1" y="68"/>
                </a:cxn>
                <a:cxn ang="0">
                  <a:pos x="0" y="59"/>
                </a:cxn>
                <a:cxn ang="0">
                  <a:pos x="0" y="50"/>
                </a:cxn>
                <a:cxn ang="0">
                  <a:pos x="1" y="43"/>
                </a:cxn>
                <a:cxn ang="0">
                  <a:pos x="1" y="38"/>
                </a:cxn>
                <a:cxn ang="0">
                  <a:pos x="3" y="33"/>
                </a:cxn>
                <a:cxn ang="0">
                  <a:pos x="3" y="28"/>
                </a:cxn>
                <a:cxn ang="0">
                  <a:pos x="5" y="24"/>
                </a:cxn>
                <a:cxn ang="0">
                  <a:pos x="5" y="19"/>
                </a:cxn>
                <a:cxn ang="0">
                  <a:pos x="7" y="14"/>
                </a:cxn>
                <a:cxn ang="0">
                  <a:pos x="7" y="9"/>
                </a:cxn>
                <a:cxn ang="0">
                  <a:pos x="8" y="5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5" y="5"/>
                </a:cxn>
                <a:cxn ang="0">
                  <a:pos x="15" y="5"/>
                </a:cxn>
              </a:cxnLst>
              <a:rect l="0" t="0" r="r" b="b"/>
              <a:pathLst>
                <a:path w="66" h="82">
                  <a:moveTo>
                    <a:pt x="15" y="5"/>
                  </a:moveTo>
                  <a:lnTo>
                    <a:pt x="15" y="9"/>
                  </a:lnTo>
                  <a:lnTo>
                    <a:pt x="14" y="14"/>
                  </a:lnTo>
                  <a:lnTo>
                    <a:pt x="14" y="17"/>
                  </a:lnTo>
                  <a:lnTo>
                    <a:pt x="14" y="22"/>
                  </a:lnTo>
                  <a:lnTo>
                    <a:pt x="12" y="31"/>
                  </a:lnTo>
                  <a:lnTo>
                    <a:pt x="10" y="40"/>
                  </a:lnTo>
                  <a:lnTo>
                    <a:pt x="7" y="47"/>
                  </a:lnTo>
                  <a:lnTo>
                    <a:pt x="8" y="56"/>
                  </a:lnTo>
                  <a:lnTo>
                    <a:pt x="10" y="62"/>
                  </a:lnTo>
                  <a:lnTo>
                    <a:pt x="15" y="69"/>
                  </a:lnTo>
                  <a:lnTo>
                    <a:pt x="19" y="73"/>
                  </a:lnTo>
                  <a:lnTo>
                    <a:pt x="24" y="75"/>
                  </a:lnTo>
                  <a:lnTo>
                    <a:pt x="29" y="75"/>
                  </a:lnTo>
                  <a:lnTo>
                    <a:pt x="36" y="73"/>
                  </a:lnTo>
                  <a:lnTo>
                    <a:pt x="41" y="69"/>
                  </a:lnTo>
                  <a:lnTo>
                    <a:pt x="48" y="66"/>
                  </a:lnTo>
                  <a:lnTo>
                    <a:pt x="55" y="64"/>
                  </a:lnTo>
                  <a:lnTo>
                    <a:pt x="64" y="64"/>
                  </a:lnTo>
                  <a:lnTo>
                    <a:pt x="66" y="64"/>
                  </a:lnTo>
                  <a:lnTo>
                    <a:pt x="66" y="66"/>
                  </a:lnTo>
                  <a:lnTo>
                    <a:pt x="66" y="68"/>
                  </a:lnTo>
                  <a:lnTo>
                    <a:pt x="64" y="69"/>
                  </a:lnTo>
                  <a:lnTo>
                    <a:pt x="55" y="71"/>
                  </a:lnTo>
                  <a:lnTo>
                    <a:pt x="47" y="73"/>
                  </a:lnTo>
                  <a:lnTo>
                    <a:pt x="40" y="76"/>
                  </a:lnTo>
                  <a:lnTo>
                    <a:pt x="31" y="80"/>
                  </a:lnTo>
                  <a:lnTo>
                    <a:pt x="24" y="82"/>
                  </a:lnTo>
                  <a:lnTo>
                    <a:pt x="19" y="82"/>
                  </a:lnTo>
                  <a:lnTo>
                    <a:pt x="14" y="80"/>
                  </a:lnTo>
                  <a:lnTo>
                    <a:pt x="8" y="76"/>
                  </a:lnTo>
                  <a:lnTo>
                    <a:pt x="1" y="68"/>
                  </a:lnTo>
                  <a:lnTo>
                    <a:pt x="0" y="59"/>
                  </a:lnTo>
                  <a:lnTo>
                    <a:pt x="0" y="50"/>
                  </a:lnTo>
                  <a:lnTo>
                    <a:pt x="1" y="43"/>
                  </a:lnTo>
                  <a:lnTo>
                    <a:pt x="1" y="38"/>
                  </a:lnTo>
                  <a:lnTo>
                    <a:pt x="3" y="33"/>
                  </a:lnTo>
                  <a:lnTo>
                    <a:pt x="3" y="28"/>
                  </a:lnTo>
                  <a:lnTo>
                    <a:pt x="5" y="24"/>
                  </a:lnTo>
                  <a:lnTo>
                    <a:pt x="5" y="19"/>
                  </a:lnTo>
                  <a:lnTo>
                    <a:pt x="7" y="14"/>
                  </a:lnTo>
                  <a:lnTo>
                    <a:pt x="7" y="9"/>
                  </a:lnTo>
                  <a:lnTo>
                    <a:pt x="8" y="5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5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7" name="Freeform 239"/>
            <p:cNvSpPr>
              <a:spLocks/>
            </p:cNvSpPr>
            <p:nvPr/>
          </p:nvSpPr>
          <p:spPr bwMode="auto">
            <a:xfrm>
              <a:off x="797" y="2290"/>
              <a:ext cx="11" cy="26"/>
            </a:xfrm>
            <a:custGeom>
              <a:avLst/>
              <a:gdLst/>
              <a:ahLst/>
              <a:cxnLst>
                <a:cxn ang="0">
                  <a:pos x="16" y="51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4"/>
                </a:cxn>
                <a:cxn ang="0">
                  <a:pos x="23" y="49"/>
                </a:cxn>
                <a:cxn ang="0">
                  <a:pos x="21" y="51"/>
                </a:cxn>
                <a:cxn ang="0">
                  <a:pos x="19" y="52"/>
                </a:cxn>
                <a:cxn ang="0">
                  <a:pos x="17" y="52"/>
                </a:cxn>
                <a:cxn ang="0">
                  <a:pos x="16" y="51"/>
                </a:cxn>
                <a:cxn ang="0">
                  <a:pos x="16" y="51"/>
                </a:cxn>
              </a:cxnLst>
              <a:rect l="0" t="0" r="r" b="b"/>
              <a:pathLst>
                <a:path w="23" h="52">
                  <a:moveTo>
                    <a:pt x="16" y="51"/>
                  </a:moveTo>
                  <a:lnTo>
                    <a:pt x="2" y="5"/>
                  </a:lnTo>
                  <a:lnTo>
                    <a:pt x="0" y="2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4"/>
                  </a:lnTo>
                  <a:lnTo>
                    <a:pt x="23" y="49"/>
                  </a:lnTo>
                  <a:lnTo>
                    <a:pt x="21" y="51"/>
                  </a:lnTo>
                  <a:lnTo>
                    <a:pt x="19" y="52"/>
                  </a:lnTo>
                  <a:lnTo>
                    <a:pt x="17" y="52"/>
                  </a:lnTo>
                  <a:lnTo>
                    <a:pt x="16" y="51"/>
                  </a:lnTo>
                  <a:lnTo>
                    <a:pt x="16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8" name="Freeform 240"/>
            <p:cNvSpPr>
              <a:spLocks/>
            </p:cNvSpPr>
            <p:nvPr/>
          </p:nvSpPr>
          <p:spPr bwMode="auto">
            <a:xfrm>
              <a:off x="794" y="2280"/>
              <a:ext cx="5" cy="8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7" y="4"/>
                </a:cxn>
                <a:cxn ang="0">
                  <a:pos x="11" y="12"/>
                </a:cxn>
                <a:cxn ang="0">
                  <a:pos x="9" y="14"/>
                </a:cxn>
                <a:cxn ang="0">
                  <a:pos x="7" y="16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11" h="16">
                  <a:moveTo>
                    <a:pt x="4" y="14"/>
                  </a:move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7" y="4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7" y="16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89" name="Freeform 241"/>
            <p:cNvSpPr>
              <a:spLocks/>
            </p:cNvSpPr>
            <p:nvPr/>
          </p:nvSpPr>
          <p:spPr bwMode="auto">
            <a:xfrm>
              <a:off x="763" y="2317"/>
              <a:ext cx="15" cy="120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28" y="19"/>
                </a:cxn>
                <a:cxn ang="0">
                  <a:pos x="28" y="35"/>
                </a:cxn>
                <a:cxn ang="0">
                  <a:pos x="26" y="49"/>
                </a:cxn>
                <a:cxn ang="0">
                  <a:pos x="26" y="64"/>
                </a:cxn>
                <a:cxn ang="0">
                  <a:pos x="25" y="78"/>
                </a:cxn>
                <a:cxn ang="0">
                  <a:pos x="23" y="90"/>
                </a:cxn>
                <a:cxn ang="0">
                  <a:pos x="21" y="104"/>
                </a:cxn>
                <a:cxn ang="0">
                  <a:pos x="21" y="118"/>
                </a:cxn>
                <a:cxn ang="0">
                  <a:pos x="18" y="132"/>
                </a:cxn>
                <a:cxn ang="0">
                  <a:pos x="18" y="144"/>
                </a:cxn>
                <a:cxn ang="0">
                  <a:pos x="16" y="158"/>
                </a:cxn>
                <a:cxn ang="0">
                  <a:pos x="14" y="172"/>
                </a:cxn>
                <a:cxn ang="0">
                  <a:pos x="12" y="186"/>
                </a:cxn>
                <a:cxn ang="0">
                  <a:pos x="12" y="202"/>
                </a:cxn>
                <a:cxn ang="0">
                  <a:pos x="12" y="217"/>
                </a:cxn>
                <a:cxn ang="0">
                  <a:pos x="12" y="235"/>
                </a:cxn>
                <a:cxn ang="0">
                  <a:pos x="9" y="238"/>
                </a:cxn>
                <a:cxn ang="0">
                  <a:pos x="5" y="240"/>
                </a:cxn>
                <a:cxn ang="0">
                  <a:pos x="2" y="238"/>
                </a:cxn>
                <a:cxn ang="0">
                  <a:pos x="0" y="235"/>
                </a:cxn>
                <a:cxn ang="0">
                  <a:pos x="0" y="217"/>
                </a:cxn>
                <a:cxn ang="0">
                  <a:pos x="0" y="202"/>
                </a:cxn>
                <a:cxn ang="0">
                  <a:pos x="0" y="186"/>
                </a:cxn>
                <a:cxn ang="0">
                  <a:pos x="2" y="172"/>
                </a:cxn>
                <a:cxn ang="0">
                  <a:pos x="4" y="158"/>
                </a:cxn>
                <a:cxn ang="0">
                  <a:pos x="5" y="144"/>
                </a:cxn>
                <a:cxn ang="0">
                  <a:pos x="7" y="132"/>
                </a:cxn>
                <a:cxn ang="0">
                  <a:pos x="11" y="118"/>
                </a:cxn>
                <a:cxn ang="0">
                  <a:pos x="12" y="106"/>
                </a:cxn>
                <a:cxn ang="0">
                  <a:pos x="14" y="92"/>
                </a:cxn>
                <a:cxn ang="0">
                  <a:pos x="16" y="78"/>
                </a:cxn>
                <a:cxn ang="0">
                  <a:pos x="18" y="64"/>
                </a:cxn>
                <a:cxn ang="0">
                  <a:pos x="18" y="49"/>
                </a:cxn>
                <a:cxn ang="0">
                  <a:pos x="19" y="35"/>
                </a:cxn>
                <a:cxn ang="0">
                  <a:pos x="21" y="19"/>
                </a:cxn>
                <a:cxn ang="0">
                  <a:pos x="21" y="3"/>
                </a:cxn>
                <a:cxn ang="0">
                  <a:pos x="23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3"/>
                </a:cxn>
                <a:cxn ang="0">
                  <a:pos x="30" y="3"/>
                </a:cxn>
              </a:cxnLst>
              <a:rect l="0" t="0" r="r" b="b"/>
              <a:pathLst>
                <a:path w="30" h="240">
                  <a:moveTo>
                    <a:pt x="30" y="3"/>
                  </a:moveTo>
                  <a:lnTo>
                    <a:pt x="28" y="19"/>
                  </a:lnTo>
                  <a:lnTo>
                    <a:pt x="28" y="35"/>
                  </a:lnTo>
                  <a:lnTo>
                    <a:pt x="26" y="49"/>
                  </a:lnTo>
                  <a:lnTo>
                    <a:pt x="26" y="64"/>
                  </a:lnTo>
                  <a:lnTo>
                    <a:pt x="25" y="78"/>
                  </a:lnTo>
                  <a:lnTo>
                    <a:pt x="23" y="90"/>
                  </a:lnTo>
                  <a:lnTo>
                    <a:pt x="21" y="104"/>
                  </a:lnTo>
                  <a:lnTo>
                    <a:pt x="21" y="118"/>
                  </a:lnTo>
                  <a:lnTo>
                    <a:pt x="18" y="132"/>
                  </a:lnTo>
                  <a:lnTo>
                    <a:pt x="18" y="144"/>
                  </a:lnTo>
                  <a:lnTo>
                    <a:pt x="16" y="158"/>
                  </a:lnTo>
                  <a:lnTo>
                    <a:pt x="14" y="172"/>
                  </a:lnTo>
                  <a:lnTo>
                    <a:pt x="12" y="186"/>
                  </a:lnTo>
                  <a:lnTo>
                    <a:pt x="12" y="202"/>
                  </a:lnTo>
                  <a:lnTo>
                    <a:pt x="12" y="217"/>
                  </a:lnTo>
                  <a:lnTo>
                    <a:pt x="12" y="235"/>
                  </a:lnTo>
                  <a:lnTo>
                    <a:pt x="9" y="238"/>
                  </a:lnTo>
                  <a:lnTo>
                    <a:pt x="5" y="240"/>
                  </a:lnTo>
                  <a:lnTo>
                    <a:pt x="2" y="238"/>
                  </a:lnTo>
                  <a:lnTo>
                    <a:pt x="0" y="235"/>
                  </a:lnTo>
                  <a:lnTo>
                    <a:pt x="0" y="217"/>
                  </a:lnTo>
                  <a:lnTo>
                    <a:pt x="0" y="202"/>
                  </a:lnTo>
                  <a:lnTo>
                    <a:pt x="0" y="186"/>
                  </a:lnTo>
                  <a:lnTo>
                    <a:pt x="2" y="172"/>
                  </a:lnTo>
                  <a:lnTo>
                    <a:pt x="4" y="158"/>
                  </a:lnTo>
                  <a:lnTo>
                    <a:pt x="5" y="144"/>
                  </a:lnTo>
                  <a:lnTo>
                    <a:pt x="7" y="132"/>
                  </a:lnTo>
                  <a:lnTo>
                    <a:pt x="11" y="118"/>
                  </a:lnTo>
                  <a:lnTo>
                    <a:pt x="12" y="106"/>
                  </a:lnTo>
                  <a:lnTo>
                    <a:pt x="14" y="92"/>
                  </a:lnTo>
                  <a:lnTo>
                    <a:pt x="16" y="78"/>
                  </a:lnTo>
                  <a:lnTo>
                    <a:pt x="18" y="64"/>
                  </a:lnTo>
                  <a:lnTo>
                    <a:pt x="18" y="49"/>
                  </a:lnTo>
                  <a:lnTo>
                    <a:pt x="19" y="35"/>
                  </a:lnTo>
                  <a:lnTo>
                    <a:pt x="21" y="19"/>
                  </a:lnTo>
                  <a:lnTo>
                    <a:pt x="21" y="3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90" name="Freeform 242"/>
            <p:cNvSpPr>
              <a:spLocks/>
            </p:cNvSpPr>
            <p:nvPr/>
          </p:nvSpPr>
          <p:spPr bwMode="auto">
            <a:xfrm>
              <a:off x="793" y="2315"/>
              <a:ext cx="41" cy="127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18" y="19"/>
                </a:cxn>
                <a:cxn ang="0">
                  <a:pos x="25" y="34"/>
                </a:cxn>
                <a:cxn ang="0">
                  <a:pos x="32" y="50"/>
                </a:cxn>
                <a:cxn ang="0">
                  <a:pos x="37" y="64"/>
                </a:cxn>
                <a:cxn ang="0">
                  <a:pos x="40" y="80"/>
                </a:cxn>
                <a:cxn ang="0">
                  <a:pos x="44" y="94"/>
                </a:cxn>
                <a:cxn ang="0">
                  <a:pos x="47" y="108"/>
                </a:cxn>
                <a:cxn ang="0">
                  <a:pos x="53" y="123"/>
                </a:cxn>
                <a:cxn ang="0">
                  <a:pos x="54" y="137"/>
                </a:cxn>
                <a:cxn ang="0">
                  <a:pos x="58" y="151"/>
                </a:cxn>
                <a:cxn ang="0">
                  <a:pos x="61" y="167"/>
                </a:cxn>
                <a:cxn ang="0">
                  <a:pos x="65" y="182"/>
                </a:cxn>
                <a:cxn ang="0">
                  <a:pos x="68" y="198"/>
                </a:cxn>
                <a:cxn ang="0">
                  <a:pos x="72" y="214"/>
                </a:cxn>
                <a:cxn ang="0">
                  <a:pos x="77" y="231"/>
                </a:cxn>
                <a:cxn ang="0">
                  <a:pos x="84" y="248"/>
                </a:cxn>
                <a:cxn ang="0">
                  <a:pos x="82" y="250"/>
                </a:cxn>
                <a:cxn ang="0">
                  <a:pos x="80" y="254"/>
                </a:cxn>
                <a:cxn ang="0">
                  <a:pos x="77" y="254"/>
                </a:cxn>
                <a:cxn ang="0">
                  <a:pos x="75" y="250"/>
                </a:cxn>
                <a:cxn ang="0">
                  <a:pos x="70" y="233"/>
                </a:cxn>
                <a:cxn ang="0">
                  <a:pos x="65" y="215"/>
                </a:cxn>
                <a:cxn ang="0">
                  <a:pos x="61" y="200"/>
                </a:cxn>
                <a:cxn ang="0">
                  <a:pos x="58" y="184"/>
                </a:cxn>
                <a:cxn ang="0">
                  <a:pos x="53" y="168"/>
                </a:cxn>
                <a:cxn ang="0">
                  <a:pos x="51" y="154"/>
                </a:cxn>
                <a:cxn ang="0">
                  <a:pos x="47" y="141"/>
                </a:cxn>
                <a:cxn ang="0">
                  <a:pos x="44" y="127"/>
                </a:cxn>
                <a:cxn ang="0">
                  <a:pos x="40" y="113"/>
                </a:cxn>
                <a:cxn ang="0">
                  <a:pos x="37" y="99"/>
                </a:cxn>
                <a:cxn ang="0">
                  <a:pos x="32" y="83"/>
                </a:cxn>
                <a:cxn ang="0">
                  <a:pos x="28" y="69"/>
                </a:cxn>
                <a:cxn ang="0">
                  <a:pos x="23" y="54"/>
                </a:cxn>
                <a:cxn ang="0">
                  <a:pos x="16" y="40"/>
                </a:cxn>
                <a:cxn ang="0">
                  <a:pos x="9" y="24"/>
                </a:cxn>
                <a:cxn ang="0">
                  <a:pos x="2" y="8"/>
                </a:cxn>
                <a:cxn ang="0">
                  <a:pos x="0" y="3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11" y="3"/>
                </a:cxn>
                <a:cxn ang="0">
                  <a:pos x="11" y="3"/>
                </a:cxn>
              </a:cxnLst>
              <a:rect l="0" t="0" r="r" b="b"/>
              <a:pathLst>
                <a:path w="84" h="254">
                  <a:moveTo>
                    <a:pt x="11" y="3"/>
                  </a:moveTo>
                  <a:lnTo>
                    <a:pt x="18" y="19"/>
                  </a:lnTo>
                  <a:lnTo>
                    <a:pt x="25" y="34"/>
                  </a:lnTo>
                  <a:lnTo>
                    <a:pt x="32" y="50"/>
                  </a:lnTo>
                  <a:lnTo>
                    <a:pt x="37" y="64"/>
                  </a:lnTo>
                  <a:lnTo>
                    <a:pt x="40" y="80"/>
                  </a:lnTo>
                  <a:lnTo>
                    <a:pt x="44" y="94"/>
                  </a:lnTo>
                  <a:lnTo>
                    <a:pt x="47" y="108"/>
                  </a:lnTo>
                  <a:lnTo>
                    <a:pt x="53" y="123"/>
                  </a:lnTo>
                  <a:lnTo>
                    <a:pt x="54" y="137"/>
                  </a:lnTo>
                  <a:lnTo>
                    <a:pt x="58" y="151"/>
                  </a:lnTo>
                  <a:lnTo>
                    <a:pt x="61" y="167"/>
                  </a:lnTo>
                  <a:lnTo>
                    <a:pt x="65" y="182"/>
                  </a:lnTo>
                  <a:lnTo>
                    <a:pt x="68" y="198"/>
                  </a:lnTo>
                  <a:lnTo>
                    <a:pt x="72" y="214"/>
                  </a:lnTo>
                  <a:lnTo>
                    <a:pt x="77" y="231"/>
                  </a:lnTo>
                  <a:lnTo>
                    <a:pt x="84" y="248"/>
                  </a:lnTo>
                  <a:lnTo>
                    <a:pt x="82" y="250"/>
                  </a:lnTo>
                  <a:lnTo>
                    <a:pt x="80" y="254"/>
                  </a:lnTo>
                  <a:lnTo>
                    <a:pt x="77" y="254"/>
                  </a:lnTo>
                  <a:lnTo>
                    <a:pt x="75" y="250"/>
                  </a:lnTo>
                  <a:lnTo>
                    <a:pt x="70" y="233"/>
                  </a:lnTo>
                  <a:lnTo>
                    <a:pt x="65" y="215"/>
                  </a:lnTo>
                  <a:lnTo>
                    <a:pt x="61" y="200"/>
                  </a:lnTo>
                  <a:lnTo>
                    <a:pt x="58" y="184"/>
                  </a:lnTo>
                  <a:lnTo>
                    <a:pt x="53" y="168"/>
                  </a:lnTo>
                  <a:lnTo>
                    <a:pt x="51" y="154"/>
                  </a:lnTo>
                  <a:lnTo>
                    <a:pt x="47" y="141"/>
                  </a:lnTo>
                  <a:lnTo>
                    <a:pt x="44" y="127"/>
                  </a:lnTo>
                  <a:lnTo>
                    <a:pt x="40" y="113"/>
                  </a:lnTo>
                  <a:lnTo>
                    <a:pt x="37" y="99"/>
                  </a:lnTo>
                  <a:lnTo>
                    <a:pt x="32" y="83"/>
                  </a:lnTo>
                  <a:lnTo>
                    <a:pt x="28" y="69"/>
                  </a:lnTo>
                  <a:lnTo>
                    <a:pt x="23" y="54"/>
                  </a:lnTo>
                  <a:lnTo>
                    <a:pt x="16" y="40"/>
                  </a:lnTo>
                  <a:lnTo>
                    <a:pt x="9" y="24"/>
                  </a:lnTo>
                  <a:lnTo>
                    <a:pt x="2" y="8"/>
                  </a:lnTo>
                  <a:lnTo>
                    <a:pt x="0" y="3"/>
                  </a:lnTo>
                  <a:lnTo>
                    <a:pt x="4" y="1"/>
                  </a:lnTo>
                  <a:lnTo>
                    <a:pt x="6" y="0"/>
                  </a:lnTo>
                  <a:lnTo>
                    <a:pt x="11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92" name="Freeform 244"/>
            <p:cNvSpPr>
              <a:spLocks/>
            </p:cNvSpPr>
            <p:nvPr/>
          </p:nvSpPr>
          <p:spPr bwMode="auto">
            <a:xfrm>
              <a:off x="922" y="2329"/>
              <a:ext cx="45" cy="169"/>
            </a:xfrm>
            <a:custGeom>
              <a:avLst/>
              <a:gdLst/>
              <a:ahLst/>
              <a:cxnLst>
                <a:cxn ang="0">
                  <a:pos x="89" y="8"/>
                </a:cxn>
                <a:cxn ang="0">
                  <a:pos x="91" y="22"/>
                </a:cxn>
                <a:cxn ang="0">
                  <a:pos x="89" y="34"/>
                </a:cxn>
                <a:cxn ang="0">
                  <a:pos x="87" y="46"/>
                </a:cxn>
                <a:cxn ang="0">
                  <a:pos x="84" y="59"/>
                </a:cxn>
                <a:cxn ang="0">
                  <a:pos x="81" y="73"/>
                </a:cxn>
                <a:cxn ang="0">
                  <a:pos x="75" y="86"/>
                </a:cxn>
                <a:cxn ang="0">
                  <a:pos x="74" y="100"/>
                </a:cxn>
                <a:cxn ang="0">
                  <a:pos x="72" y="116"/>
                </a:cxn>
                <a:cxn ang="0">
                  <a:pos x="72" y="130"/>
                </a:cxn>
                <a:cxn ang="0">
                  <a:pos x="74" y="144"/>
                </a:cxn>
                <a:cxn ang="0">
                  <a:pos x="75" y="156"/>
                </a:cxn>
                <a:cxn ang="0">
                  <a:pos x="77" y="170"/>
                </a:cxn>
                <a:cxn ang="0">
                  <a:pos x="79" y="182"/>
                </a:cxn>
                <a:cxn ang="0">
                  <a:pos x="79" y="196"/>
                </a:cxn>
                <a:cxn ang="0">
                  <a:pos x="77" y="210"/>
                </a:cxn>
                <a:cxn ang="0">
                  <a:pos x="74" y="227"/>
                </a:cxn>
                <a:cxn ang="0">
                  <a:pos x="68" y="245"/>
                </a:cxn>
                <a:cxn ang="0">
                  <a:pos x="61" y="260"/>
                </a:cxn>
                <a:cxn ang="0">
                  <a:pos x="54" y="274"/>
                </a:cxn>
                <a:cxn ang="0">
                  <a:pos x="44" y="288"/>
                </a:cxn>
                <a:cxn ang="0">
                  <a:pos x="35" y="300"/>
                </a:cxn>
                <a:cxn ang="0">
                  <a:pos x="25" y="314"/>
                </a:cxn>
                <a:cxn ang="0">
                  <a:pos x="13" y="330"/>
                </a:cxn>
                <a:cxn ang="0">
                  <a:pos x="4" y="339"/>
                </a:cxn>
                <a:cxn ang="0">
                  <a:pos x="0" y="335"/>
                </a:cxn>
                <a:cxn ang="0">
                  <a:pos x="7" y="325"/>
                </a:cxn>
                <a:cxn ang="0">
                  <a:pos x="18" y="311"/>
                </a:cxn>
                <a:cxn ang="0">
                  <a:pos x="27" y="297"/>
                </a:cxn>
                <a:cxn ang="0">
                  <a:pos x="37" y="283"/>
                </a:cxn>
                <a:cxn ang="0">
                  <a:pos x="46" y="271"/>
                </a:cxn>
                <a:cxn ang="0">
                  <a:pos x="51" y="255"/>
                </a:cxn>
                <a:cxn ang="0">
                  <a:pos x="58" y="241"/>
                </a:cxn>
                <a:cxn ang="0">
                  <a:pos x="63" y="226"/>
                </a:cxn>
                <a:cxn ang="0">
                  <a:pos x="67" y="208"/>
                </a:cxn>
                <a:cxn ang="0">
                  <a:pos x="68" y="194"/>
                </a:cxn>
                <a:cxn ang="0">
                  <a:pos x="68" y="180"/>
                </a:cxn>
                <a:cxn ang="0">
                  <a:pos x="67" y="168"/>
                </a:cxn>
                <a:cxn ang="0">
                  <a:pos x="67" y="154"/>
                </a:cxn>
                <a:cxn ang="0">
                  <a:pos x="63" y="142"/>
                </a:cxn>
                <a:cxn ang="0">
                  <a:pos x="63" y="130"/>
                </a:cxn>
                <a:cxn ang="0">
                  <a:pos x="63" y="114"/>
                </a:cxn>
                <a:cxn ang="0">
                  <a:pos x="63" y="100"/>
                </a:cxn>
                <a:cxn ang="0">
                  <a:pos x="67" y="86"/>
                </a:cxn>
                <a:cxn ang="0">
                  <a:pos x="70" y="73"/>
                </a:cxn>
                <a:cxn ang="0">
                  <a:pos x="75" y="60"/>
                </a:cxn>
                <a:cxn ang="0">
                  <a:pos x="79" y="48"/>
                </a:cxn>
                <a:cxn ang="0">
                  <a:pos x="82" y="36"/>
                </a:cxn>
                <a:cxn ang="0">
                  <a:pos x="84" y="24"/>
                </a:cxn>
                <a:cxn ang="0">
                  <a:pos x="82" y="12"/>
                </a:cxn>
                <a:cxn ang="0">
                  <a:pos x="82" y="1"/>
                </a:cxn>
                <a:cxn ang="0">
                  <a:pos x="86" y="0"/>
                </a:cxn>
                <a:cxn ang="0">
                  <a:pos x="87" y="1"/>
                </a:cxn>
              </a:cxnLst>
              <a:rect l="0" t="0" r="r" b="b"/>
              <a:pathLst>
                <a:path w="91" h="339">
                  <a:moveTo>
                    <a:pt x="87" y="1"/>
                  </a:moveTo>
                  <a:lnTo>
                    <a:pt x="89" y="8"/>
                  </a:lnTo>
                  <a:lnTo>
                    <a:pt x="91" y="15"/>
                  </a:lnTo>
                  <a:lnTo>
                    <a:pt x="91" y="22"/>
                  </a:lnTo>
                  <a:lnTo>
                    <a:pt x="91" y="29"/>
                  </a:lnTo>
                  <a:lnTo>
                    <a:pt x="89" y="34"/>
                  </a:lnTo>
                  <a:lnTo>
                    <a:pt x="89" y="41"/>
                  </a:lnTo>
                  <a:lnTo>
                    <a:pt x="87" y="46"/>
                  </a:lnTo>
                  <a:lnTo>
                    <a:pt x="86" y="53"/>
                  </a:lnTo>
                  <a:lnTo>
                    <a:pt x="84" y="59"/>
                  </a:lnTo>
                  <a:lnTo>
                    <a:pt x="82" y="66"/>
                  </a:lnTo>
                  <a:lnTo>
                    <a:pt x="81" y="73"/>
                  </a:lnTo>
                  <a:lnTo>
                    <a:pt x="79" y="80"/>
                  </a:lnTo>
                  <a:lnTo>
                    <a:pt x="75" y="86"/>
                  </a:lnTo>
                  <a:lnTo>
                    <a:pt x="75" y="93"/>
                  </a:lnTo>
                  <a:lnTo>
                    <a:pt x="74" y="100"/>
                  </a:lnTo>
                  <a:lnTo>
                    <a:pt x="74" y="109"/>
                  </a:lnTo>
                  <a:lnTo>
                    <a:pt x="72" y="116"/>
                  </a:lnTo>
                  <a:lnTo>
                    <a:pt x="72" y="123"/>
                  </a:lnTo>
                  <a:lnTo>
                    <a:pt x="72" y="130"/>
                  </a:lnTo>
                  <a:lnTo>
                    <a:pt x="74" y="137"/>
                  </a:lnTo>
                  <a:lnTo>
                    <a:pt x="74" y="144"/>
                  </a:lnTo>
                  <a:lnTo>
                    <a:pt x="75" y="151"/>
                  </a:lnTo>
                  <a:lnTo>
                    <a:pt x="75" y="156"/>
                  </a:lnTo>
                  <a:lnTo>
                    <a:pt x="77" y="163"/>
                  </a:lnTo>
                  <a:lnTo>
                    <a:pt x="77" y="170"/>
                  </a:lnTo>
                  <a:lnTo>
                    <a:pt x="77" y="177"/>
                  </a:lnTo>
                  <a:lnTo>
                    <a:pt x="79" y="182"/>
                  </a:lnTo>
                  <a:lnTo>
                    <a:pt x="79" y="189"/>
                  </a:lnTo>
                  <a:lnTo>
                    <a:pt x="79" y="196"/>
                  </a:lnTo>
                  <a:lnTo>
                    <a:pt x="79" y="203"/>
                  </a:lnTo>
                  <a:lnTo>
                    <a:pt x="77" y="210"/>
                  </a:lnTo>
                  <a:lnTo>
                    <a:pt x="77" y="219"/>
                  </a:lnTo>
                  <a:lnTo>
                    <a:pt x="74" y="227"/>
                  </a:lnTo>
                  <a:lnTo>
                    <a:pt x="72" y="236"/>
                  </a:lnTo>
                  <a:lnTo>
                    <a:pt x="68" y="245"/>
                  </a:lnTo>
                  <a:lnTo>
                    <a:pt x="65" y="253"/>
                  </a:lnTo>
                  <a:lnTo>
                    <a:pt x="61" y="260"/>
                  </a:lnTo>
                  <a:lnTo>
                    <a:pt x="58" y="267"/>
                  </a:lnTo>
                  <a:lnTo>
                    <a:pt x="54" y="274"/>
                  </a:lnTo>
                  <a:lnTo>
                    <a:pt x="49" y="281"/>
                  </a:lnTo>
                  <a:lnTo>
                    <a:pt x="44" y="288"/>
                  </a:lnTo>
                  <a:lnTo>
                    <a:pt x="39" y="295"/>
                  </a:lnTo>
                  <a:lnTo>
                    <a:pt x="35" y="300"/>
                  </a:lnTo>
                  <a:lnTo>
                    <a:pt x="30" y="307"/>
                  </a:lnTo>
                  <a:lnTo>
                    <a:pt x="25" y="314"/>
                  </a:lnTo>
                  <a:lnTo>
                    <a:pt x="18" y="321"/>
                  </a:lnTo>
                  <a:lnTo>
                    <a:pt x="13" y="330"/>
                  </a:lnTo>
                  <a:lnTo>
                    <a:pt x="7" y="337"/>
                  </a:lnTo>
                  <a:lnTo>
                    <a:pt x="4" y="339"/>
                  </a:lnTo>
                  <a:lnTo>
                    <a:pt x="2" y="337"/>
                  </a:lnTo>
                  <a:lnTo>
                    <a:pt x="0" y="335"/>
                  </a:lnTo>
                  <a:lnTo>
                    <a:pt x="0" y="332"/>
                  </a:lnTo>
                  <a:lnTo>
                    <a:pt x="7" y="325"/>
                  </a:lnTo>
                  <a:lnTo>
                    <a:pt x="13" y="318"/>
                  </a:lnTo>
                  <a:lnTo>
                    <a:pt x="18" y="311"/>
                  </a:lnTo>
                  <a:lnTo>
                    <a:pt x="23" y="304"/>
                  </a:lnTo>
                  <a:lnTo>
                    <a:pt x="27" y="297"/>
                  </a:lnTo>
                  <a:lnTo>
                    <a:pt x="32" y="290"/>
                  </a:lnTo>
                  <a:lnTo>
                    <a:pt x="37" y="283"/>
                  </a:lnTo>
                  <a:lnTo>
                    <a:pt x="42" y="278"/>
                  </a:lnTo>
                  <a:lnTo>
                    <a:pt x="46" y="271"/>
                  </a:lnTo>
                  <a:lnTo>
                    <a:pt x="47" y="264"/>
                  </a:lnTo>
                  <a:lnTo>
                    <a:pt x="51" y="255"/>
                  </a:lnTo>
                  <a:lnTo>
                    <a:pt x="54" y="250"/>
                  </a:lnTo>
                  <a:lnTo>
                    <a:pt x="58" y="241"/>
                  </a:lnTo>
                  <a:lnTo>
                    <a:pt x="61" y="234"/>
                  </a:lnTo>
                  <a:lnTo>
                    <a:pt x="63" y="226"/>
                  </a:lnTo>
                  <a:lnTo>
                    <a:pt x="67" y="217"/>
                  </a:lnTo>
                  <a:lnTo>
                    <a:pt x="67" y="208"/>
                  </a:lnTo>
                  <a:lnTo>
                    <a:pt x="68" y="201"/>
                  </a:lnTo>
                  <a:lnTo>
                    <a:pt x="68" y="194"/>
                  </a:lnTo>
                  <a:lnTo>
                    <a:pt x="68" y="187"/>
                  </a:lnTo>
                  <a:lnTo>
                    <a:pt x="68" y="180"/>
                  </a:lnTo>
                  <a:lnTo>
                    <a:pt x="68" y="173"/>
                  </a:lnTo>
                  <a:lnTo>
                    <a:pt x="67" y="168"/>
                  </a:lnTo>
                  <a:lnTo>
                    <a:pt x="67" y="161"/>
                  </a:lnTo>
                  <a:lnTo>
                    <a:pt x="67" y="154"/>
                  </a:lnTo>
                  <a:lnTo>
                    <a:pt x="65" y="149"/>
                  </a:lnTo>
                  <a:lnTo>
                    <a:pt x="63" y="142"/>
                  </a:lnTo>
                  <a:lnTo>
                    <a:pt x="63" y="137"/>
                  </a:lnTo>
                  <a:lnTo>
                    <a:pt x="63" y="130"/>
                  </a:lnTo>
                  <a:lnTo>
                    <a:pt x="63" y="121"/>
                  </a:lnTo>
                  <a:lnTo>
                    <a:pt x="63" y="114"/>
                  </a:lnTo>
                  <a:lnTo>
                    <a:pt x="63" y="109"/>
                  </a:lnTo>
                  <a:lnTo>
                    <a:pt x="63" y="100"/>
                  </a:lnTo>
                  <a:lnTo>
                    <a:pt x="65" y="93"/>
                  </a:lnTo>
                  <a:lnTo>
                    <a:pt x="67" y="86"/>
                  </a:lnTo>
                  <a:lnTo>
                    <a:pt x="68" y="80"/>
                  </a:lnTo>
                  <a:lnTo>
                    <a:pt x="70" y="73"/>
                  </a:lnTo>
                  <a:lnTo>
                    <a:pt x="74" y="67"/>
                  </a:lnTo>
                  <a:lnTo>
                    <a:pt x="75" y="60"/>
                  </a:lnTo>
                  <a:lnTo>
                    <a:pt x="77" y="55"/>
                  </a:lnTo>
                  <a:lnTo>
                    <a:pt x="79" y="48"/>
                  </a:lnTo>
                  <a:lnTo>
                    <a:pt x="81" y="43"/>
                  </a:lnTo>
                  <a:lnTo>
                    <a:pt x="82" y="36"/>
                  </a:lnTo>
                  <a:lnTo>
                    <a:pt x="84" y="31"/>
                  </a:lnTo>
                  <a:lnTo>
                    <a:pt x="84" y="24"/>
                  </a:lnTo>
                  <a:lnTo>
                    <a:pt x="84" y="17"/>
                  </a:lnTo>
                  <a:lnTo>
                    <a:pt x="82" y="12"/>
                  </a:lnTo>
                  <a:lnTo>
                    <a:pt x="82" y="5"/>
                  </a:lnTo>
                  <a:lnTo>
                    <a:pt x="82" y="1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7" y="1"/>
                  </a:lnTo>
                  <a:lnTo>
                    <a:pt x="8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95" name="Freeform 247"/>
            <p:cNvSpPr>
              <a:spLocks/>
            </p:cNvSpPr>
            <p:nvPr/>
          </p:nvSpPr>
          <p:spPr bwMode="auto">
            <a:xfrm>
              <a:off x="799" y="1866"/>
              <a:ext cx="52" cy="11"/>
            </a:xfrm>
            <a:custGeom>
              <a:avLst/>
              <a:gdLst/>
              <a:ahLst/>
              <a:cxnLst>
                <a:cxn ang="0">
                  <a:pos x="6" y="9"/>
                </a:cxn>
                <a:cxn ang="0">
                  <a:pos x="12" y="9"/>
                </a:cxn>
                <a:cxn ang="0">
                  <a:pos x="19" y="11"/>
                </a:cxn>
                <a:cxn ang="0">
                  <a:pos x="26" y="11"/>
                </a:cxn>
                <a:cxn ang="0">
                  <a:pos x="31" y="13"/>
                </a:cxn>
                <a:cxn ang="0">
                  <a:pos x="38" y="13"/>
                </a:cxn>
                <a:cxn ang="0">
                  <a:pos x="43" y="14"/>
                </a:cxn>
                <a:cxn ang="0">
                  <a:pos x="48" y="14"/>
                </a:cxn>
                <a:cxn ang="0">
                  <a:pos x="55" y="14"/>
                </a:cxn>
                <a:cxn ang="0">
                  <a:pos x="59" y="13"/>
                </a:cxn>
                <a:cxn ang="0">
                  <a:pos x="66" y="13"/>
                </a:cxn>
                <a:cxn ang="0">
                  <a:pos x="71" y="11"/>
                </a:cxn>
                <a:cxn ang="0">
                  <a:pos x="76" y="9"/>
                </a:cxn>
                <a:cxn ang="0">
                  <a:pos x="83" y="7"/>
                </a:cxn>
                <a:cxn ang="0">
                  <a:pos x="88" y="6"/>
                </a:cxn>
                <a:cxn ang="0">
                  <a:pos x="95" y="4"/>
                </a:cxn>
                <a:cxn ang="0">
                  <a:pos x="102" y="0"/>
                </a:cxn>
                <a:cxn ang="0">
                  <a:pos x="104" y="0"/>
                </a:cxn>
                <a:cxn ang="0">
                  <a:pos x="104" y="2"/>
                </a:cxn>
                <a:cxn ang="0">
                  <a:pos x="104" y="6"/>
                </a:cxn>
                <a:cxn ang="0">
                  <a:pos x="104" y="7"/>
                </a:cxn>
                <a:cxn ang="0">
                  <a:pos x="95" y="9"/>
                </a:cxn>
                <a:cxn ang="0">
                  <a:pos x="90" y="13"/>
                </a:cxn>
                <a:cxn ang="0">
                  <a:pos x="83" y="14"/>
                </a:cxn>
                <a:cxn ang="0">
                  <a:pos x="78" y="18"/>
                </a:cxn>
                <a:cxn ang="0">
                  <a:pos x="71" y="18"/>
                </a:cxn>
                <a:cxn ang="0">
                  <a:pos x="66" y="20"/>
                </a:cxn>
                <a:cxn ang="0">
                  <a:pos x="60" y="21"/>
                </a:cxn>
                <a:cxn ang="0">
                  <a:pos x="55" y="23"/>
                </a:cxn>
                <a:cxn ang="0">
                  <a:pos x="48" y="23"/>
                </a:cxn>
                <a:cxn ang="0">
                  <a:pos x="41" y="23"/>
                </a:cxn>
                <a:cxn ang="0">
                  <a:pos x="36" y="23"/>
                </a:cxn>
                <a:cxn ang="0">
                  <a:pos x="29" y="23"/>
                </a:cxn>
                <a:cxn ang="0">
                  <a:pos x="24" y="23"/>
                </a:cxn>
                <a:cxn ang="0">
                  <a:pos x="17" y="21"/>
                </a:cxn>
                <a:cxn ang="0">
                  <a:pos x="10" y="20"/>
                </a:cxn>
                <a:cxn ang="0">
                  <a:pos x="3" y="20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6" y="9"/>
                </a:cxn>
                <a:cxn ang="0">
                  <a:pos x="6" y="9"/>
                </a:cxn>
              </a:cxnLst>
              <a:rect l="0" t="0" r="r" b="b"/>
              <a:pathLst>
                <a:path w="104" h="23">
                  <a:moveTo>
                    <a:pt x="6" y="9"/>
                  </a:moveTo>
                  <a:lnTo>
                    <a:pt x="12" y="9"/>
                  </a:lnTo>
                  <a:lnTo>
                    <a:pt x="19" y="11"/>
                  </a:lnTo>
                  <a:lnTo>
                    <a:pt x="26" y="11"/>
                  </a:lnTo>
                  <a:lnTo>
                    <a:pt x="31" y="13"/>
                  </a:lnTo>
                  <a:lnTo>
                    <a:pt x="38" y="13"/>
                  </a:lnTo>
                  <a:lnTo>
                    <a:pt x="43" y="14"/>
                  </a:lnTo>
                  <a:lnTo>
                    <a:pt x="48" y="14"/>
                  </a:lnTo>
                  <a:lnTo>
                    <a:pt x="55" y="14"/>
                  </a:lnTo>
                  <a:lnTo>
                    <a:pt x="59" y="13"/>
                  </a:lnTo>
                  <a:lnTo>
                    <a:pt x="66" y="13"/>
                  </a:lnTo>
                  <a:lnTo>
                    <a:pt x="71" y="11"/>
                  </a:lnTo>
                  <a:lnTo>
                    <a:pt x="76" y="9"/>
                  </a:lnTo>
                  <a:lnTo>
                    <a:pt x="83" y="7"/>
                  </a:lnTo>
                  <a:lnTo>
                    <a:pt x="88" y="6"/>
                  </a:lnTo>
                  <a:lnTo>
                    <a:pt x="95" y="4"/>
                  </a:lnTo>
                  <a:lnTo>
                    <a:pt x="102" y="0"/>
                  </a:lnTo>
                  <a:lnTo>
                    <a:pt x="104" y="0"/>
                  </a:lnTo>
                  <a:lnTo>
                    <a:pt x="104" y="2"/>
                  </a:lnTo>
                  <a:lnTo>
                    <a:pt x="104" y="6"/>
                  </a:lnTo>
                  <a:lnTo>
                    <a:pt x="104" y="7"/>
                  </a:lnTo>
                  <a:lnTo>
                    <a:pt x="95" y="9"/>
                  </a:lnTo>
                  <a:lnTo>
                    <a:pt x="90" y="13"/>
                  </a:lnTo>
                  <a:lnTo>
                    <a:pt x="83" y="14"/>
                  </a:lnTo>
                  <a:lnTo>
                    <a:pt x="78" y="18"/>
                  </a:lnTo>
                  <a:lnTo>
                    <a:pt x="71" y="18"/>
                  </a:lnTo>
                  <a:lnTo>
                    <a:pt x="66" y="20"/>
                  </a:lnTo>
                  <a:lnTo>
                    <a:pt x="60" y="21"/>
                  </a:lnTo>
                  <a:lnTo>
                    <a:pt x="55" y="23"/>
                  </a:lnTo>
                  <a:lnTo>
                    <a:pt x="48" y="23"/>
                  </a:lnTo>
                  <a:lnTo>
                    <a:pt x="41" y="23"/>
                  </a:lnTo>
                  <a:lnTo>
                    <a:pt x="36" y="23"/>
                  </a:lnTo>
                  <a:lnTo>
                    <a:pt x="29" y="23"/>
                  </a:lnTo>
                  <a:lnTo>
                    <a:pt x="24" y="23"/>
                  </a:lnTo>
                  <a:lnTo>
                    <a:pt x="17" y="21"/>
                  </a:lnTo>
                  <a:lnTo>
                    <a:pt x="10" y="20"/>
                  </a:lnTo>
                  <a:lnTo>
                    <a:pt x="3" y="20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9"/>
                  </a:lnTo>
                  <a:lnTo>
                    <a:pt x="6" y="9"/>
                  </a:lnTo>
                  <a:lnTo>
                    <a:pt x="6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96" name="Freeform 248"/>
            <p:cNvSpPr>
              <a:spLocks/>
            </p:cNvSpPr>
            <p:nvPr/>
          </p:nvSpPr>
          <p:spPr bwMode="auto">
            <a:xfrm>
              <a:off x="942" y="1965"/>
              <a:ext cx="30" cy="1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4" y="3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2" y="19"/>
                </a:cxn>
                <a:cxn ang="0">
                  <a:pos x="4" y="20"/>
                </a:cxn>
                <a:cxn ang="0">
                  <a:pos x="7" y="24"/>
                </a:cxn>
                <a:cxn ang="0">
                  <a:pos x="13" y="27"/>
                </a:cxn>
                <a:cxn ang="0">
                  <a:pos x="20" y="29"/>
                </a:cxn>
                <a:cxn ang="0">
                  <a:pos x="27" y="31"/>
                </a:cxn>
                <a:cxn ang="0">
                  <a:pos x="35" y="31"/>
                </a:cxn>
                <a:cxn ang="0">
                  <a:pos x="44" y="31"/>
                </a:cxn>
                <a:cxn ang="0">
                  <a:pos x="51" y="31"/>
                </a:cxn>
                <a:cxn ang="0">
                  <a:pos x="54" y="29"/>
                </a:cxn>
                <a:cxn ang="0">
                  <a:pos x="60" y="26"/>
                </a:cxn>
                <a:cxn ang="0">
                  <a:pos x="60" y="22"/>
                </a:cxn>
                <a:cxn ang="0">
                  <a:pos x="58" y="19"/>
                </a:cxn>
                <a:cxn ang="0">
                  <a:pos x="51" y="12"/>
                </a:cxn>
                <a:cxn ang="0">
                  <a:pos x="44" y="8"/>
                </a:cxn>
                <a:cxn ang="0">
                  <a:pos x="35" y="5"/>
                </a:cxn>
                <a:cxn ang="0">
                  <a:pos x="28" y="1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60" h="31">
                  <a:moveTo>
                    <a:pt x="9" y="0"/>
                  </a:moveTo>
                  <a:lnTo>
                    <a:pt x="4" y="3"/>
                  </a:lnTo>
                  <a:lnTo>
                    <a:pt x="0" y="8"/>
                  </a:lnTo>
                  <a:lnTo>
                    <a:pt x="0" y="14"/>
                  </a:lnTo>
                  <a:lnTo>
                    <a:pt x="2" y="19"/>
                  </a:lnTo>
                  <a:lnTo>
                    <a:pt x="4" y="20"/>
                  </a:lnTo>
                  <a:lnTo>
                    <a:pt x="7" y="24"/>
                  </a:lnTo>
                  <a:lnTo>
                    <a:pt x="13" y="27"/>
                  </a:lnTo>
                  <a:lnTo>
                    <a:pt x="20" y="29"/>
                  </a:lnTo>
                  <a:lnTo>
                    <a:pt x="27" y="31"/>
                  </a:lnTo>
                  <a:lnTo>
                    <a:pt x="35" y="31"/>
                  </a:lnTo>
                  <a:lnTo>
                    <a:pt x="44" y="31"/>
                  </a:lnTo>
                  <a:lnTo>
                    <a:pt x="51" y="31"/>
                  </a:lnTo>
                  <a:lnTo>
                    <a:pt x="54" y="29"/>
                  </a:lnTo>
                  <a:lnTo>
                    <a:pt x="60" y="26"/>
                  </a:lnTo>
                  <a:lnTo>
                    <a:pt x="60" y="22"/>
                  </a:lnTo>
                  <a:lnTo>
                    <a:pt x="58" y="19"/>
                  </a:lnTo>
                  <a:lnTo>
                    <a:pt x="51" y="12"/>
                  </a:lnTo>
                  <a:lnTo>
                    <a:pt x="44" y="8"/>
                  </a:lnTo>
                  <a:lnTo>
                    <a:pt x="35" y="5"/>
                  </a:lnTo>
                  <a:lnTo>
                    <a:pt x="28" y="1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05"/>
          <p:cNvGrpSpPr>
            <a:grpSpLocks/>
          </p:cNvGrpSpPr>
          <p:nvPr/>
        </p:nvGrpSpPr>
        <p:grpSpPr bwMode="auto">
          <a:xfrm>
            <a:off x="5573713" y="2536825"/>
            <a:ext cx="1712912" cy="1808163"/>
            <a:chOff x="3511" y="1598"/>
            <a:chExt cx="1079" cy="1139"/>
          </a:xfrm>
        </p:grpSpPr>
        <p:sp>
          <p:nvSpPr>
            <p:cNvPr id="104698" name="AutoShape 250"/>
            <p:cNvSpPr>
              <a:spLocks noChangeAspect="1" noChangeArrowheads="1" noTextEdit="1"/>
            </p:cNvSpPr>
            <p:nvPr/>
          </p:nvSpPr>
          <p:spPr bwMode="auto">
            <a:xfrm>
              <a:off x="3511" y="1598"/>
              <a:ext cx="1079" cy="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1" name="Freeform 253"/>
            <p:cNvSpPr>
              <a:spLocks/>
            </p:cNvSpPr>
            <p:nvPr/>
          </p:nvSpPr>
          <p:spPr bwMode="auto">
            <a:xfrm>
              <a:off x="3640" y="2389"/>
              <a:ext cx="230" cy="220"/>
            </a:xfrm>
            <a:custGeom>
              <a:avLst/>
              <a:gdLst/>
              <a:ahLst/>
              <a:cxnLst>
                <a:cxn ang="0">
                  <a:pos x="360" y="2"/>
                </a:cxn>
                <a:cxn ang="0">
                  <a:pos x="357" y="20"/>
                </a:cxn>
                <a:cxn ang="0">
                  <a:pos x="348" y="54"/>
                </a:cxn>
                <a:cxn ang="0">
                  <a:pos x="329" y="99"/>
                </a:cxn>
                <a:cxn ang="0">
                  <a:pos x="294" y="152"/>
                </a:cxn>
                <a:cxn ang="0">
                  <a:pos x="240" y="209"/>
                </a:cxn>
                <a:cxn ang="0">
                  <a:pos x="165" y="268"/>
                </a:cxn>
                <a:cxn ang="0">
                  <a:pos x="62" y="323"/>
                </a:cxn>
                <a:cxn ang="0">
                  <a:pos x="3" y="351"/>
                </a:cxn>
                <a:cxn ang="0">
                  <a:pos x="25" y="366"/>
                </a:cxn>
                <a:cxn ang="0">
                  <a:pos x="63" y="389"/>
                </a:cxn>
                <a:cxn ang="0">
                  <a:pos x="112" y="408"/>
                </a:cxn>
                <a:cxn ang="0">
                  <a:pos x="143" y="413"/>
                </a:cxn>
                <a:cxn ang="0">
                  <a:pos x="172" y="398"/>
                </a:cxn>
                <a:cxn ang="0">
                  <a:pos x="218" y="367"/>
                </a:cxn>
                <a:cxn ang="0">
                  <a:pos x="264" y="323"/>
                </a:cxn>
                <a:cxn ang="0">
                  <a:pos x="283" y="298"/>
                </a:cxn>
                <a:cxn ang="0">
                  <a:pos x="281" y="322"/>
                </a:cxn>
                <a:cxn ang="0">
                  <a:pos x="266" y="361"/>
                </a:cxn>
                <a:cxn ang="0">
                  <a:pos x="232" y="405"/>
                </a:cxn>
                <a:cxn ang="0">
                  <a:pos x="208" y="429"/>
                </a:cxn>
                <a:cxn ang="0">
                  <a:pos x="231" y="432"/>
                </a:cxn>
                <a:cxn ang="0">
                  <a:pos x="272" y="436"/>
                </a:cxn>
                <a:cxn ang="0">
                  <a:pos x="328" y="439"/>
                </a:cxn>
                <a:cxn ang="0">
                  <a:pos x="364" y="431"/>
                </a:cxn>
                <a:cxn ang="0">
                  <a:pos x="388" y="388"/>
                </a:cxn>
                <a:cxn ang="0">
                  <a:pos x="421" y="322"/>
                </a:cxn>
                <a:cxn ang="0">
                  <a:pos x="450" y="258"/>
                </a:cxn>
                <a:cxn ang="0">
                  <a:pos x="458" y="207"/>
                </a:cxn>
                <a:cxn ang="0">
                  <a:pos x="433" y="135"/>
                </a:cxn>
                <a:cxn ang="0">
                  <a:pos x="395" y="59"/>
                </a:cxn>
                <a:cxn ang="0">
                  <a:pos x="365" y="8"/>
                </a:cxn>
              </a:cxnLst>
              <a:rect l="0" t="0" r="r" b="b"/>
              <a:pathLst>
                <a:path w="458" h="439">
                  <a:moveTo>
                    <a:pt x="360" y="0"/>
                  </a:moveTo>
                  <a:lnTo>
                    <a:pt x="360" y="2"/>
                  </a:lnTo>
                  <a:lnTo>
                    <a:pt x="359" y="9"/>
                  </a:lnTo>
                  <a:lnTo>
                    <a:pt x="357" y="20"/>
                  </a:lnTo>
                  <a:lnTo>
                    <a:pt x="354" y="36"/>
                  </a:lnTo>
                  <a:lnTo>
                    <a:pt x="348" y="54"/>
                  </a:lnTo>
                  <a:lnTo>
                    <a:pt x="340" y="75"/>
                  </a:lnTo>
                  <a:lnTo>
                    <a:pt x="329" y="99"/>
                  </a:lnTo>
                  <a:lnTo>
                    <a:pt x="313" y="125"/>
                  </a:lnTo>
                  <a:lnTo>
                    <a:pt x="294" y="152"/>
                  </a:lnTo>
                  <a:lnTo>
                    <a:pt x="270" y="180"/>
                  </a:lnTo>
                  <a:lnTo>
                    <a:pt x="240" y="209"/>
                  </a:lnTo>
                  <a:lnTo>
                    <a:pt x="206" y="238"/>
                  </a:lnTo>
                  <a:lnTo>
                    <a:pt x="165" y="268"/>
                  </a:lnTo>
                  <a:lnTo>
                    <a:pt x="118" y="296"/>
                  </a:lnTo>
                  <a:lnTo>
                    <a:pt x="62" y="323"/>
                  </a:lnTo>
                  <a:lnTo>
                    <a:pt x="0" y="349"/>
                  </a:lnTo>
                  <a:lnTo>
                    <a:pt x="3" y="351"/>
                  </a:lnTo>
                  <a:lnTo>
                    <a:pt x="11" y="358"/>
                  </a:lnTo>
                  <a:lnTo>
                    <a:pt x="25" y="366"/>
                  </a:lnTo>
                  <a:lnTo>
                    <a:pt x="42" y="378"/>
                  </a:lnTo>
                  <a:lnTo>
                    <a:pt x="63" y="389"/>
                  </a:lnTo>
                  <a:lnTo>
                    <a:pt x="86" y="399"/>
                  </a:lnTo>
                  <a:lnTo>
                    <a:pt x="112" y="408"/>
                  </a:lnTo>
                  <a:lnTo>
                    <a:pt x="138" y="415"/>
                  </a:lnTo>
                  <a:lnTo>
                    <a:pt x="143" y="413"/>
                  </a:lnTo>
                  <a:lnTo>
                    <a:pt x="154" y="407"/>
                  </a:lnTo>
                  <a:lnTo>
                    <a:pt x="172" y="398"/>
                  </a:lnTo>
                  <a:lnTo>
                    <a:pt x="194" y="384"/>
                  </a:lnTo>
                  <a:lnTo>
                    <a:pt x="218" y="367"/>
                  </a:lnTo>
                  <a:lnTo>
                    <a:pt x="241" y="347"/>
                  </a:lnTo>
                  <a:lnTo>
                    <a:pt x="264" y="323"/>
                  </a:lnTo>
                  <a:lnTo>
                    <a:pt x="283" y="295"/>
                  </a:lnTo>
                  <a:lnTo>
                    <a:pt x="283" y="298"/>
                  </a:lnTo>
                  <a:lnTo>
                    <a:pt x="283" y="307"/>
                  </a:lnTo>
                  <a:lnTo>
                    <a:pt x="281" y="322"/>
                  </a:lnTo>
                  <a:lnTo>
                    <a:pt x="275" y="339"/>
                  </a:lnTo>
                  <a:lnTo>
                    <a:pt x="266" y="361"/>
                  </a:lnTo>
                  <a:lnTo>
                    <a:pt x="253" y="382"/>
                  </a:lnTo>
                  <a:lnTo>
                    <a:pt x="232" y="405"/>
                  </a:lnTo>
                  <a:lnTo>
                    <a:pt x="205" y="427"/>
                  </a:lnTo>
                  <a:lnTo>
                    <a:pt x="208" y="429"/>
                  </a:lnTo>
                  <a:lnTo>
                    <a:pt x="216" y="430"/>
                  </a:lnTo>
                  <a:lnTo>
                    <a:pt x="231" y="432"/>
                  </a:lnTo>
                  <a:lnTo>
                    <a:pt x="249" y="434"/>
                  </a:lnTo>
                  <a:lnTo>
                    <a:pt x="272" y="436"/>
                  </a:lnTo>
                  <a:lnTo>
                    <a:pt x="298" y="439"/>
                  </a:lnTo>
                  <a:lnTo>
                    <a:pt x="328" y="439"/>
                  </a:lnTo>
                  <a:lnTo>
                    <a:pt x="360" y="438"/>
                  </a:lnTo>
                  <a:lnTo>
                    <a:pt x="364" y="431"/>
                  </a:lnTo>
                  <a:lnTo>
                    <a:pt x="374" y="414"/>
                  </a:lnTo>
                  <a:lnTo>
                    <a:pt x="388" y="388"/>
                  </a:lnTo>
                  <a:lnTo>
                    <a:pt x="404" y="356"/>
                  </a:lnTo>
                  <a:lnTo>
                    <a:pt x="421" y="322"/>
                  </a:lnTo>
                  <a:lnTo>
                    <a:pt x="437" y="289"/>
                  </a:lnTo>
                  <a:lnTo>
                    <a:pt x="450" y="258"/>
                  </a:lnTo>
                  <a:lnTo>
                    <a:pt x="458" y="234"/>
                  </a:lnTo>
                  <a:lnTo>
                    <a:pt x="458" y="207"/>
                  </a:lnTo>
                  <a:lnTo>
                    <a:pt x="449" y="173"/>
                  </a:lnTo>
                  <a:lnTo>
                    <a:pt x="433" y="135"/>
                  </a:lnTo>
                  <a:lnTo>
                    <a:pt x="415" y="96"/>
                  </a:lnTo>
                  <a:lnTo>
                    <a:pt x="395" y="59"/>
                  </a:lnTo>
                  <a:lnTo>
                    <a:pt x="378" y="28"/>
                  </a:lnTo>
                  <a:lnTo>
                    <a:pt x="365" y="8"/>
                  </a:lnTo>
                  <a:lnTo>
                    <a:pt x="360" y="0"/>
                  </a:lnTo>
                  <a:close/>
                </a:path>
              </a:pathLst>
            </a:custGeom>
            <a:solidFill>
              <a:srgbClr val="8E38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2" name="Freeform 254"/>
            <p:cNvSpPr>
              <a:spLocks/>
            </p:cNvSpPr>
            <p:nvPr/>
          </p:nvSpPr>
          <p:spPr bwMode="auto">
            <a:xfrm>
              <a:off x="3790" y="2591"/>
              <a:ext cx="198" cy="131"/>
            </a:xfrm>
            <a:custGeom>
              <a:avLst/>
              <a:gdLst/>
              <a:ahLst/>
              <a:cxnLst>
                <a:cxn ang="0">
                  <a:pos x="136" y="3"/>
                </a:cxn>
                <a:cxn ang="0">
                  <a:pos x="105" y="20"/>
                </a:cxn>
                <a:cxn ang="0">
                  <a:pos x="59" y="51"/>
                </a:cxn>
                <a:cxn ang="0">
                  <a:pos x="18" y="95"/>
                </a:cxn>
                <a:cxn ang="0">
                  <a:pos x="0" y="143"/>
                </a:cxn>
                <a:cxn ang="0">
                  <a:pos x="14" y="176"/>
                </a:cxn>
                <a:cxn ang="0">
                  <a:pos x="43" y="189"/>
                </a:cxn>
                <a:cxn ang="0">
                  <a:pos x="73" y="175"/>
                </a:cxn>
                <a:cxn ang="0">
                  <a:pos x="81" y="156"/>
                </a:cxn>
                <a:cxn ang="0">
                  <a:pos x="84" y="127"/>
                </a:cxn>
                <a:cxn ang="0">
                  <a:pos x="111" y="82"/>
                </a:cxn>
                <a:cxn ang="0">
                  <a:pos x="138" y="59"/>
                </a:cxn>
                <a:cxn ang="0">
                  <a:pos x="161" y="46"/>
                </a:cxn>
                <a:cxn ang="0">
                  <a:pos x="177" y="40"/>
                </a:cxn>
                <a:cxn ang="0">
                  <a:pos x="178" y="42"/>
                </a:cxn>
                <a:cxn ang="0">
                  <a:pos x="173" y="73"/>
                </a:cxn>
                <a:cxn ang="0">
                  <a:pos x="164" y="114"/>
                </a:cxn>
                <a:cxn ang="0">
                  <a:pos x="159" y="148"/>
                </a:cxn>
                <a:cxn ang="0">
                  <a:pos x="161" y="185"/>
                </a:cxn>
                <a:cxn ang="0">
                  <a:pos x="173" y="222"/>
                </a:cxn>
                <a:cxn ang="0">
                  <a:pos x="198" y="252"/>
                </a:cxn>
                <a:cxn ang="0">
                  <a:pos x="228" y="264"/>
                </a:cxn>
                <a:cxn ang="0">
                  <a:pos x="250" y="254"/>
                </a:cxn>
                <a:cxn ang="0">
                  <a:pos x="253" y="226"/>
                </a:cxn>
                <a:cxn ang="0">
                  <a:pos x="240" y="195"/>
                </a:cxn>
                <a:cxn ang="0">
                  <a:pos x="225" y="142"/>
                </a:cxn>
                <a:cxn ang="0">
                  <a:pos x="231" y="99"/>
                </a:cxn>
                <a:cxn ang="0">
                  <a:pos x="250" y="89"/>
                </a:cxn>
                <a:cxn ang="0">
                  <a:pos x="275" y="95"/>
                </a:cxn>
                <a:cxn ang="0">
                  <a:pos x="302" y="114"/>
                </a:cxn>
                <a:cxn ang="0">
                  <a:pos x="326" y="142"/>
                </a:cxn>
                <a:cxn ang="0">
                  <a:pos x="334" y="163"/>
                </a:cxn>
                <a:cxn ang="0">
                  <a:pos x="334" y="176"/>
                </a:cxn>
                <a:cxn ang="0">
                  <a:pos x="338" y="189"/>
                </a:cxn>
                <a:cxn ang="0">
                  <a:pos x="355" y="203"/>
                </a:cxn>
                <a:cxn ang="0">
                  <a:pos x="374" y="208"/>
                </a:cxn>
                <a:cxn ang="0">
                  <a:pos x="389" y="201"/>
                </a:cxn>
                <a:cxn ang="0">
                  <a:pos x="396" y="183"/>
                </a:cxn>
                <a:cxn ang="0">
                  <a:pos x="393" y="156"/>
                </a:cxn>
                <a:cxn ang="0">
                  <a:pos x="378" y="129"/>
                </a:cxn>
                <a:cxn ang="0">
                  <a:pos x="355" y="101"/>
                </a:cxn>
                <a:cxn ang="0">
                  <a:pos x="329" y="74"/>
                </a:cxn>
                <a:cxn ang="0">
                  <a:pos x="299" y="47"/>
                </a:cxn>
                <a:cxn ang="0">
                  <a:pos x="245" y="24"/>
                </a:cxn>
                <a:cxn ang="0">
                  <a:pos x="187" y="10"/>
                </a:cxn>
                <a:cxn ang="0">
                  <a:pos x="147" y="2"/>
                </a:cxn>
              </a:cxnLst>
              <a:rect l="0" t="0" r="r" b="b"/>
              <a:pathLst>
                <a:path w="396" h="264">
                  <a:moveTo>
                    <a:pt x="141" y="0"/>
                  </a:moveTo>
                  <a:lnTo>
                    <a:pt x="136" y="3"/>
                  </a:lnTo>
                  <a:lnTo>
                    <a:pt x="123" y="10"/>
                  </a:lnTo>
                  <a:lnTo>
                    <a:pt x="105" y="20"/>
                  </a:lnTo>
                  <a:lnTo>
                    <a:pt x="83" y="34"/>
                  </a:lnTo>
                  <a:lnTo>
                    <a:pt x="59" y="51"/>
                  </a:lnTo>
                  <a:lnTo>
                    <a:pt x="37" y="72"/>
                  </a:lnTo>
                  <a:lnTo>
                    <a:pt x="18" y="95"/>
                  </a:lnTo>
                  <a:lnTo>
                    <a:pt x="5" y="120"/>
                  </a:lnTo>
                  <a:lnTo>
                    <a:pt x="0" y="143"/>
                  </a:lnTo>
                  <a:lnTo>
                    <a:pt x="4" y="163"/>
                  </a:lnTo>
                  <a:lnTo>
                    <a:pt x="14" y="176"/>
                  </a:lnTo>
                  <a:lnTo>
                    <a:pt x="27" y="185"/>
                  </a:lnTo>
                  <a:lnTo>
                    <a:pt x="43" y="189"/>
                  </a:lnTo>
                  <a:lnTo>
                    <a:pt x="59" y="185"/>
                  </a:lnTo>
                  <a:lnTo>
                    <a:pt x="73" y="175"/>
                  </a:lnTo>
                  <a:lnTo>
                    <a:pt x="82" y="158"/>
                  </a:lnTo>
                  <a:lnTo>
                    <a:pt x="81" y="156"/>
                  </a:lnTo>
                  <a:lnTo>
                    <a:pt x="80" y="146"/>
                  </a:lnTo>
                  <a:lnTo>
                    <a:pt x="84" y="127"/>
                  </a:lnTo>
                  <a:lnTo>
                    <a:pt x="99" y="98"/>
                  </a:lnTo>
                  <a:lnTo>
                    <a:pt x="111" y="82"/>
                  </a:lnTo>
                  <a:lnTo>
                    <a:pt x="124" y="70"/>
                  </a:lnTo>
                  <a:lnTo>
                    <a:pt x="138" y="59"/>
                  </a:lnTo>
                  <a:lnTo>
                    <a:pt x="150" y="51"/>
                  </a:lnTo>
                  <a:lnTo>
                    <a:pt x="161" y="46"/>
                  </a:lnTo>
                  <a:lnTo>
                    <a:pt x="172" y="41"/>
                  </a:lnTo>
                  <a:lnTo>
                    <a:pt x="177" y="40"/>
                  </a:lnTo>
                  <a:lnTo>
                    <a:pt x="179" y="39"/>
                  </a:lnTo>
                  <a:lnTo>
                    <a:pt x="178" y="42"/>
                  </a:lnTo>
                  <a:lnTo>
                    <a:pt x="176" y="55"/>
                  </a:lnTo>
                  <a:lnTo>
                    <a:pt x="173" y="73"/>
                  </a:lnTo>
                  <a:lnTo>
                    <a:pt x="167" y="98"/>
                  </a:lnTo>
                  <a:lnTo>
                    <a:pt x="164" y="114"/>
                  </a:lnTo>
                  <a:lnTo>
                    <a:pt x="161" y="131"/>
                  </a:lnTo>
                  <a:lnTo>
                    <a:pt x="159" y="148"/>
                  </a:lnTo>
                  <a:lnTo>
                    <a:pt x="159" y="167"/>
                  </a:lnTo>
                  <a:lnTo>
                    <a:pt x="161" y="185"/>
                  </a:lnTo>
                  <a:lnTo>
                    <a:pt x="166" y="205"/>
                  </a:lnTo>
                  <a:lnTo>
                    <a:pt x="173" y="222"/>
                  </a:lnTo>
                  <a:lnTo>
                    <a:pt x="184" y="239"/>
                  </a:lnTo>
                  <a:lnTo>
                    <a:pt x="198" y="252"/>
                  </a:lnTo>
                  <a:lnTo>
                    <a:pt x="214" y="260"/>
                  </a:lnTo>
                  <a:lnTo>
                    <a:pt x="228" y="264"/>
                  </a:lnTo>
                  <a:lnTo>
                    <a:pt x="241" y="261"/>
                  </a:lnTo>
                  <a:lnTo>
                    <a:pt x="250" y="254"/>
                  </a:lnTo>
                  <a:lnTo>
                    <a:pt x="254" y="243"/>
                  </a:lnTo>
                  <a:lnTo>
                    <a:pt x="253" y="226"/>
                  </a:lnTo>
                  <a:lnTo>
                    <a:pt x="243" y="205"/>
                  </a:lnTo>
                  <a:lnTo>
                    <a:pt x="240" y="195"/>
                  </a:lnTo>
                  <a:lnTo>
                    <a:pt x="232" y="172"/>
                  </a:lnTo>
                  <a:lnTo>
                    <a:pt x="225" y="142"/>
                  </a:lnTo>
                  <a:lnTo>
                    <a:pt x="226" y="112"/>
                  </a:lnTo>
                  <a:lnTo>
                    <a:pt x="231" y="99"/>
                  </a:lnTo>
                  <a:lnTo>
                    <a:pt x="240" y="92"/>
                  </a:lnTo>
                  <a:lnTo>
                    <a:pt x="250" y="89"/>
                  </a:lnTo>
                  <a:lnTo>
                    <a:pt x="261" y="89"/>
                  </a:lnTo>
                  <a:lnTo>
                    <a:pt x="275" y="95"/>
                  </a:lnTo>
                  <a:lnTo>
                    <a:pt x="288" y="103"/>
                  </a:lnTo>
                  <a:lnTo>
                    <a:pt x="302" y="114"/>
                  </a:lnTo>
                  <a:lnTo>
                    <a:pt x="316" y="129"/>
                  </a:lnTo>
                  <a:lnTo>
                    <a:pt x="326" y="142"/>
                  </a:lnTo>
                  <a:lnTo>
                    <a:pt x="332" y="154"/>
                  </a:lnTo>
                  <a:lnTo>
                    <a:pt x="334" y="163"/>
                  </a:lnTo>
                  <a:lnTo>
                    <a:pt x="334" y="171"/>
                  </a:lnTo>
                  <a:lnTo>
                    <a:pt x="334" y="176"/>
                  </a:lnTo>
                  <a:lnTo>
                    <a:pt x="335" y="183"/>
                  </a:lnTo>
                  <a:lnTo>
                    <a:pt x="338" y="189"/>
                  </a:lnTo>
                  <a:lnTo>
                    <a:pt x="345" y="197"/>
                  </a:lnTo>
                  <a:lnTo>
                    <a:pt x="355" y="203"/>
                  </a:lnTo>
                  <a:lnTo>
                    <a:pt x="364" y="207"/>
                  </a:lnTo>
                  <a:lnTo>
                    <a:pt x="374" y="208"/>
                  </a:lnTo>
                  <a:lnTo>
                    <a:pt x="383" y="206"/>
                  </a:lnTo>
                  <a:lnTo>
                    <a:pt x="389" y="201"/>
                  </a:lnTo>
                  <a:lnTo>
                    <a:pt x="394" y="193"/>
                  </a:lnTo>
                  <a:lnTo>
                    <a:pt x="396" y="183"/>
                  </a:lnTo>
                  <a:lnTo>
                    <a:pt x="396" y="171"/>
                  </a:lnTo>
                  <a:lnTo>
                    <a:pt x="393" y="156"/>
                  </a:lnTo>
                  <a:lnTo>
                    <a:pt x="387" y="142"/>
                  </a:lnTo>
                  <a:lnTo>
                    <a:pt x="378" y="129"/>
                  </a:lnTo>
                  <a:lnTo>
                    <a:pt x="368" y="115"/>
                  </a:lnTo>
                  <a:lnTo>
                    <a:pt x="355" y="101"/>
                  </a:lnTo>
                  <a:lnTo>
                    <a:pt x="342" y="88"/>
                  </a:lnTo>
                  <a:lnTo>
                    <a:pt x="329" y="74"/>
                  </a:lnTo>
                  <a:lnTo>
                    <a:pt x="316" y="61"/>
                  </a:lnTo>
                  <a:lnTo>
                    <a:pt x="299" y="47"/>
                  </a:lnTo>
                  <a:lnTo>
                    <a:pt x="274" y="34"/>
                  </a:lnTo>
                  <a:lnTo>
                    <a:pt x="245" y="24"/>
                  </a:lnTo>
                  <a:lnTo>
                    <a:pt x="216" y="16"/>
                  </a:lnTo>
                  <a:lnTo>
                    <a:pt x="187" y="10"/>
                  </a:lnTo>
                  <a:lnTo>
                    <a:pt x="164" y="4"/>
                  </a:lnTo>
                  <a:lnTo>
                    <a:pt x="147" y="2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C47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3" name="Freeform 255"/>
            <p:cNvSpPr>
              <a:spLocks/>
            </p:cNvSpPr>
            <p:nvPr/>
          </p:nvSpPr>
          <p:spPr bwMode="auto">
            <a:xfrm>
              <a:off x="4219" y="1995"/>
              <a:ext cx="250" cy="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8" y="1"/>
                </a:cxn>
                <a:cxn ang="0">
                  <a:pos x="16" y="3"/>
                </a:cxn>
                <a:cxn ang="0">
                  <a:pos x="28" y="7"/>
                </a:cxn>
                <a:cxn ang="0">
                  <a:pos x="42" y="10"/>
                </a:cxn>
                <a:cxn ang="0">
                  <a:pos x="59" y="15"/>
                </a:cxn>
                <a:cxn ang="0">
                  <a:pos x="76" y="21"/>
                </a:cxn>
                <a:cxn ang="0">
                  <a:pos x="96" y="28"/>
                </a:cxn>
                <a:cxn ang="0">
                  <a:pos x="116" y="37"/>
                </a:cxn>
                <a:cxn ang="0">
                  <a:pos x="137" y="47"/>
                </a:cxn>
                <a:cxn ang="0">
                  <a:pos x="158" y="59"/>
                </a:cxn>
                <a:cxn ang="0">
                  <a:pos x="179" y="72"/>
                </a:cxn>
                <a:cxn ang="0">
                  <a:pos x="200" y="87"/>
                </a:cxn>
                <a:cxn ang="0">
                  <a:pos x="219" y="103"/>
                </a:cxn>
                <a:cxn ang="0">
                  <a:pos x="237" y="121"/>
                </a:cxn>
                <a:cxn ang="0">
                  <a:pos x="253" y="142"/>
                </a:cxn>
                <a:cxn ang="0">
                  <a:pos x="269" y="162"/>
                </a:cxn>
                <a:cxn ang="0">
                  <a:pos x="287" y="182"/>
                </a:cxn>
                <a:cxn ang="0">
                  <a:pos x="306" y="202"/>
                </a:cxn>
                <a:cxn ang="0">
                  <a:pos x="327" y="221"/>
                </a:cxn>
                <a:cxn ang="0">
                  <a:pos x="347" y="239"/>
                </a:cxn>
                <a:cxn ang="0">
                  <a:pos x="368" y="257"/>
                </a:cxn>
                <a:cxn ang="0">
                  <a:pos x="388" y="273"/>
                </a:cxn>
                <a:cxn ang="0">
                  <a:pos x="407" y="288"/>
                </a:cxn>
                <a:cxn ang="0">
                  <a:pos x="427" y="301"/>
                </a:cxn>
                <a:cxn ang="0">
                  <a:pos x="444" y="314"/>
                </a:cxn>
                <a:cxn ang="0">
                  <a:pos x="459" y="325"/>
                </a:cxn>
                <a:cxn ang="0">
                  <a:pos x="473" y="334"/>
                </a:cxn>
                <a:cxn ang="0">
                  <a:pos x="484" y="341"/>
                </a:cxn>
                <a:cxn ang="0">
                  <a:pos x="494" y="347"/>
                </a:cxn>
                <a:cxn ang="0">
                  <a:pos x="498" y="350"/>
                </a:cxn>
                <a:cxn ang="0">
                  <a:pos x="500" y="351"/>
                </a:cxn>
                <a:cxn ang="0">
                  <a:pos x="147" y="469"/>
                </a:cxn>
                <a:cxn ang="0">
                  <a:pos x="0" y="0"/>
                </a:cxn>
              </a:cxnLst>
              <a:rect l="0" t="0" r="r" b="b"/>
              <a:pathLst>
                <a:path w="500" h="469">
                  <a:moveTo>
                    <a:pt x="0" y="0"/>
                  </a:moveTo>
                  <a:lnTo>
                    <a:pt x="2" y="0"/>
                  </a:lnTo>
                  <a:lnTo>
                    <a:pt x="8" y="1"/>
                  </a:lnTo>
                  <a:lnTo>
                    <a:pt x="16" y="3"/>
                  </a:lnTo>
                  <a:lnTo>
                    <a:pt x="28" y="7"/>
                  </a:lnTo>
                  <a:lnTo>
                    <a:pt x="42" y="10"/>
                  </a:lnTo>
                  <a:lnTo>
                    <a:pt x="59" y="15"/>
                  </a:lnTo>
                  <a:lnTo>
                    <a:pt x="76" y="21"/>
                  </a:lnTo>
                  <a:lnTo>
                    <a:pt x="96" y="28"/>
                  </a:lnTo>
                  <a:lnTo>
                    <a:pt x="116" y="37"/>
                  </a:lnTo>
                  <a:lnTo>
                    <a:pt x="137" y="47"/>
                  </a:lnTo>
                  <a:lnTo>
                    <a:pt x="158" y="59"/>
                  </a:lnTo>
                  <a:lnTo>
                    <a:pt x="179" y="72"/>
                  </a:lnTo>
                  <a:lnTo>
                    <a:pt x="200" y="87"/>
                  </a:lnTo>
                  <a:lnTo>
                    <a:pt x="219" y="103"/>
                  </a:lnTo>
                  <a:lnTo>
                    <a:pt x="237" y="121"/>
                  </a:lnTo>
                  <a:lnTo>
                    <a:pt x="253" y="142"/>
                  </a:lnTo>
                  <a:lnTo>
                    <a:pt x="269" y="162"/>
                  </a:lnTo>
                  <a:lnTo>
                    <a:pt x="287" y="182"/>
                  </a:lnTo>
                  <a:lnTo>
                    <a:pt x="306" y="202"/>
                  </a:lnTo>
                  <a:lnTo>
                    <a:pt x="327" y="221"/>
                  </a:lnTo>
                  <a:lnTo>
                    <a:pt x="347" y="239"/>
                  </a:lnTo>
                  <a:lnTo>
                    <a:pt x="368" y="257"/>
                  </a:lnTo>
                  <a:lnTo>
                    <a:pt x="388" y="273"/>
                  </a:lnTo>
                  <a:lnTo>
                    <a:pt x="407" y="288"/>
                  </a:lnTo>
                  <a:lnTo>
                    <a:pt x="427" y="301"/>
                  </a:lnTo>
                  <a:lnTo>
                    <a:pt x="444" y="314"/>
                  </a:lnTo>
                  <a:lnTo>
                    <a:pt x="459" y="325"/>
                  </a:lnTo>
                  <a:lnTo>
                    <a:pt x="473" y="334"/>
                  </a:lnTo>
                  <a:lnTo>
                    <a:pt x="484" y="341"/>
                  </a:lnTo>
                  <a:lnTo>
                    <a:pt x="494" y="347"/>
                  </a:lnTo>
                  <a:lnTo>
                    <a:pt x="498" y="350"/>
                  </a:lnTo>
                  <a:lnTo>
                    <a:pt x="500" y="351"/>
                  </a:lnTo>
                  <a:lnTo>
                    <a:pt x="147" y="4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4" name="Freeform 256"/>
            <p:cNvSpPr>
              <a:spLocks/>
            </p:cNvSpPr>
            <p:nvPr/>
          </p:nvSpPr>
          <p:spPr bwMode="auto">
            <a:xfrm>
              <a:off x="3822" y="1993"/>
              <a:ext cx="482" cy="480"/>
            </a:xfrm>
            <a:custGeom>
              <a:avLst/>
              <a:gdLst/>
              <a:ahLst/>
              <a:cxnLst>
                <a:cxn ang="0">
                  <a:pos x="100" y="796"/>
                </a:cxn>
                <a:cxn ang="0">
                  <a:pos x="65" y="727"/>
                </a:cxn>
                <a:cxn ang="0">
                  <a:pos x="21" y="600"/>
                </a:cxn>
                <a:cxn ang="0">
                  <a:pos x="0" y="428"/>
                </a:cxn>
                <a:cxn ang="0">
                  <a:pos x="14" y="279"/>
                </a:cxn>
                <a:cxn ang="0">
                  <a:pos x="38" y="195"/>
                </a:cxn>
                <a:cxn ang="0">
                  <a:pos x="71" y="131"/>
                </a:cxn>
                <a:cxn ang="0">
                  <a:pos x="109" y="81"/>
                </a:cxn>
                <a:cxn ang="0">
                  <a:pos x="146" y="44"/>
                </a:cxn>
                <a:cxn ang="0">
                  <a:pos x="180" y="21"/>
                </a:cxn>
                <a:cxn ang="0">
                  <a:pos x="206" y="7"/>
                </a:cxn>
                <a:cxn ang="0">
                  <a:pos x="221" y="1"/>
                </a:cxn>
                <a:cxn ang="0">
                  <a:pos x="228" y="1"/>
                </a:cxn>
                <a:cxn ang="0">
                  <a:pos x="264" y="8"/>
                </a:cxn>
                <a:cxn ang="0">
                  <a:pos x="327" y="18"/>
                </a:cxn>
                <a:cxn ang="0">
                  <a:pos x="409" y="30"/>
                </a:cxn>
                <a:cxn ang="0">
                  <a:pos x="503" y="38"/>
                </a:cxn>
                <a:cxn ang="0">
                  <a:pos x="599" y="41"/>
                </a:cxn>
                <a:cxn ang="0">
                  <a:pos x="689" y="36"/>
                </a:cxn>
                <a:cxn ang="0">
                  <a:pos x="763" y="19"/>
                </a:cxn>
                <a:cxn ang="0">
                  <a:pos x="796" y="8"/>
                </a:cxn>
                <a:cxn ang="0">
                  <a:pos x="822" y="31"/>
                </a:cxn>
                <a:cxn ang="0">
                  <a:pos x="863" y="75"/>
                </a:cxn>
                <a:cxn ang="0">
                  <a:pos x="909" y="142"/>
                </a:cxn>
                <a:cxn ang="0">
                  <a:pos x="945" y="232"/>
                </a:cxn>
                <a:cxn ang="0">
                  <a:pos x="963" y="344"/>
                </a:cxn>
                <a:cxn ang="0">
                  <a:pos x="952" y="478"/>
                </a:cxn>
                <a:cxn ang="0">
                  <a:pos x="897" y="635"/>
                </a:cxn>
                <a:cxn ang="0">
                  <a:pos x="825" y="766"/>
                </a:cxn>
                <a:cxn ang="0">
                  <a:pos x="768" y="836"/>
                </a:cxn>
                <a:cxn ang="0">
                  <a:pos x="709" y="889"/>
                </a:cxn>
                <a:cxn ang="0">
                  <a:pos x="648" y="925"/>
                </a:cxn>
                <a:cxn ang="0">
                  <a:pos x="585" y="948"/>
                </a:cxn>
                <a:cxn ang="0">
                  <a:pos x="523" y="959"/>
                </a:cxn>
                <a:cxn ang="0">
                  <a:pos x="461" y="959"/>
                </a:cxn>
                <a:cxn ang="0">
                  <a:pos x="402" y="952"/>
                </a:cxn>
                <a:cxn ang="0">
                  <a:pos x="345" y="937"/>
                </a:cxn>
                <a:cxn ang="0">
                  <a:pos x="291" y="918"/>
                </a:cxn>
                <a:cxn ang="0">
                  <a:pos x="244" y="895"/>
                </a:cxn>
                <a:cxn ang="0">
                  <a:pos x="201" y="871"/>
                </a:cxn>
                <a:cxn ang="0">
                  <a:pos x="166" y="849"/>
                </a:cxn>
                <a:cxn ang="0">
                  <a:pos x="137" y="829"/>
                </a:cxn>
                <a:cxn ang="0">
                  <a:pos x="117" y="814"/>
                </a:cxn>
                <a:cxn ang="0">
                  <a:pos x="107" y="806"/>
                </a:cxn>
              </a:cxnLst>
              <a:rect l="0" t="0" r="r" b="b"/>
              <a:pathLst>
                <a:path w="963" h="961">
                  <a:moveTo>
                    <a:pt x="105" y="805"/>
                  </a:moveTo>
                  <a:lnTo>
                    <a:pt x="100" y="796"/>
                  </a:lnTo>
                  <a:lnTo>
                    <a:pt x="85" y="770"/>
                  </a:lnTo>
                  <a:lnTo>
                    <a:pt x="65" y="727"/>
                  </a:lnTo>
                  <a:lnTo>
                    <a:pt x="42" y="670"/>
                  </a:lnTo>
                  <a:lnTo>
                    <a:pt x="21" y="600"/>
                  </a:lnTo>
                  <a:lnTo>
                    <a:pt x="7" y="520"/>
                  </a:lnTo>
                  <a:lnTo>
                    <a:pt x="0" y="428"/>
                  </a:lnTo>
                  <a:lnTo>
                    <a:pt x="6" y="328"/>
                  </a:lnTo>
                  <a:lnTo>
                    <a:pt x="14" y="279"/>
                  </a:lnTo>
                  <a:lnTo>
                    <a:pt x="25" y="235"/>
                  </a:lnTo>
                  <a:lnTo>
                    <a:pt x="38" y="195"/>
                  </a:lnTo>
                  <a:lnTo>
                    <a:pt x="54" y="161"/>
                  </a:lnTo>
                  <a:lnTo>
                    <a:pt x="71" y="131"/>
                  </a:lnTo>
                  <a:lnTo>
                    <a:pt x="90" y="103"/>
                  </a:lnTo>
                  <a:lnTo>
                    <a:pt x="109" y="81"/>
                  </a:lnTo>
                  <a:lnTo>
                    <a:pt x="128" y="61"/>
                  </a:lnTo>
                  <a:lnTo>
                    <a:pt x="146" y="44"/>
                  </a:lnTo>
                  <a:lnTo>
                    <a:pt x="163" y="32"/>
                  </a:lnTo>
                  <a:lnTo>
                    <a:pt x="180" y="21"/>
                  </a:lnTo>
                  <a:lnTo>
                    <a:pt x="194" y="13"/>
                  </a:lnTo>
                  <a:lnTo>
                    <a:pt x="206" y="7"/>
                  </a:lnTo>
                  <a:lnTo>
                    <a:pt x="215" y="2"/>
                  </a:lnTo>
                  <a:lnTo>
                    <a:pt x="221" y="1"/>
                  </a:lnTo>
                  <a:lnTo>
                    <a:pt x="223" y="0"/>
                  </a:lnTo>
                  <a:lnTo>
                    <a:pt x="228" y="1"/>
                  </a:lnTo>
                  <a:lnTo>
                    <a:pt x="242" y="4"/>
                  </a:lnTo>
                  <a:lnTo>
                    <a:pt x="264" y="8"/>
                  </a:lnTo>
                  <a:lnTo>
                    <a:pt x="293" y="13"/>
                  </a:lnTo>
                  <a:lnTo>
                    <a:pt x="327" y="18"/>
                  </a:lnTo>
                  <a:lnTo>
                    <a:pt x="366" y="24"/>
                  </a:lnTo>
                  <a:lnTo>
                    <a:pt x="409" y="30"/>
                  </a:lnTo>
                  <a:lnTo>
                    <a:pt x="456" y="34"/>
                  </a:lnTo>
                  <a:lnTo>
                    <a:pt x="503" y="38"/>
                  </a:lnTo>
                  <a:lnTo>
                    <a:pt x="551" y="40"/>
                  </a:lnTo>
                  <a:lnTo>
                    <a:pt x="599" y="41"/>
                  </a:lnTo>
                  <a:lnTo>
                    <a:pt x="644" y="40"/>
                  </a:lnTo>
                  <a:lnTo>
                    <a:pt x="689" y="36"/>
                  </a:lnTo>
                  <a:lnTo>
                    <a:pt x="728" y="30"/>
                  </a:lnTo>
                  <a:lnTo>
                    <a:pt x="763" y="19"/>
                  </a:lnTo>
                  <a:lnTo>
                    <a:pt x="793" y="6"/>
                  </a:lnTo>
                  <a:lnTo>
                    <a:pt x="796" y="8"/>
                  </a:lnTo>
                  <a:lnTo>
                    <a:pt x="807" y="17"/>
                  </a:lnTo>
                  <a:lnTo>
                    <a:pt x="822" y="31"/>
                  </a:lnTo>
                  <a:lnTo>
                    <a:pt x="842" y="50"/>
                  </a:lnTo>
                  <a:lnTo>
                    <a:pt x="863" y="75"/>
                  </a:lnTo>
                  <a:lnTo>
                    <a:pt x="886" y="106"/>
                  </a:lnTo>
                  <a:lnTo>
                    <a:pt x="909" y="142"/>
                  </a:lnTo>
                  <a:lnTo>
                    <a:pt x="928" y="184"/>
                  </a:lnTo>
                  <a:lnTo>
                    <a:pt x="945" y="232"/>
                  </a:lnTo>
                  <a:lnTo>
                    <a:pt x="957" y="285"/>
                  </a:lnTo>
                  <a:lnTo>
                    <a:pt x="963" y="344"/>
                  </a:lnTo>
                  <a:lnTo>
                    <a:pt x="962" y="407"/>
                  </a:lnTo>
                  <a:lnTo>
                    <a:pt x="952" y="478"/>
                  </a:lnTo>
                  <a:lnTo>
                    <a:pt x="930" y="554"/>
                  </a:lnTo>
                  <a:lnTo>
                    <a:pt x="897" y="635"/>
                  </a:lnTo>
                  <a:lnTo>
                    <a:pt x="852" y="722"/>
                  </a:lnTo>
                  <a:lnTo>
                    <a:pt x="825" y="766"/>
                  </a:lnTo>
                  <a:lnTo>
                    <a:pt x="798" y="803"/>
                  </a:lnTo>
                  <a:lnTo>
                    <a:pt x="768" y="836"/>
                  </a:lnTo>
                  <a:lnTo>
                    <a:pt x="739" y="864"/>
                  </a:lnTo>
                  <a:lnTo>
                    <a:pt x="709" y="889"/>
                  </a:lnTo>
                  <a:lnTo>
                    <a:pt x="678" y="910"/>
                  </a:lnTo>
                  <a:lnTo>
                    <a:pt x="648" y="925"/>
                  </a:lnTo>
                  <a:lnTo>
                    <a:pt x="616" y="939"/>
                  </a:lnTo>
                  <a:lnTo>
                    <a:pt x="585" y="948"/>
                  </a:lnTo>
                  <a:lnTo>
                    <a:pt x="554" y="955"/>
                  </a:lnTo>
                  <a:lnTo>
                    <a:pt x="523" y="959"/>
                  </a:lnTo>
                  <a:lnTo>
                    <a:pt x="491" y="961"/>
                  </a:lnTo>
                  <a:lnTo>
                    <a:pt x="461" y="959"/>
                  </a:lnTo>
                  <a:lnTo>
                    <a:pt x="431" y="956"/>
                  </a:lnTo>
                  <a:lnTo>
                    <a:pt x="402" y="952"/>
                  </a:lnTo>
                  <a:lnTo>
                    <a:pt x="373" y="945"/>
                  </a:lnTo>
                  <a:lnTo>
                    <a:pt x="345" y="937"/>
                  </a:lnTo>
                  <a:lnTo>
                    <a:pt x="318" y="928"/>
                  </a:lnTo>
                  <a:lnTo>
                    <a:pt x="291" y="918"/>
                  </a:lnTo>
                  <a:lnTo>
                    <a:pt x="268" y="906"/>
                  </a:lnTo>
                  <a:lnTo>
                    <a:pt x="244" y="895"/>
                  </a:lnTo>
                  <a:lnTo>
                    <a:pt x="221" y="883"/>
                  </a:lnTo>
                  <a:lnTo>
                    <a:pt x="201" y="871"/>
                  </a:lnTo>
                  <a:lnTo>
                    <a:pt x="183" y="860"/>
                  </a:lnTo>
                  <a:lnTo>
                    <a:pt x="166" y="849"/>
                  </a:lnTo>
                  <a:lnTo>
                    <a:pt x="150" y="839"/>
                  </a:lnTo>
                  <a:lnTo>
                    <a:pt x="137" y="829"/>
                  </a:lnTo>
                  <a:lnTo>
                    <a:pt x="126" y="821"/>
                  </a:lnTo>
                  <a:lnTo>
                    <a:pt x="117" y="814"/>
                  </a:lnTo>
                  <a:lnTo>
                    <a:pt x="111" y="810"/>
                  </a:lnTo>
                  <a:lnTo>
                    <a:pt x="107" y="806"/>
                  </a:lnTo>
                  <a:lnTo>
                    <a:pt x="105" y="805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5" name="Freeform 257"/>
            <p:cNvSpPr>
              <a:spLocks/>
            </p:cNvSpPr>
            <p:nvPr/>
          </p:nvSpPr>
          <p:spPr bwMode="auto">
            <a:xfrm>
              <a:off x="4290" y="2089"/>
              <a:ext cx="171" cy="80"/>
            </a:xfrm>
            <a:custGeom>
              <a:avLst/>
              <a:gdLst/>
              <a:ahLst/>
              <a:cxnLst>
                <a:cxn ang="0">
                  <a:pos x="0" y="160"/>
                </a:cxn>
                <a:cxn ang="0">
                  <a:pos x="2" y="159"/>
                </a:cxn>
                <a:cxn ang="0">
                  <a:pos x="8" y="153"/>
                </a:cxn>
                <a:cxn ang="0">
                  <a:pos x="18" y="146"/>
                </a:cxn>
                <a:cxn ang="0">
                  <a:pos x="30" y="136"/>
                </a:cxn>
                <a:cxn ang="0">
                  <a:pos x="47" y="125"/>
                </a:cxn>
                <a:cxn ang="0">
                  <a:pos x="66" y="112"/>
                </a:cxn>
                <a:cxn ang="0">
                  <a:pos x="87" y="99"/>
                </a:cxn>
                <a:cxn ang="0">
                  <a:pos x="111" y="84"/>
                </a:cxn>
                <a:cxn ang="0">
                  <a:pos x="136" y="70"/>
                </a:cxn>
                <a:cxn ang="0">
                  <a:pos x="163" y="56"/>
                </a:cxn>
                <a:cxn ang="0">
                  <a:pos x="192" y="42"/>
                </a:cxn>
                <a:cxn ang="0">
                  <a:pos x="221" y="29"/>
                </a:cxn>
                <a:cxn ang="0">
                  <a:pos x="251" y="19"/>
                </a:cxn>
                <a:cxn ang="0">
                  <a:pos x="281" y="10"/>
                </a:cxn>
                <a:cxn ang="0">
                  <a:pos x="312" y="3"/>
                </a:cxn>
                <a:cxn ang="0">
                  <a:pos x="341" y="0"/>
                </a:cxn>
                <a:cxn ang="0">
                  <a:pos x="299" y="114"/>
                </a:cxn>
                <a:cxn ang="0">
                  <a:pos x="0" y="160"/>
                </a:cxn>
              </a:cxnLst>
              <a:rect l="0" t="0" r="r" b="b"/>
              <a:pathLst>
                <a:path w="341" h="160">
                  <a:moveTo>
                    <a:pt x="0" y="160"/>
                  </a:moveTo>
                  <a:lnTo>
                    <a:pt x="2" y="159"/>
                  </a:lnTo>
                  <a:lnTo>
                    <a:pt x="8" y="153"/>
                  </a:lnTo>
                  <a:lnTo>
                    <a:pt x="18" y="146"/>
                  </a:lnTo>
                  <a:lnTo>
                    <a:pt x="30" y="136"/>
                  </a:lnTo>
                  <a:lnTo>
                    <a:pt x="47" y="125"/>
                  </a:lnTo>
                  <a:lnTo>
                    <a:pt x="66" y="112"/>
                  </a:lnTo>
                  <a:lnTo>
                    <a:pt x="87" y="99"/>
                  </a:lnTo>
                  <a:lnTo>
                    <a:pt x="111" y="84"/>
                  </a:lnTo>
                  <a:lnTo>
                    <a:pt x="136" y="70"/>
                  </a:lnTo>
                  <a:lnTo>
                    <a:pt x="163" y="56"/>
                  </a:lnTo>
                  <a:lnTo>
                    <a:pt x="192" y="42"/>
                  </a:lnTo>
                  <a:lnTo>
                    <a:pt x="221" y="29"/>
                  </a:lnTo>
                  <a:lnTo>
                    <a:pt x="251" y="19"/>
                  </a:lnTo>
                  <a:lnTo>
                    <a:pt x="281" y="10"/>
                  </a:lnTo>
                  <a:lnTo>
                    <a:pt x="312" y="3"/>
                  </a:lnTo>
                  <a:lnTo>
                    <a:pt x="341" y="0"/>
                  </a:lnTo>
                  <a:lnTo>
                    <a:pt x="299" y="11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E2DB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6" name="Freeform 258"/>
            <p:cNvSpPr>
              <a:spLocks/>
            </p:cNvSpPr>
            <p:nvPr/>
          </p:nvSpPr>
          <p:spPr bwMode="auto">
            <a:xfrm>
              <a:off x="3932" y="2039"/>
              <a:ext cx="643" cy="170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133" y="0"/>
                </a:cxn>
                <a:cxn ang="0">
                  <a:pos x="137" y="1"/>
                </a:cxn>
                <a:cxn ang="0">
                  <a:pos x="149" y="3"/>
                </a:cxn>
                <a:cxn ang="0">
                  <a:pos x="168" y="9"/>
                </a:cxn>
                <a:cxn ang="0">
                  <a:pos x="193" y="16"/>
                </a:cxn>
                <a:cxn ang="0">
                  <a:pos x="223" y="24"/>
                </a:cxn>
                <a:cxn ang="0">
                  <a:pos x="259" y="35"/>
                </a:cxn>
                <a:cxn ang="0">
                  <a:pos x="298" y="48"/>
                </a:cxn>
                <a:cxn ang="0">
                  <a:pos x="341" y="64"/>
                </a:cxn>
                <a:cxn ang="0">
                  <a:pos x="387" y="81"/>
                </a:cxn>
                <a:cxn ang="0">
                  <a:pos x="433" y="100"/>
                </a:cxn>
                <a:cxn ang="0">
                  <a:pos x="482" y="122"/>
                </a:cxn>
                <a:cxn ang="0">
                  <a:pos x="531" y="146"/>
                </a:cxn>
                <a:cxn ang="0">
                  <a:pos x="579" y="174"/>
                </a:cxn>
                <a:cxn ang="0">
                  <a:pos x="626" y="202"/>
                </a:cxn>
                <a:cxn ang="0">
                  <a:pos x="670" y="234"/>
                </a:cxn>
                <a:cxn ang="0">
                  <a:pos x="714" y="268"/>
                </a:cxn>
                <a:cxn ang="0">
                  <a:pos x="716" y="267"/>
                </a:cxn>
                <a:cxn ang="0">
                  <a:pos x="723" y="263"/>
                </a:cxn>
                <a:cxn ang="0">
                  <a:pos x="734" y="257"/>
                </a:cxn>
                <a:cxn ang="0">
                  <a:pos x="749" y="249"/>
                </a:cxn>
                <a:cxn ang="0">
                  <a:pos x="768" y="242"/>
                </a:cxn>
                <a:cxn ang="0">
                  <a:pos x="790" y="231"/>
                </a:cxn>
                <a:cxn ang="0">
                  <a:pos x="815" y="220"/>
                </a:cxn>
                <a:cxn ang="0">
                  <a:pos x="842" y="210"/>
                </a:cxn>
                <a:cxn ang="0">
                  <a:pos x="872" y="198"/>
                </a:cxn>
                <a:cxn ang="0">
                  <a:pos x="904" y="187"/>
                </a:cxn>
                <a:cxn ang="0">
                  <a:pos x="937" y="177"/>
                </a:cxn>
                <a:cxn ang="0">
                  <a:pos x="972" y="167"/>
                </a:cxn>
                <a:cxn ang="0">
                  <a:pos x="1007" y="159"/>
                </a:cxn>
                <a:cxn ang="0">
                  <a:pos x="1045" y="152"/>
                </a:cxn>
                <a:cxn ang="0">
                  <a:pos x="1081" y="146"/>
                </a:cxn>
                <a:cxn ang="0">
                  <a:pos x="1119" y="143"/>
                </a:cxn>
                <a:cxn ang="0">
                  <a:pos x="1287" y="226"/>
                </a:cxn>
                <a:cxn ang="0">
                  <a:pos x="744" y="332"/>
                </a:cxn>
                <a:cxn ang="0">
                  <a:pos x="742" y="333"/>
                </a:cxn>
                <a:cxn ang="0">
                  <a:pos x="734" y="336"/>
                </a:cxn>
                <a:cxn ang="0">
                  <a:pos x="721" y="339"/>
                </a:cxn>
                <a:cxn ang="0">
                  <a:pos x="707" y="340"/>
                </a:cxn>
                <a:cxn ang="0">
                  <a:pos x="690" y="341"/>
                </a:cxn>
                <a:cxn ang="0">
                  <a:pos x="670" y="339"/>
                </a:cxn>
                <a:cxn ang="0">
                  <a:pos x="652" y="333"/>
                </a:cxn>
                <a:cxn ang="0">
                  <a:pos x="633" y="322"/>
                </a:cxn>
                <a:cxn ang="0">
                  <a:pos x="618" y="313"/>
                </a:cxn>
                <a:cxn ang="0">
                  <a:pos x="592" y="301"/>
                </a:cxn>
                <a:cxn ang="0">
                  <a:pos x="557" y="285"/>
                </a:cxn>
                <a:cxn ang="0">
                  <a:pos x="514" y="267"/>
                </a:cxn>
                <a:cxn ang="0">
                  <a:pos x="465" y="246"/>
                </a:cxn>
                <a:cxn ang="0">
                  <a:pos x="412" y="225"/>
                </a:cxn>
                <a:cxn ang="0">
                  <a:pos x="356" y="203"/>
                </a:cxn>
                <a:cxn ang="0">
                  <a:pos x="298" y="180"/>
                </a:cxn>
                <a:cxn ang="0">
                  <a:pos x="242" y="159"/>
                </a:cxn>
                <a:cxn ang="0">
                  <a:pos x="187" y="137"/>
                </a:cxn>
                <a:cxn ang="0">
                  <a:pos x="137" y="119"/>
                </a:cxn>
                <a:cxn ang="0">
                  <a:pos x="92" y="102"/>
                </a:cxn>
                <a:cxn ang="0">
                  <a:pos x="54" y="87"/>
                </a:cxn>
                <a:cxn ang="0">
                  <a:pos x="25" y="76"/>
                </a:cxn>
                <a:cxn ang="0">
                  <a:pos x="7" y="69"/>
                </a:cxn>
                <a:cxn ang="0">
                  <a:pos x="0" y="67"/>
                </a:cxn>
              </a:cxnLst>
              <a:rect l="0" t="0" r="r" b="b"/>
              <a:pathLst>
                <a:path w="1287" h="341">
                  <a:moveTo>
                    <a:pt x="0" y="67"/>
                  </a:moveTo>
                  <a:lnTo>
                    <a:pt x="133" y="0"/>
                  </a:lnTo>
                  <a:lnTo>
                    <a:pt x="137" y="1"/>
                  </a:lnTo>
                  <a:lnTo>
                    <a:pt x="149" y="3"/>
                  </a:lnTo>
                  <a:lnTo>
                    <a:pt x="168" y="9"/>
                  </a:lnTo>
                  <a:lnTo>
                    <a:pt x="193" y="16"/>
                  </a:lnTo>
                  <a:lnTo>
                    <a:pt x="223" y="24"/>
                  </a:lnTo>
                  <a:lnTo>
                    <a:pt x="259" y="35"/>
                  </a:lnTo>
                  <a:lnTo>
                    <a:pt x="298" y="48"/>
                  </a:lnTo>
                  <a:lnTo>
                    <a:pt x="341" y="64"/>
                  </a:lnTo>
                  <a:lnTo>
                    <a:pt x="387" y="81"/>
                  </a:lnTo>
                  <a:lnTo>
                    <a:pt x="433" y="100"/>
                  </a:lnTo>
                  <a:lnTo>
                    <a:pt x="482" y="122"/>
                  </a:lnTo>
                  <a:lnTo>
                    <a:pt x="531" y="146"/>
                  </a:lnTo>
                  <a:lnTo>
                    <a:pt x="579" y="174"/>
                  </a:lnTo>
                  <a:lnTo>
                    <a:pt x="626" y="202"/>
                  </a:lnTo>
                  <a:lnTo>
                    <a:pt x="670" y="234"/>
                  </a:lnTo>
                  <a:lnTo>
                    <a:pt x="714" y="268"/>
                  </a:lnTo>
                  <a:lnTo>
                    <a:pt x="716" y="267"/>
                  </a:lnTo>
                  <a:lnTo>
                    <a:pt x="723" y="263"/>
                  </a:lnTo>
                  <a:lnTo>
                    <a:pt x="734" y="257"/>
                  </a:lnTo>
                  <a:lnTo>
                    <a:pt x="749" y="249"/>
                  </a:lnTo>
                  <a:lnTo>
                    <a:pt x="768" y="242"/>
                  </a:lnTo>
                  <a:lnTo>
                    <a:pt x="790" y="231"/>
                  </a:lnTo>
                  <a:lnTo>
                    <a:pt x="815" y="220"/>
                  </a:lnTo>
                  <a:lnTo>
                    <a:pt x="842" y="210"/>
                  </a:lnTo>
                  <a:lnTo>
                    <a:pt x="872" y="198"/>
                  </a:lnTo>
                  <a:lnTo>
                    <a:pt x="904" y="187"/>
                  </a:lnTo>
                  <a:lnTo>
                    <a:pt x="937" y="177"/>
                  </a:lnTo>
                  <a:lnTo>
                    <a:pt x="972" y="167"/>
                  </a:lnTo>
                  <a:lnTo>
                    <a:pt x="1007" y="159"/>
                  </a:lnTo>
                  <a:lnTo>
                    <a:pt x="1045" y="152"/>
                  </a:lnTo>
                  <a:lnTo>
                    <a:pt x="1081" y="146"/>
                  </a:lnTo>
                  <a:lnTo>
                    <a:pt x="1119" y="143"/>
                  </a:lnTo>
                  <a:lnTo>
                    <a:pt x="1287" y="226"/>
                  </a:lnTo>
                  <a:lnTo>
                    <a:pt x="744" y="332"/>
                  </a:lnTo>
                  <a:lnTo>
                    <a:pt x="742" y="333"/>
                  </a:lnTo>
                  <a:lnTo>
                    <a:pt x="734" y="336"/>
                  </a:lnTo>
                  <a:lnTo>
                    <a:pt x="721" y="339"/>
                  </a:lnTo>
                  <a:lnTo>
                    <a:pt x="707" y="340"/>
                  </a:lnTo>
                  <a:lnTo>
                    <a:pt x="690" y="341"/>
                  </a:lnTo>
                  <a:lnTo>
                    <a:pt x="670" y="339"/>
                  </a:lnTo>
                  <a:lnTo>
                    <a:pt x="652" y="333"/>
                  </a:lnTo>
                  <a:lnTo>
                    <a:pt x="633" y="322"/>
                  </a:lnTo>
                  <a:lnTo>
                    <a:pt x="618" y="313"/>
                  </a:lnTo>
                  <a:lnTo>
                    <a:pt x="592" y="301"/>
                  </a:lnTo>
                  <a:lnTo>
                    <a:pt x="557" y="285"/>
                  </a:lnTo>
                  <a:lnTo>
                    <a:pt x="514" y="267"/>
                  </a:lnTo>
                  <a:lnTo>
                    <a:pt x="465" y="246"/>
                  </a:lnTo>
                  <a:lnTo>
                    <a:pt x="412" y="225"/>
                  </a:lnTo>
                  <a:lnTo>
                    <a:pt x="356" y="203"/>
                  </a:lnTo>
                  <a:lnTo>
                    <a:pt x="298" y="180"/>
                  </a:lnTo>
                  <a:lnTo>
                    <a:pt x="242" y="159"/>
                  </a:lnTo>
                  <a:lnTo>
                    <a:pt x="187" y="137"/>
                  </a:lnTo>
                  <a:lnTo>
                    <a:pt x="137" y="119"/>
                  </a:lnTo>
                  <a:lnTo>
                    <a:pt x="92" y="102"/>
                  </a:lnTo>
                  <a:lnTo>
                    <a:pt x="54" y="87"/>
                  </a:lnTo>
                  <a:lnTo>
                    <a:pt x="25" y="76"/>
                  </a:lnTo>
                  <a:lnTo>
                    <a:pt x="7" y="69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7ED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7" name="Freeform 259"/>
            <p:cNvSpPr>
              <a:spLocks/>
            </p:cNvSpPr>
            <p:nvPr/>
          </p:nvSpPr>
          <p:spPr bwMode="auto">
            <a:xfrm>
              <a:off x="3797" y="2056"/>
              <a:ext cx="793" cy="663"/>
            </a:xfrm>
            <a:custGeom>
              <a:avLst/>
              <a:gdLst/>
              <a:ahLst/>
              <a:cxnLst>
                <a:cxn ang="0">
                  <a:pos x="278" y="0"/>
                </a:cxn>
                <a:cxn ang="0">
                  <a:pos x="242" y="17"/>
                </a:cxn>
                <a:cxn ang="0">
                  <a:pos x="0" y="1063"/>
                </a:cxn>
                <a:cxn ang="0">
                  <a:pos x="661" y="1287"/>
                </a:cxn>
                <a:cxn ang="0">
                  <a:pos x="665" y="1291"/>
                </a:cxn>
                <a:cxn ang="0">
                  <a:pos x="673" y="1299"/>
                </a:cxn>
                <a:cxn ang="0">
                  <a:pos x="686" y="1308"/>
                </a:cxn>
                <a:cxn ang="0">
                  <a:pos x="704" y="1318"/>
                </a:cxn>
                <a:cxn ang="0">
                  <a:pos x="727" y="1325"/>
                </a:cxn>
                <a:cxn ang="0">
                  <a:pos x="752" y="1327"/>
                </a:cxn>
                <a:cxn ang="0">
                  <a:pos x="780" y="1321"/>
                </a:cxn>
                <a:cxn ang="0">
                  <a:pos x="811" y="1305"/>
                </a:cxn>
                <a:cxn ang="0">
                  <a:pos x="829" y="1295"/>
                </a:cxn>
                <a:cxn ang="0">
                  <a:pos x="854" y="1284"/>
                </a:cxn>
                <a:cxn ang="0">
                  <a:pos x="883" y="1274"/>
                </a:cxn>
                <a:cxn ang="0">
                  <a:pos x="914" y="1263"/>
                </a:cxn>
                <a:cxn ang="0">
                  <a:pos x="949" y="1253"/>
                </a:cxn>
                <a:cxn ang="0">
                  <a:pos x="986" y="1244"/>
                </a:cxn>
                <a:cxn ang="0">
                  <a:pos x="1023" y="1234"/>
                </a:cxn>
                <a:cxn ang="0">
                  <a:pos x="1060" y="1226"/>
                </a:cxn>
                <a:cxn ang="0">
                  <a:pos x="1096" y="1217"/>
                </a:cxn>
                <a:cxn ang="0">
                  <a:pos x="1130" y="1210"/>
                </a:cxn>
                <a:cxn ang="0">
                  <a:pos x="1162" y="1203"/>
                </a:cxn>
                <a:cxn ang="0">
                  <a:pos x="1190" y="1198"/>
                </a:cxn>
                <a:cxn ang="0">
                  <a:pos x="1213" y="1193"/>
                </a:cxn>
                <a:cxn ang="0">
                  <a:pos x="1231" y="1190"/>
                </a:cxn>
                <a:cxn ang="0">
                  <a:pos x="1242" y="1189"/>
                </a:cxn>
                <a:cxn ang="0">
                  <a:pos x="1246" y="1187"/>
                </a:cxn>
                <a:cxn ang="0">
                  <a:pos x="1586" y="158"/>
                </a:cxn>
                <a:cxn ang="0">
                  <a:pos x="1081" y="261"/>
                </a:cxn>
                <a:cxn ang="0">
                  <a:pos x="1080" y="261"/>
                </a:cxn>
                <a:cxn ang="0">
                  <a:pos x="1077" y="263"/>
                </a:cxn>
                <a:cxn ang="0">
                  <a:pos x="1071" y="264"/>
                </a:cxn>
                <a:cxn ang="0">
                  <a:pos x="1064" y="267"/>
                </a:cxn>
                <a:cxn ang="0">
                  <a:pos x="1054" y="270"/>
                </a:cxn>
                <a:cxn ang="0">
                  <a:pos x="1044" y="272"/>
                </a:cxn>
                <a:cxn ang="0">
                  <a:pos x="1031" y="275"/>
                </a:cxn>
                <a:cxn ang="0">
                  <a:pos x="1018" y="276"/>
                </a:cxn>
                <a:cxn ang="0">
                  <a:pos x="1002" y="277"/>
                </a:cxn>
                <a:cxn ang="0">
                  <a:pos x="986" y="277"/>
                </a:cxn>
                <a:cxn ang="0">
                  <a:pos x="969" y="276"/>
                </a:cxn>
                <a:cxn ang="0">
                  <a:pos x="952" y="272"/>
                </a:cxn>
                <a:cxn ang="0">
                  <a:pos x="932" y="268"/>
                </a:cxn>
                <a:cxn ang="0">
                  <a:pos x="914" y="261"/>
                </a:cxn>
                <a:cxn ang="0">
                  <a:pos x="895" y="253"/>
                </a:cxn>
                <a:cxn ang="0">
                  <a:pos x="876" y="242"/>
                </a:cxn>
                <a:cxn ang="0">
                  <a:pos x="278" y="0"/>
                </a:cxn>
              </a:cxnLst>
              <a:rect l="0" t="0" r="r" b="b"/>
              <a:pathLst>
                <a:path w="1586" h="1327">
                  <a:moveTo>
                    <a:pt x="278" y="0"/>
                  </a:moveTo>
                  <a:lnTo>
                    <a:pt x="242" y="17"/>
                  </a:lnTo>
                  <a:lnTo>
                    <a:pt x="0" y="1063"/>
                  </a:lnTo>
                  <a:lnTo>
                    <a:pt x="661" y="1287"/>
                  </a:lnTo>
                  <a:lnTo>
                    <a:pt x="665" y="1291"/>
                  </a:lnTo>
                  <a:lnTo>
                    <a:pt x="673" y="1299"/>
                  </a:lnTo>
                  <a:lnTo>
                    <a:pt x="686" y="1308"/>
                  </a:lnTo>
                  <a:lnTo>
                    <a:pt x="704" y="1318"/>
                  </a:lnTo>
                  <a:lnTo>
                    <a:pt x="727" y="1325"/>
                  </a:lnTo>
                  <a:lnTo>
                    <a:pt x="752" y="1327"/>
                  </a:lnTo>
                  <a:lnTo>
                    <a:pt x="780" y="1321"/>
                  </a:lnTo>
                  <a:lnTo>
                    <a:pt x="811" y="1305"/>
                  </a:lnTo>
                  <a:lnTo>
                    <a:pt x="829" y="1295"/>
                  </a:lnTo>
                  <a:lnTo>
                    <a:pt x="854" y="1284"/>
                  </a:lnTo>
                  <a:lnTo>
                    <a:pt x="883" y="1274"/>
                  </a:lnTo>
                  <a:lnTo>
                    <a:pt x="914" y="1263"/>
                  </a:lnTo>
                  <a:lnTo>
                    <a:pt x="949" y="1253"/>
                  </a:lnTo>
                  <a:lnTo>
                    <a:pt x="986" y="1244"/>
                  </a:lnTo>
                  <a:lnTo>
                    <a:pt x="1023" y="1234"/>
                  </a:lnTo>
                  <a:lnTo>
                    <a:pt x="1060" y="1226"/>
                  </a:lnTo>
                  <a:lnTo>
                    <a:pt x="1096" y="1217"/>
                  </a:lnTo>
                  <a:lnTo>
                    <a:pt x="1130" y="1210"/>
                  </a:lnTo>
                  <a:lnTo>
                    <a:pt x="1162" y="1203"/>
                  </a:lnTo>
                  <a:lnTo>
                    <a:pt x="1190" y="1198"/>
                  </a:lnTo>
                  <a:lnTo>
                    <a:pt x="1213" y="1193"/>
                  </a:lnTo>
                  <a:lnTo>
                    <a:pt x="1231" y="1190"/>
                  </a:lnTo>
                  <a:lnTo>
                    <a:pt x="1242" y="1189"/>
                  </a:lnTo>
                  <a:lnTo>
                    <a:pt x="1246" y="1187"/>
                  </a:lnTo>
                  <a:lnTo>
                    <a:pt x="1586" y="158"/>
                  </a:lnTo>
                  <a:lnTo>
                    <a:pt x="1081" y="261"/>
                  </a:lnTo>
                  <a:lnTo>
                    <a:pt x="1080" y="261"/>
                  </a:lnTo>
                  <a:lnTo>
                    <a:pt x="1077" y="263"/>
                  </a:lnTo>
                  <a:lnTo>
                    <a:pt x="1071" y="264"/>
                  </a:lnTo>
                  <a:lnTo>
                    <a:pt x="1064" y="267"/>
                  </a:lnTo>
                  <a:lnTo>
                    <a:pt x="1054" y="270"/>
                  </a:lnTo>
                  <a:lnTo>
                    <a:pt x="1044" y="272"/>
                  </a:lnTo>
                  <a:lnTo>
                    <a:pt x="1031" y="275"/>
                  </a:lnTo>
                  <a:lnTo>
                    <a:pt x="1018" y="276"/>
                  </a:lnTo>
                  <a:lnTo>
                    <a:pt x="1002" y="277"/>
                  </a:lnTo>
                  <a:lnTo>
                    <a:pt x="986" y="277"/>
                  </a:lnTo>
                  <a:lnTo>
                    <a:pt x="969" y="276"/>
                  </a:lnTo>
                  <a:lnTo>
                    <a:pt x="952" y="272"/>
                  </a:lnTo>
                  <a:lnTo>
                    <a:pt x="932" y="268"/>
                  </a:lnTo>
                  <a:lnTo>
                    <a:pt x="914" y="261"/>
                  </a:lnTo>
                  <a:lnTo>
                    <a:pt x="895" y="253"/>
                  </a:lnTo>
                  <a:lnTo>
                    <a:pt x="876" y="242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4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8" name="Freeform 260"/>
            <p:cNvSpPr>
              <a:spLocks/>
            </p:cNvSpPr>
            <p:nvPr/>
          </p:nvSpPr>
          <p:spPr bwMode="auto">
            <a:xfrm>
              <a:off x="4204" y="2184"/>
              <a:ext cx="153" cy="516"/>
            </a:xfrm>
            <a:custGeom>
              <a:avLst/>
              <a:gdLst/>
              <a:ahLst/>
              <a:cxnLst>
                <a:cxn ang="0">
                  <a:pos x="262" y="11"/>
                </a:cxn>
                <a:cxn ang="0">
                  <a:pos x="0" y="1032"/>
                </a:cxn>
                <a:cxn ang="0">
                  <a:pos x="33" y="1019"/>
                </a:cxn>
                <a:cxn ang="0">
                  <a:pos x="307" y="0"/>
                </a:cxn>
                <a:cxn ang="0">
                  <a:pos x="262" y="11"/>
                </a:cxn>
              </a:cxnLst>
              <a:rect l="0" t="0" r="r" b="b"/>
              <a:pathLst>
                <a:path w="307" h="1032">
                  <a:moveTo>
                    <a:pt x="262" y="11"/>
                  </a:moveTo>
                  <a:lnTo>
                    <a:pt x="0" y="1032"/>
                  </a:lnTo>
                  <a:lnTo>
                    <a:pt x="33" y="1019"/>
                  </a:lnTo>
                  <a:lnTo>
                    <a:pt x="307" y="0"/>
                  </a:lnTo>
                  <a:lnTo>
                    <a:pt x="262" y="11"/>
                  </a:lnTo>
                  <a:close/>
                </a:path>
              </a:pathLst>
            </a:custGeom>
            <a:solidFill>
              <a:srgbClr val="0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9" name="Freeform 261"/>
            <p:cNvSpPr>
              <a:spLocks/>
            </p:cNvSpPr>
            <p:nvPr/>
          </p:nvSpPr>
          <p:spPr bwMode="auto">
            <a:xfrm>
              <a:off x="4107" y="2187"/>
              <a:ext cx="140" cy="505"/>
            </a:xfrm>
            <a:custGeom>
              <a:avLst/>
              <a:gdLst/>
              <a:ahLst/>
              <a:cxnLst>
                <a:cxn ang="0">
                  <a:pos x="244" y="0"/>
                </a:cxn>
                <a:cxn ang="0">
                  <a:pos x="0" y="1001"/>
                </a:cxn>
                <a:cxn ang="0">
                  <a:pos x="35" y="1009"/>
                </a:cxn>
                <a:cxn ang="0">
                  <a:pos x="281" y="9"/>
                </a:cxn>
                <a:cxn ang="0">
                  <a:pos x="244" y="0"/>
                </a:cxn>
              </a:cxnLst>
              <a:rect l="0" t="0" r="r" b="b"/>
              <a:pathLst>
                <a:path w="281" h="1009">
                  <a:moveTo>
                    <a:pt x="244" y="0"/>
                  </a:moveTo>
                  <a:lnTo>
                    <a:pt x="0" y="1001"/>
                  </a:lnTo>
                  <a:lnTo>
                    <a:pt x="35" y="1009"/>
                  </a:lnTo>
                  <a:lnTo>
                    <a:pt x="281" y="9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0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0" name="Freeform 262"/>
            <p:cNvSpPr>
              <a:spLocks/>
            </p:cNvSpPr>
            <p:nvPr/>
          </p:nvSpPr>
          <p:spPr bwMode="auto">
            <a:xfrm>
              <a:off x="4302" y="2188"/>
              <a:ext cx="80" cy="5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9" y="4"/>
                </a:cxn>
                <a:cxn ang="0">
                  <a:pos x="20" y="9"/>
                </a:cxn>
                <a:cxn ang="0">
                  <a:pos x="34" y="17"/>
                </a:cxn>
                <a:cxn ang="0">
                  <a:pos x="50" y="28"/>
                </a:cxn>
                <a:cxn ang="0">
                  <a:pos x="67" y="41"/>
                </a:cxn>
                <a:cxn ang="0">
                  <a:pos x="85" y="57"/>
                </a:cxn>
                <a:cxn ang="0">
                  <a:pos x="103" y="77"/>
                </a:cxn>
                <a:cxn ang="0">
                  <a:pos x="119" y="100"/>
                </a:cxn>
                <a:cxn ang="0">
                  <a:pos x="134" y="127"/>
                </a:cxn>
                <a:cxn ang="0">
                  <a:pos x="146" y="159"/>
                </a:cxn>
                <a:cxn ang="0">
                  <a:pos x="155" y="194"/>
                </a:cxn>
                <a:cxn ang="0">
                  <a:pos x="160" y="235"/>
                </a:cxn>
                <a:cxn ang="0">
                  <a:pos x="160" y="279"/>
                </a:cxn>
                <a:cxn ang="0">
                  <a:pos x="154" y="329"/>
                </a:cxn>
                <a:cxn ang="0">
                  <a:pos x="142" y="384"/>
                </a:cxn>
                <a:cxn ang="0">
                  <a:pos x="113" y="498"/>
                </a:cxn>
                <a:cxn ang="0">
                  <a:pos x="93" y="609"/>
                </a:cxn>
                <a:cxn ang="0">
                  <a:pos x="79" y="715"/>
                </a:cxn>
                <a:cxn ang="0">
                  <a:pos x="71" y="811"/>
                </a:cxn>
                <a:cxn ang="0">
                  <a:pos x="70" y="896"/>
                </a:cxn>
                <a:cxn ang="0">
                  <a:pos x="75" y="968"/>
                </a:cxn>
                <a:cxn ang="0">
                  <a:pos x="84" y="1022"/>
                </a:cxn>
                <a:cxn ang="0">
                  <a:pos x="97" y="1057"/>
                </a:cxn>
                <a:cxn ang="0">
                  <a:pos x="122" y="1028"/>
                </a:cxn>
                <a:cxn ang="0">
                  <a:pos x="119" y="1014"/>
                </a:cxn>
                <a:cxn ang="0">
                  <a:pos x="111" y="978"/>
                </a:cxn>
                <a:cxn ang="0">
                  <a:pos x="100" y="922"/>
                </a:cxn>
                <a:cxn ang="0">
                  <a:pos x="88" y="853"/>
                </a:cxn>
                <a:cxn ang="0">
                  <a:pos x="79" y="776"/>
                </a:cxn>
                <a:cxn ang="0">
                  <a:pos x="75" y="695"/>
                </a:cxn>
                <a:cxn ang="0">
                  <a:pos x="77" y="616"/>
                </a:cxn>
                <a:cxn ang="0">
                  <a:pos x="88" y="545"/>
                </a:cxn>
                <a:cxn ang="0">
                  <a:pos x="96" y="511"/>
                </a:cxn>
                <a:cxn ang="0">
                  <a:pos x="105" y="475"/>
                </a:cxn>
                <a:cxn ang="0">
                  <a:pos x="113" y="439"/>
                </a:cxn>
                <a:cxn ang="0">
                  <a:pos x="120" y="403"/>
                </a:cxn>
                <a:cxn ang="0">
                  <a:pos x="127" y="366"/>
                </a:cxn>
                <a:cxn ang="0">
                  <a:pos x="131" y="328"/>
                </a:cxn>
                <a:cxn ang="0">
                  <a:pos x="134" y="291"/>
                </a:cxn>
                <a:cxn ang="0">
                  <a:pos x="134" y="253"/>
                </a:cxn>
                <a:cxn ang="0">
                  <a:pos x="130" y="217"/>
                </a:cxn>
                <a:cxn ang="0">
                  <a:pos x="125" y="182"/>
                </a:cxn>
                <a:cxn ang="0">
                  <a:pos x="115" y="147"/>
                </a:cxn>
                <a:cxn ang="0">
                  <a:pos x="102" y="114"/>
                </a:cxn>
                <a:cxn ang="0">
                  <a:pos x="84" y="82"/>
                </a:cxn>
                <a:cxn ang="0">
                  <a:pos x="61" y="53"/>
                </a:cxn>
                <a:cxn ang="0">
                  <a:pos x="33" y="25"/>
                </a:cxn>
                <a:cxn ang="0">
                  <a:pos x="0" y="0"/>
                </a:cxn>
              </a:cxnLst>
              <a:rect l="0" t="0" r="r" b="b"/>
              <a:pathLst>
                <a:path w="160" h="1057">
                  <a:moveTo>
                    <a:pt x="0" y="0"/>
                  </a:moveTo>
                  <a:lnTo>
                    <a:pt x="2" y="2"/>
                  </a:lnTo>
                  <a:lnTo>
                    <a:pt x="9" y="4"/>
                  </a:lnTo>
                  <a:lnTo>
                    <a:pt x="20" y="9"/>
                  </a:lnTo>
                  <a:lnTo>
                    <a:pt x="34" y="17"/>
                  </a:lnTo>
                  <a:lnTo>
                    <a:pt x="50" y="28"/>
                  </a:lnTo>
                  <a:lnTo>
                    <a:pt x="67" y="41"/>
                  </a:lnTo>
                  <a:lnTo>
                    <a:pt x="85" y="57"/>
                  </a:lnTo>
                  <a:lnTo>
                    <a:pt x="103" y="77"/>
                  </a:lnTo>
                  <a:lnTo>
                    <a:pt x="119" y="100"/>
                  </a:lnTo>
                  <a:lnTo>
                    <a:pt x="134" y="127"/>
                  </a:lnTo>
                  <a:lnTo>
                    <a:pt x="146" y="159"/>
                  </a:lnTo>
                  <a:lnTo>
                    <a:pt x="155" y="194"/>
                  </a:lnTo>
                  <a:lnTo>
                    <a:pt x="160" y="235"/>
                  </a:lnTo>
                  <a:lnTo>
                    <a:pt x="160" y="279"/>
                  </a:lnTo>
                  <a:lnTo>
                    <a:pt x="154" y="329"/>
                  </a:lnTo>
                  <a:lnTo>
                    <a:pt x="142" y="384"/>
                  </a:lnTo>
                  <a:lnTo>
                    <a:pt x="113" y="498"/>
                  </a:lnTo>
                  <a:lnTo>
                    <a:pt x="93" y="609"/>
                  </a:lnTo>
                  <a:lnTo>
                    <a:pt x="79" y="715"/>
                  </a:lnTo>
                  <a:lnTo>
                    <a:pt x="71" y="811"/>
                  </a:lnTo>
                  <a:lnTo>
                    <a:pt x="70" y="896"/>
                  </a:lnTo>
                  <a:lnTo>
                    <a:pt x="75" y="968"/>
                  </a:lnTo>
                  <a:lnTo>
                    <a:pt x="84" y="1022"/>
                  </a:lnTo>
                  <a:lnTo>
                    <a:pt x="97" y="1057"/>
                  </a:lnTo>
                  <a:lnTo>
                    <a:pt x="122" y="1028"/>
                  </a:lnTo>
                  <a:lnTo>
                    <a:pt x="119" y="1014"/>
                  </a:lnTo>
                  <a:lnTo>
                    <a:pt x="111" y="978"/>
                  </a:lnTo>
                  <a:lnTo>
                    <a:pt x="100" y="922"/>
                  </a:lnTo>
                  <a:lnTo>
                    <a:pt x="88" y="853"/>
                  </a:lnTo>
                  <a:lnTo>
                    <a:pt x="79" y="776"/>
                  </a:lnTo>
                  <a:lnTo>
                    <a:pt x="75" y="695"/>
                  </a:lnTo>
                  <a:lnTo>
                    <a:pt x="77" y="616"/>
                  </a:lnTo>
                  <a:lnTo>
                    <a:pt x="88" y="545"/>
                  </a:lnTo>
                  <a:lnTo>
                    <a:pt x="96" y="511"/>
                  </a:lnTo>
                  <a:lnTo>
                    <a:pt x="105" y="475"/>
                  </a:lnTo>
                  <a:lnTo>
                    <a:pt x="113" y="439"/>
                  </a:lnTo>
                  <a:lnTo>
                    <a:pt x="120" y="403"/>
                  </a:lnTo>
                  <a:lnTo>
                    <a:pt x="127" y="366"/>
                  </a:lnTo>
                  <a:lnTo>
                    <a:pt x="131" y="328"/>
                  </a:lnTo>
                  <a:lnTo>
                    <a:pt x="134" y="291"/>
                  </a:lnTo>
                  <a:lnTo>
                    <a:pt x="134" y="253"/>
                  </a:lnTo>
                  <a:lnTo>
                    <a:pt x="130" y="217"/>
                  </a:lnTo>
                  <a:lnTo>
                    <a:pt x="125" y="182"/>
                  </a:lnTo>
                  <a:lnTo>
                    <a:pt x="115" y="147"/>
                  </a:lnTo>
                  <a:lnTo>
                    <a:pt x="102" y="114"/>
                  </a:lnTo>
                  <a:lnTo>
                    <a:pt x="84" y="82"/>
                  </a:lnTo>
                  <a:lnTo>
                    <a:pt x="61" y="53"/>
                  </a:lnTo>
                  <a:lnTo>
                    <a:pt x="33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28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1" name="Freeform 263"/>
            <p:cNvSpPr>
              <a:spLocks/>
            </p:cNvSpPr>
            <p:nvPr/>
          </p:nvSpPr>
          <p:spPr bwMode="auto">
            <a:xfrm>
              <a:off x="4242" y="2176"/>
              <a:ext cx="96" cy="2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" y="12"/>
                </a:cxn>
                <a:cxn ang="0">
                  <a:pos x="5" y="11"/>
                </a:cxn>
                <a:cxn ang="0">
                  <a:pos x="10" y="10"/>
                </a:cxn>
                <a:cxn ang="0">
                  <a:pos x="16" y="7"/>
                </a:cxn>
                <a:cxn ang="0">
                  <a:pos x="25" y="6"/>
                </a:cxn>
                <a:cxn ang="0">
                  <a:pos x="36" y="4"/>
                </a:cxn>
                <a:cxn ang="0">
                  <a:pos x="47" y="3"/>
                </a:cxn>
                <a:cxn ang="0">
                  <a:pos x="61" y="2"/>
                </a:cxn>
                <a:cxn ang="0">
                  <a:pos x="74" y="0"/>
                </a:cxn>
                <a:cxn ang="0">
                  <a:pos x="89" y="0"/>
                </a:cxn>
                <a:cxn ang="0">
                  <a:pos x="105" y="2"/>
                </a:cxn>
                <a:cxn ang="0">
                  <a:pos x="121" y="3"/>
                </a:cxn>
                <a:cxn ang="0">
                  <a:pos x="138" y="6"/>
                </a:cxn>
                <a:cxn ang="0">
                  <a:pos x="156" y="10"/>
                </a:cxn>
                <a:cxn ang="0">
                  <a:pos x="173" y="15"/>
                </a:cxn>
                <a:cxn ang="0">
                  <a:pos x="191" y="22"/>
                </a:cxn>
                <a:cxn ang="0">
                  <a:pos x="190" y="22"/>
                </a:cxn>
                <a:cxn ang="0">
                  <a:pos x="187" y="24"/>
                </a:cxn>
                <a:cxn ang="0">
                  <a:pos x="182" y="27"/>
                </a:cxn>
                <a:cxn ang="0">
                  <a:pos x="175" y="29"/>
                </a:cxn>
                <a:cxn ang="0">
                  <a:pos x="166" y="32"/>
                </a:cxn>
                <a:cxn ang="0">
                  <a:pos x="156" y="34"/>
                </a:cxn>
                <a:cxn ang="0">
                  <a:pos x="145" y="37"/>
                </a:cxn>
                <a:cxn ang="0">
                  <a:pos x="132" y="39"/>
                </a:cxn>
                <a:cxn ang="0">
                  <a:pos x="118" y="41"/>
                </a:cxn>
                <a:cxn ang="0">
                  <a:pos x="104" y="41"/>
                </a:cxn>
                <a:cxn ang="0">
                  <a:pos x="88" y="41"/>
                </a:cxn>
                <a:cxn ang="0">
                  <a:pos x="71" y="39"/>
                </a:cxn>
                <a:cxn ang="0">
                  <a:pos x="54" y="36"/>
                </a:cxn>
                <a:cxn ang="0">
                  <a:pos x="37" y="30"/>
                </a:cxn>
                <a:cxn ang="0">
                  <a:pos x="19" y="22"/>
                </a:cxn>
                <a:cxn ang="0">
                  <a:pos x="0" y="12"/>
                </a:cxn>
              </a:cxnLst>
              <a:rect l="0" t="0" r="r" b="b"/>
              <a:pathLst>
                <a:path w="191" h="41">
                  <a:moveTo>
                    <a:pt x="0" y="12"/>
                  </a:moveTo>
                  <a:lnTo>
                    <a:pt x="2" y="12"/>
                  </a:lnTo>
                  <a:lnTo>
                    <a:pt x="5" y="11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5" y="6"/>
                  </a:lnTo>
                  <a:lnTo>
                    <a:pt x="36" y="4"/>
                  </a:lnTo>
                  <a:lnTo>
                    <a:pt x="47" y="3"/>
                  </a:lnTo>
                  <a:lnTo>
                    <a:pt x="61" y="2"/>
                  </a:lnTo>
                  <a:lnTo>
                    <a:pt x="74" y="0"/>
                  </a:lnTo>
                  <a:lnTo>
                    <a:pt x="89" y="0"/>
                  </a:lnTo>
                  <a:lnTo>
                    <a:pt x="105" y="2"/>
                  </a:lnTo>
                  <a:lnTo>
                    <a:pt x="121" y="3"/>
                  </a:lnTo>
                  <a:lnTo>
                    <a:pt x="138" y="6"/>
                  </a:lnTo>
                  <a:lnTo>
                    <a:pt x="156" y="10"/>
                  </a:lnTo>
                  <a:lnTo>
                    <a:pt x="173" y="15"/>
                  </a:lnTo>
                  <a:lnTo>
                    <a:pt x="191" y="22"/>
                  </a:lnTo>
                  <a:lnTo>
                    <a:pt x="190" y="22"/>
                  </a:lnTo>
                  <a:lnTo>
                    <a:pt x="187" y="24"/>
                  </a:lnTo>
                  <a:lnTo>
                    <a:pt x="182" y="27"/>
                  </a:lnTo>
                  <a:lnTo>
                    <a:pt x="175" y="29"/>
                  </a:lnTo>
                  <a:lnTo>
                    <a:pt x="166" y="32"/>
                  </a:lnTo>
                  <a:lnTo>
                    <a:pt x="156" y="34"/>
                  </a:lnTo>
                  <a:lnTo>
                    <a:pt x="145" y="37"/>
                  </a:lnTo>
                  <a:lnTo>
                    <a:pt x="132" y="39"/>
                  </a:lnTo>
                  <a:lnTo>
                    <a:pt x="118" y="41"/>
                  </a:lnTo>
                  <a:lnTo>
                    <a:pt x="104" y="41"/>
                  </a:lnTo>
                  <a:lnTo>
                    <a:pt x="88" y="41"/>
                  </a:lnTo>
                  <a:lnTo>
                    <a:pt x="71" y="39"/>
                  </a:lnTo>
                  <a:lnTo>
                    <a:pt x="54" y="36"/>
                  </a:lnTo>
                  <a:lnTo>
                    <a:pt x="37" y="30"/>
                  </a:lnTo>
                  <a:lnTo>
                    <a:pt x="19" y="2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B2A5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2" name="Freeform 264"/>
            <p:cNvSpPr>
              <a:spLocks/>
            </p:cNvSpPr>
            <p:nvPr/>
          </p:nvSpPr>
          <p:spPr bwMode="auto">
            <a:xfrm>
              <a:off x="3917" y="2054"/>
              <a:ext cx="673" cy="153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30" y="263"/>
                </a:cxn>
                <a:cxn ang="0">
                  <a:pos x="625" y="259"/>
                </a:cxn>
                <a:cxn ang="0">
                  <a:pos x="627" y="261"/>
                </a:cxn>
                <a:cxn ang="0">
                  <a:pos x="631" y="264"/>
                </a:cxn>
                <a:cxn ang="0">
                  <a:pos x="638" y="269"/>
                </a:cxn>
                <a:cxn ang="0">
                  <a:pos x="648" y="274"/>
                </a:cxn>
                <a:cxn ang="0">
                  <a:pos x="659" y="280"/>
                </a:cxn>
                <a:cxn ang="0">
                  <a:pos x="672" y="287"/>
                </a:cxn>
                <a:cxn ang="0">
                  <a:pos x="688" y="292"/>
                </a:cxn>
                <a:cxn ang="0">
                  <a:pos x="704" y="298"/>
                </a:cxn>
                <a:cxn ang="0">
                  <a:pos x="722" y="303"/>
                </a:cxn>
                <a:cxn ang="0">
                  <a:pos x="741" y="305"/>
                </a:cxn>
                <a:cxn ang="0">
                  <a:pos x="762" y="306"/>
                </a:cxn>
                <a:cxn ang="0">
                  <a:pos x="783" y="305"/>
                </a:cxn>
                <a:cxn ang="0">
                  <a:pos x="805" y="301"/>
                </a:cxn>
                <a:cxn ang="0">
                  <a:pos x="826" y="295"/>
                </a:cxn>
                <a:cxn ang="0">
                  <a:pos x="848" y="284"/>
                </a:cxn>
                <a:cxn ang="0">
                  <a:pos x="870" y="270"/>
                </a:cxn>
                <a:cxn ang="0">
                  <a:pos x="863" y="273"/>
                </a:cxn>
                <a:cxn ang="0">
                  <a:pos x="1347" y="161"/>
                </a:cxn>
                <a:cxn ang="0">
                  <a:pos x="1302" y="153"/>
                </a:cxn>
                <a:cxn ang="0">
                  <a:pos x="846" y="255"/>
                </a:cxn>
                <a:cxn ang="0">
                  <a:pos x="827" y="266"/>
                </a:cxn>
                <a:cxn ang="0">
                  <a:pos x="809" y="274"/>
                </a:cxn>
                <a:cxn ang="0">
                  <a:pos x="791" y="280"/>
                </a:cxn>
                <a:cxn ang="0">
                  <a:pos x="773" y="283"/>
                </a:cxn>
                <a:cxn ang="0">
                  <a:pos x="756" y="284"/>
                </a:cxn>
                <a:cxn ang="0">
                  <a:pos x="739" y="283"/>
                </a:cxn>
                <a:cxn ang="0">
                  <a:pos x="723" y="281"/>
                </a:cxn>
                <a:cxn ang="0">
                  <a:pos x="707" y="276"/>
                </a:cxn>
                <a:cxn ang="0">
                  <a:pos x="692" y="273"/>
                </a:cxn>
                <a:cxn ang="0">
                  <a:pos x="680" y="267"/>
                </a:cxn>
                <a:cxn ang="0">
                  <a:pos x="669" y="263"/>
                </a:cxn>
                <a:cxn ang="0">
                  <a:pos x="658" y="257"/>
                </a:cxn>
                <a:cxn ang="0">
                  <a:pos x="649" y="253"/>
                </a:cxn>
                <a:cxn ang="0">
                  <a:pos x="644" y="249"/>
                </a:cxn>
                <a:cxn ang="0">
                  <a:pos x="639" y="246"/>
                </a:cxn>
                <a:cxn ang="0">
                  <a:pos x="637" y="245"/>
                </a:cxn>
                <a:cxn ang="0">
                  <a:pos x="40" y="0"/>
                </a:cxn>
                <a:cxn ang="0">
                  <a:pos x="0" y="18"/>
                </a:cxn>
              </a:cxnLst>
              <a:rect l="0" t="0" r="r" b="b"/>
              <a:pathLst>
                <a:path w="1347" h="306">
                  <a:moveTo>
                    <a:pt x="0" y="18"/>
                  </a:moveTo>
                  <a:lnTo>
                    <a:pt x="630" y="263"/>
                  </a:lnTo>
                  <a:lnTo>
                    <a:pt x="625" y="259"/>
                  </a:lnTo>
                  <a:lnTo>
                    <a:pt x="627" y="261"/>
                  </a:lnTo>
                  <a:lnTo>
                    <a:pt x="631" y="264"/>
                  </a:lnTo>
                  <a:lnTo>
                    <a:pt x="638" y="269"/>
                  </a:lnTo>
                  <a:lnTo>
                    <a:pt x="648" y="274"/>
                  </a:lnTo>
                  <a:lnTo>
                    <a:pt x="659" y="280"/>
                  </a:lnTo>
                  <a:lnTo>
                    <a:pt x="672" y="287"/>
                  </a:lnTo>
                  <a:lnTo>
                    <a:pt x="688" y="292"/>
                  </a:lnTo>
                  <a:lnTo>
                    <a:pt x="704" y="298"/>
                  </a:lnTo>
                  <a:lnTo>
                    <a:pt x="722" y="303"/>
                  </a:lnTo>
                  <a:lnTo>
                    <a:pt x="741" y="305"/>
                  </a:lnTo>
                  <a:lnTo>
                    <a:pt x="762" y="306"/>
                  </a:lnTo>
                  <a:lnTo>
                    <a:pt x="783" y="305"/>
                  </a:lnTo>
                  <a:lnTo>
                    <a:pt x="805" y="301"/>
                  </a:lnTo>
                  <a:lnTo>
                    <a:pt x="826" y="295"/>
                  </a:lnTo>
                  <a:lnTo>
                    <a:pt x="848" y="284"/>
                  </a:lnTo>
                  <a:lnTo>
                    <a:pt x="870" y="270"/>
                  </a:lnTo>
                  <a:lnTo>
                    <a:pt x="863" y="273"/>
                  </a:lnTo>
                  <a:lnTo>
                    <a:pt x="1347" y="161"/>
                  </a:lnTo>
                  <a:lnTo>
                    <a:pt x="1302" y="153"/>
                  </a:lnTo>
                  <a:lnTo>
                    <a:pt x="846" y="255"/>
                  </a:lnTo>
                  <a:lnTo>
                    <a:pt x="827" y="266"/>
                  </a:lnTo>
                  <a:lnTo>
                    <a:pt x="809" y="274"/>
                  </a:lnTo>
                  <a:lnTo>
                    <a:pt x="791" y="280"/>
                  </a:lnTo>
                  <a:lnTo>
                    <a:pt x="773" y="283"/>
                  </a:lnTo>
                  <a:lnTo>
                    <a:pt x="756" y="284"/>
                  </a:lnTo>
                  <a:lnTo>
                    <a:pt x="739" y="283"/>
                  </a:lnTo>
                  <a:lnTo>
                    <a:pt x="723" y="281"/>
                  </a:lnTo>
                  <a:lnTo>
                    <a:pt x="707" y="276"/>
                  </a:lnTo>
                  <a:lnTo>
                    <a:pt x="692" y="273"/>
                  </a:lnTo>
                  <a:lnTo>
                    <a:pt x="680" y="267"/>
                  </a:lnTo>
                  <a:lnTo>
                    <a:pt x="669" y="263"/>
                  </a:lnTo>
                  <a:lnTo>
                    <a:pt x="658" y="257"/>
                  </a:lnTo>
                  <a:lnTo>
                    <a:pt x="649" y="253"/>
                  </a:lnTo>
                  <a:lnTo>
                    <a:pt x="644" y="249"/>
                  </a:lnTo>
                  <a:lnTo>
                    <a:pt x="639" y="246"/>
                  </a:lnTo>
                  <a:lnTo>
                    <a:pt x="637" y="245"/>
                  </a:lnTo>
                  <a:lnTo>
                    <a:pt x="4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38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3" name="Freeform 265"/>
            <p:cNvSpPr>
              <a:spLocks/>
            </p:cNvSpPr>
            <p:nvPr/>
          </p:nvSpPr>
          <p:spPr bwMode="auto">
            <a:xfrm>
              <a:off x="4433" y="2295"/>
              <a:ext cx="111" cy="126"/>
            </a:xfrm>
            <a:custGeom>
              <a:avLst/>
              <a:gdLst/>
              <a:ahLst/>
              <a:cxnLst>
                <a:cxn ang="0">
                  <a:pos x="207" y="0"/>
                </a:cxn>
                <a:cxn ang="0">
                  <a:pos x="210" y="5"/>
                </a:cxn>
                <a:cxn ang="0">
                  <a:pos x="214" y="19"/>
                </a:cxn>
                <a:cxn ang="0">
                  <a:pos x="219" y="38"/>
                </a:cxn>
                <a:cxn ang="0">
                  <a:pos x="222" y="62"/>
                </a:cxn>
                <a:cxn ang="0">
                  <a:pos x="220" y="87"/>
                </a:cxn>
                <a:cxn ang="0">
                  <a:pos x="211" y="112"/>
                </a:cxn>
                <a:cxn ang="0">
                  <a:pos x="191" y="132"/>
                </a:cxn>
                <a:cxn ang="0">
                  <a:pos x="161" y="147"/>
                </a:cxn>
                <a:cxn ang="0">
                  <a:pos x="126" y="159"/>
                </a:cxn>
                <a:cxn ang="0">
                  <a:pos x="94" y="175"/>
                </a:cxn>
                <a:cxn ang="0">
                  <a:pos x="67" y="193"/>
                </a:cxn>
                <a:cxn ang="0">
                  <a:pos x="44" y="210"/>
                </a:cxn>
                <a:cxn ang="0">
                  <a:pos x="26" y="226"/>
                </a:cxn>
                <a:cxn ang="0">
                  <a:pos x="13" y="240"/>
                </a:cxn>
                <a:cxn ang="0">
                  <a:pos x="4" y="249"/>
                </a:cxn>
                <a:cxn ang="0">
                  <a:pos x="2" y="252"/>
                </a:cxn>
                <a:cxn ang="0">
                  <a:pos x="1" y="248"/>
                </a:cxn>
                <a:cxn ang="0">
                  <a:pos x="0" y="237"/>
                </a:cxn>
                <a:cxn ang="0">
                  <a:pos x="0" y="221"/>
                </a:cxn>
                <a:cxn ang="0">
                  <a:pos x="2" y="199"/>
                </a:cxn>
                <a:cxn ang="0">
                  <a:pos x="9" y="176"/>
                </a:cxn>
                <a:cxn ang="0">
                  <a:pos x="21" y="154"/>
                </a:cxn>
                <a:cxn ang="0">
                  <a:pos x="43" y="131"/>
                </a:cxn>
                <a:cxn ang="0">
                  <a:pos x="72" y="112"/>
                </a:cxn>
                <a:cxn ang="0">
                  <a:pos x="105" y="95"/>
                </a:cxn>
                <a:cxn ang="0">
                  <a:pos x="131" y="80"/>
                </a:cxn>
                <a:cxn ang="0">
                  <a:pos x="153" y="66"/>
                </a:cxn>
                <a:cxn ang="0">
                  <a:pos x="171" y="54"/>
                </a:cxn>
                <a:cxn ang="0">
                  <a:pos x="185" y="42"/>
                </a:cxn>
                <a:cxn ang="0">
                  <a:pos x="195" y="28"/>
                </a:cxn>
                <a:cxn ang="0">
                  <a:pos x="202" y="14"/>
                </a:cxn>
                <a:cxn ang="0">
                  <a:pos x="207" y="0"/>
                </a:cxn>
              </a:cxnLst>
              <a:rect l="0" t="0" r="r" b="b"/>
              <a:pathLst>
                <a:path w="222" h="252">
                  <a:moveTo>
                    <a:pt x="207" y="0"/>
                  </a:moveTo>
                  <a:lnTo>
                    <a:pt x="210" y="5"/>
                  </a:lnTo>
                  <a:lnTo>
                    <a:pt x="214" y="19"/>
                  </a:lnTo>
                  <a:lnTo>
                    <a:pt x="219" y="38"/>
                  </a:lnTo>
                  <a:lnTo>
                    <a:pt x="222" y="62"/>
                  </a:lnTo>
                  <a:lnTo>
                    <a:pt x="220" y="87"/>
                  </a:lnTo>
                  <a:lnTo>
                    <a:pt x="211" y="112"/>
                  </a:lnTo>
                  <a:lnTo>
                    <a:pt x="191" y="132"/>
                  </a:lnTo>
                  <a:lnTo>
                    <a:pt x="161" y="147"/>
                  </a:lnTo>
                  <a:lnTo>
                    <a:pt x="126" y="159"/>
                  </a:lnTo>
                  <a:lnTo>
                    <a:pt x="94" y="175"/>
                  </a:lnTo>
                  <a:lnTo>
                    <a:pt x="67" y="193"/>
                  </a:lnTo>
                  <a:lnTo>
                    <a:pt x="44" y="210"/>
                  </a:lnTo>
                  <a:lnTo>
                    <a:pt x="26" y="226"/>
                  </a:lnTo>
                  <a:lnTo>
                    <a:pt x="13" y="240"/>
                  </a:lnTo>
                  <a:lnTo>
                    <a:pt x="4" y="249"/>
                  </a:lnTo>
                  <a:lnTo>
                    <a:pt x="2" y="252"/>
                  </a:lnTo>
                  <a:lnTo>
                    <a:pt x="1" y="248"/>
                  </a:lnTo>
                  <a:lnTo>
                    <a:pt x="0" y="237"/>
                  </a:lnTo>
                  <a:lnTo>
                    <a:pt x="0" y="221"/>
                  </a:lnTo>
                  <a:lnTo>
                    <a:pt x="2" y="199"/>
                  </a:lnTo>
                  <a:lnTo>
                    <a:pt x="9" y="176"/>
                  </a:lnTo>
                  <a:lnTo>
                    <a:pt x="21" y="154"/>
                  </a:lnTo>
                  <a:lnTo>
                    <a:pt x="43" y="131"/>
                  </a:lnTo>
                  <a:lnTo>
                    <a:pt x="72" y="112"/>
                  </a:lnTo>
                  <a:lnTo>
                    <a:pt x="105" y="95"/>
                  </a:lnTo>
                  <a:lnTo>
                    <a:pt x="131" y="80"/>
                  </a:lnTo>
                  <a:lnTo>
                    <a:pt x="153" y="66"/>
                  </a:lnTo>
                  <a:lnTo>
                    <a:pt x="171" y="54"/>
                  </a:lnTo>
                  <a:lnTo>
                    <a:pt x="185" y="42"/>
                  </a:lnTo>
                  <a:lnTo>
                    <a:pt x="195" y="28"/>
                  </a:lnTo>
                  <a:lnTo>
                    <a:pt x="202" y="14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4" name="Freeform 266"/>
            <p:cNvSpPr>
              <a:spLocks/>
            </p:cNvSpPr>
            <p:nvPr/>
          </p:nvSpPr>
          <p:spPr bwMode="auto">
            <a:xfrm>
              <a:off x="4492" y="2359"/>
              <a:ext cx="63" cy="168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70" y="9"/>
                </a:cxn>
                <a:cxn ang="0">
                  <a:pos x="69" y="34"/>
                </a:cxn>
                <a:cxn ang="0">
                  <a:pos x="68" y="72"/>
                </a:cxn>
                <a:cxn ang="0">
                  <a:pos x="69" y="119"/>
                </a:cxn>
                <a:cxn ang="0">
                  <a:pos x="74" y="172"/>
                </a:cxn>
                <a:cxn ang="0">
                  <a:pos x="84" y="229"/>
                </a:cxn>
                <a:cxn ang="0">
                  <a:pos x="100" y="284"/>
                </a:cxn>
                <a:cxn ang="0">
                  <a:pos x="125" y="335"/>
                </a:cxn>
                <a:cxn ang="0">
                  <a:pos x="118" y="331"/>
                </a:cxn>
                <a:cxn ang="0">
                  <a:pos x="101" y="316"/>
                </a:cxn>
                <a:cxn ang="0">
                  <a:pos x="76" y="292"/>
                </a:cxn>
                <a:cxn ang="0">
                  <a:pos x="50" y="258"/>
                </a:cxn>
                <a:cxn ang="0">
                  <a:pos x="26" y="214"/>
                </a:cxn>
                <a:cxn ang="0">
                  <a:pos x="8" y="160"/>
                </a:cxn>
                <a:cxn ang="0">
                  <a:pos x="0" y="94"/>
                </a:cxn>
                <a:cxn ang="0">
                  <a:pos x="7" y="18"/>
                </a:cxn>
                <a:cxn ang="0">
                  <a:pos x="71" y="0"/>
                </a:cxn>
              </a:cxnLst>
              <a:rect l="0" t="0" r="r" b="b"/>
              <a:pathLst>
                <a:path w="125" h="335">
                  <a:moveTo>
                    <a:pt x="71" y="0"/>
                  </a:moveTo>
                  <a:lnTo>
                    <a:pt x="70" y="9"/>
                  </a:lnTo>
                  <a:lnTo>
                    <a:pt x="69" y="34"/>
                  </a:lnTo>
                  <a:lnTo>
                    <a:pt x="68" y="72"/>
                  </a:lnTo>
                  <a:lnTo>
                    <a:pt x="69" y="119"/>
                  </a:lnTo>
                  <a:lnTo>
                    <a:pt x="74" y="172"/>
                  </a:lnTo>
                  <a:lnTo>
                    <a:pt x="84" y="229"/>
                  </a:lnTo>
                  <a:lnTo>
                    <a:pt x="100" y="284"/>
                  </a:lnTo>
                  <a:lnTo>
                    <a:pt x="125" y="335"/>
                  </a:lnTo>
                  <a:lnTo>
                    <a:pt x="118" y="331"/>
                  </a:lnTo>
                  <a:lnTo>
                    <a:pt x="101" y="316"/>
                  </a:lnTo>
                  <a:lnTo>
                    <a:pt x="76" y="292"/>
                  </a:lnTo>
                  <a:lnTo>
                    <a:pt x="50" y="258"/>
                  </a:lnTo>
                  <a:lnTo>
                    <a:pt x="26" y="214"/>
                  </a:lnTo>
                  <a:lnTo>
                    <a:pt x="8" y="160"/>
                  </a:lnTo>
                  <a:lnTo>
                    <a:pt x="0" y="94"/>
                  </a:lnTo>
                  <a:lnTo>
                    <a:pt x="7" y="18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5" name="Freeform 267"/>
            <p:cNvSpPr>
              <a:spLocks/>
            </p:cNvSpPr>
            <p:nvPr/>
          </p:nvSpPr>
          <p:spPr bwMode="auto">
            <a:xfrm>
              <a:off x="4469" y="2413"/>
              <a:ext cx="44" cy="156"/>
            </a:xfrm>
            <a:custGeom>
              <a:avLst/>
              <a:gdLst/>
              <a:ahLst/>
              <a:cxnLst>
                <a:cxn ang="0">
                  <a:pos x="89" y="41"/>
                </a:cxn>
                <a:cxn ang="0">
                  <a:pos x="85" y="47"/>
                </a:cxn>
                <a:cxn ang="0">
                  <a:pos x="77" y="62"/>
                </a:cxn>
                <a:cxn ang="0">
                  <a:pos x="66" y="85"/>
                </a:cxn>
                <a:cxn ang="0">
                  <a:pos x="54" y="117"/>
                </a:cxn>
                <a:cxn ang="0">
                  <a:pos x="42" y="157"/>
                </a:cxn>
                <a:cxn ang="0">
                  <a:pos x="33" y="203"/>
                </a:cxn>
                <a:cxn ang="0">
                  <a:pos x="31" y="256"/>
                </a:cxn>
                <a:cxn ang="0">
                  <a:pos x="36" y="312"/>
                </a:cxn>
                <a:cxn ang="0">
                  <a:pos x="31" y="305"/>
                </a:cxn>
                <a:cxn ang="0">
                  <a:pos x="22" y="285"/>
                </a:cxn>
                <a:cxn ang="0">
                  <a:pos x="11" y="254"/>
                </a:cxn>
                <a:cxn ang="0">
                  <a:pos x="3" y="214"/>
                </a:cxn>
                <a:cxn ang="0">
                  <a:pos x="0" y="166"/>
                </a:cxn>
                <a:cxn ang="0">
                  <a:pos x="8" y="114"/>
                </a:cxn>
                <a:cxn ang="0">
                  <a:pos x="31" y="58"/>
                </a:cxn>
                <a:cxn ang="0">
                  <a:pos x="71" y="0"/>
                </a:cxn>
                <a:cxn ang="0">
                  <a:pos x="89" y="41"/>
                </a:cxn>
              </a:cxnLst>
              <a:rect l="0" t="0" r="r" b="b"/>
              <a:pathLst>
                <a:path w="89" h="312">
                  <a:moveTo>
                    <a:pt x="89" y="41"/>
                  </a:moveTo>
                  <a:lnTo>
                    <a:pt x="85" y="47"/>
                  </a:lnTo>
                  <a:lnTo>
                    <a:pt x="77" y="62"/>
                  </a:lnTo>
                  <a:lnTo>
                    <a:pt x="66" y="85"/>
                  </a:lnTo>
                  <a:lnTo>
                    <a:pt x="54" y="117"/>
                  </a:lnTo>
                  <a:lnTo>
                    <a:pt x="42" y="157"/>
                  </a:lnTo>
                  <a:lnTo>
                    <a:pt x="33" y="203"/>
                  </a:lnTo>
                  <a:lnTo>
                    <a:pt x="31" y="256"/>
                  </a:lnTo>
                  <a:lnTo>
                    <a:pt x="36" y="312"/>
                  </a:lnTo>
                  <a:lnTo>
                    <a:pt x="31" y="305"/>
                  </a:lnTo>
                  <a:lnTo>
                    <a:pt x="22" y="285"/>
                  </a:lnTo>
                  <a:lnTo>
                    <a:pt x="11" y="254"/>
                  </a:lnTo>
                  <a:lnTo>
                    <a:pt x="3" y="214"/>
                  </a:lnTo>
                  <a:lnTo>
                    <a:pt x="0" y="166"/>
                  </a:lnTo>
                  <a:lnTo>
                    <a:pt x="8" y="114"/>
                  </a:lnTo>
                  <a:lnTo>
                    <a:pt x="31" y="58"/>
                  </a:lnTo>
                  <a:lnTo>
                    <a:pt x="71" y="0"/>
                  </a:lnTo>
                  <a:lnTo>
                    <a:pt x="89" y="41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6" name="Freeform 268"/>
            <p:cNvSpPr>
              <a:spLocks/>
            </p:cNvSpPr>
            <p:nvPr/>
          </p:nvSpPr>
          <p:spPr bwMode="auto">
            <a:xfrm>
              <a:off x="3662" y="1962"/>
              <a:ext cx="360" cy="654"/>
            </a:xfrm>
            <a:custGeom>
              <a:avLst/>
              <a:gdLst/>
              <a:ahLst/>
              <a:cxnLst>
                <a:cxn ang="0">
                  <a:pos x="383" y="12"/>
                </a:cxn>
                <a:cxn ang="0">
                  <a:pos x="326" y="42"/>
                </a:cxn>
                <a:cxn ang="0">
                  <a:pos x="238" y="104"/>
                </a:cxn>
                <a:cxn ang="0">
                  <a:pos x="142" y="210"/>
                </a:cxn>
                <a:cxn ang="0">
                  <a:pos x="56" y="365"/>
                </a:cxn>
                <a:cxn ang="0">
                  <a:pos x="2" y="574"/>
                </a:cxn>
                <a:cxn ang="0">
                  <a:pos x="20" y="762"/>
                </a:cxn>
                <a:cxn ang="0">
                  <a:pos x="94" y="909"/>
                </a:cxn>
                <a:cxn ang="0">
                  <a:pos x="197" y="1024"/>
                </a:cxn>
                <a:cxn ang="0">
                  <a:pos x="299" y="1109"/>
                </a:cxn>
                <a:cxn ang="0">
                  <a:pos x="372" y="1171"/>
                </a:cxn>
                <a:cxn ang="0">
                  <a:pos x="447" y="1255"/>
                </a:cxn>
                <a:cxn ang="0">
                  <a:pos x="480" y="1299"/>
                </a:cxn>
                <a:cxn ang="0">
                  <a:pos x="486" y="1302"/>
                </a:cxn>
                <a:cxn ang="0">
                  <a:pos x="478" y="1233"/>
                </a:cxn>
                <a:cxn ang="0">
                  <a:pos x="398" y="1098"/>
                </a:cxn>
                <a:cxn ang="0">
                  <a:pos x="353" y="1047"/>
                </a:cxn>
                <a:cxn ang="0">
                  <a:pos x="400" y="1070"/>
                </a:cxn>
                <a:cxn ang="0">
                  <a:pos x="473" y="1112"/>
                </a:cxn>
                <a:cxn ang="0">
                  <a:pos x="554" y="1168"/>
                </a:cxn>
                <a:cxn ang="0">
                  <a:pos x="625" y="1235"/>
                </a:cxn>
                <a:cxn ang="0">
                  <a:pos x="661" y="1281"/>
                </a:cxn>
                <a:cxn ang="0">
                  <a:pos x="652" y="1247"/>
                </a:cxn>
                <a:cxn ang="0">
                  <a:pos x="629" y="1184"/>
                </a:cxn>
                <a:cxn ang="0">
                  <a:pos x="580" y="1100"/>
                </a:cxn>
                <a:cxn ang="0">
                  <a:pos x="499" y="1010"/>
                </a:cxn>
                <a:cxn ang="0">
                  <a:pos x="379" y="925"/>
                </a:cxn>
                <a:cxn ang="0">
                  <a:pos x="402" y="935"/>
                </a:cxn>
                <a:cxn ang="0">
                  <a:pos x="458" y="958"/>
                </a:cxn>
                <a:cxn ang="0">
                  <a:pos x="537" y="976"/>
                </a:cxn>
                <a:cxn ang="0">
                  <a:pos x="621" y="977"/>
                </a:cxn>
                <a:cxn ang="0">
                  <a:pos x="697" y="946"/>
                </a:cxn>
                <a:cxn ang="0">
                  <a:pos x="710" y="923"/>
                </a:cxn>
                <a:cxn ang="0">
                  <a:pos x="672" y="914"/>
                </a:cxn>
                <a:cxn ang="0">
                  <a:pos x="613" y="895"/>
                </a:cxn>
                <a:cxn ang="0">
                  <a:pos x="547" y="865"/>
                </a:cxn>
                <a:cxn ang="0">
                  <a:pos x="487" y="823"/>
                </a:cxn>
                <a:cxn ang="0">
                  <a:pos x="430" y="748"/>
                </a:cxn>
                <a:cxn ang="0">
                  <a:pos x="374" y="601"/>
                </a:cxn>
                <a:cxn ang="0">
                  <a:pos x="377" y="440"/>
                </a:cxn>
                <a:cxn ang="0">
                  <a:pos x="422" y="333"/>
                </a:cxn>
                <a:cxn ang="0">
                  <a:pos x="464" y="231"/>
                </a:cxn>
                <a:cxn ang="0">
                  <a:pos x="493" y="126"/>
                </a:cxn>
                <a:cxn ang="0">
                  <a:pos x="495" y="42"/>
                </a:cxn>
                <a:cxn ang="0">
                  <a:pos x="454" y="0"/>
                </a:cxn>
              </a:cxnLst>
              <a:rect l="0" t="0" r="r" b="b"/>
              <a:pathLst>
                <a:path w="718" h="1307">
                  <a:moveTo>
                    <a:pt x="396" y="8"/>
                  </a:moveTo>
                  <a:lnTo>
                    <a:pt x="393" y="9"/>
                  </a:lnTo>
                  <a:lnTo>
                    <a:pt x="383" y="12"/>
                  </a:lnTo>
                  <a:lnTo>
                    <a:pt x="369" y="19"/>
                  </a:lnTo>
                  <a:lnTo>
                    <a:pt x="348" y="28"/>
                  </a:lnTo>
                  <a:lnTo>
                    <a:pt x="326" y="42"/>
                  </a:lnTo>
                  <a:lnTo>
                    <a:pt x="298" y="59"/>
                  </a:lnTo>
                  <a:lnTo>
                    <a:pt x="269" y="79"/>
                  </a:lnTo>
                  <a:lnTo>
                    <a:pt x="238" y="104"/>
                  </a:lnTo>
                  <a:lnTo>
                    <a:pt x="205" y="135"/>
                  </a:lnTo>
                  <a:lnTo>
                    <a:pt x="174" y="170"/>
                  </a:lnTo>
                  <a:lnTo>
                    <a:pt x="142" y="210"/>
                  </a:lnTo>
                  <a:lnTo>
                    <a:pt x="111" y="256"/>
                  </a:lnTo>
                  <a:lnTo>
                    <a:pt x="82" y="307"/>
                  </a:lnTo>
                  <a:lnTo>
                    <a:pt x="56" y="365"/>
                  </a:lnTo>
                  <a:lnTo>
                    <a:pt x="33" y="430"/>
                  </a:lnTo>
                  <a:lnTo>
                    <a:pt x="14" y="501"/>
                  </a:lnTo>
                  <a:lnTo>
                    <a:pt x="2" y="574"/>
                  </a:lnTo>
                  <a:lnTo>
                    <a:pt x="0" y="641"/>
                  </a:lnTo>
                  <a:lnTo>
                    <a:pt x="7" y="704"/>
                  </a:lnTo>
                  <a:lnTo>
                    <a:pt x="20" y="762"/>
                  </a:lnTo>
                  <a:lnTo>
                    <a:pt x="40" y="815"/>
                  </a:lnTo>
                  <a:lnTo>
                    <a:pt x="65" y="864"/>
                  </a:lnTo>
                  <a:lnTo>
                    <a:pt x="94" y="909"/>
                  </a:lnTo>
                  <a:lnTo>
                    <a:pt x="127" y="951"/>
                  </a:lnTo>
                  <a:lnTo>
                    <a:pt x="161" y="989"/>
                  </a:lnTo>
                  <a:lnTo>
                    <a:pt x="197" y="1024"/>
                  </a:lnTo>
                  <a:lnTo>
                    <a:pt x="233" y="1054"/>
                  </a:lnTo>
                  <a:lnTo>
                    <a:pt x="267" y="1083"/>
                  </a:lnTo>
                  <a:lnTo>
                    <a:pt x="299" y="1109"/>
                  </a:lnTo>
                  <a:lnTo>
                    <a:pt x="328" y="1132"/>
                  </a:lnTo>
                  <a:lnTo>
                    <a:pt x="353" y="1153"/>
                  </a:lnTo>
                  <a:lnTo>
                    <a:pt x="372" y="1171"/>
                  </a:lnTo>
                  <a:lnTo>
                    <a:pt x="403" y="1204"/>
                  </a:lnTo>
                  <a:lnTo>
                    <a:pt x="427" y="1233"/>
                  </a:lnTo>
                  <a:lnTo>
                    <a:pt x="447" y="1255"/>
                  </a:lnTo>
                  <a:lnTo>
                    <a:pt x="462" y="1274"/>
                  </a:lnTo>
                  <a:lnTo>
                    <a:pt x="472" y="1289"/>
                  </a:lnTo>
                  <a:lnTo>
                    <a:pt x="480" y="1299"/>
                  </a:lnTo>
                  <a:lnTo>
                    <a:pt x="483" y="1305"/>
                  </a:lnTo>
                  <a:lnTo>
                    <a:pt x="484" y="1307"/>
                  </a:lnTo>
                  <a:lnTo>
                    <a:pt x="486" y="1302"/>
                  </a:lnTo>
                  <a:lnTo>
                    <a:pt x="487" y="1287"/>
                  </a:lnTo>
                  <a:lnTo>
                    <a:pt x="484" y="1264"/>
                  </a:lnTo>
                  <a:lnTo>
                    <a:pt x="478" y="1233"/>
                  </a:lnTo>
                  <a:lnTo>
                    <a:pt x="463" y="1193"/>
                  </a:lnTo>
                  <a:lnTo>
                    <a:pt x="437" y="1149"/>
                  </a:lnTo>
                  <a:lnTo>
                    <a:pt x="398" y="1098"/>
                  </a:lnTo>
                  <a:lnTo>
                    <a:pt x="343" y="1042"/>
                  </a:lnTo>
                  <a:lnTo>
                    <a:pt x="345" y="1043"/>
                  </a:lnTo>
                  <a:lnTo>
                    <a:pt x="353" y="1047"/>
                  </a:lnTo>
                  <a:lnTo>
                    <a:pt x="365" y="1052"/>
                  </a:lnTo>
                  <a:lnTo>
                    <a:pt x="381" y="1061"/>
                  </a:lnTo>
                  <a:lnTo>
                    <a:pt x="400" y="1070"/>
                  </a:lnTo>
                  <a:lnTo>
                    <a:pt x="423" y="1083"/>
                  </a:lnTo>
                  <a:lnTo>
                    <a:pt x="447" y="1096"/>
                  </a:lnTo>
                  <a:lnTo>
                    <a:pt x="473" y="1112"/>
                  </a:lnTo>
                  <a:lnTo>
                    <a:pt x="499" y="1129"/>
                  </a:lnTo>
                  <a:lnTo>
                    <a:pt x="526" y="1147"/>
                  </a:lnTo>
                  <a:lnTo>
                    <a:pt x="554" y="1168"/>
                  </a:lnTo>
                  <a:lnTo>
                    <a:pt x="579" y="1189"/>
                  </a:lnTo>
                  <a:lnTo>
                    <a:pt x="604" y="1211"/>
                  </a:lnTo>
                  <a:lnTo>
                    <a:pt x="625" y="1235"/>
                  </a:lnTo>
                  <a:lnTo>
                    <a:pt x="646" y="1259"/>
                  </a:lnTo>
                  <a:lnTo>
                    <a:pt x="661" y="1284"/>
                  </a:lnTo>
                  <a:lnTo>
                    <a:pt x="661" y="1281"/>
                  </a:lnTo>
                  <a:lnTo>
                    <a:pt x="659" y="1274"/>
                  </a:lnTo>
                  <a:lnTo>
                    <a:pt x="657" y="1262"/>
                  </a:lnTo>
                  <a:lnTo>
                    <a:pt x="652" y="1247"/>
                  </a:lnTo>
                  <a:lnTo>
                    <a:pt x="647" y="1229"/>
                  </a:lnTo>
                  <a:lnTo>
                    <a:pt x="639" y="1208"/>
                  </a:lnTo>
                  <a:lnTo>
                    <a:pt x="629" y="1184"/>
                  </a:lnTo>
                  <a:lnTo>
                    <a:pt x="615" y="1157"/>
                  </a:lnTo>
                  <a:lnTo>
                    <a:pt x="599" y="1129"/>
                  </a:lnTo>
                  <a:lnTo>
                    <a:pt x="580" y="1100"/>
                  </a:lnTo>
                  <a:lnTo>
                    <a:pt x="557" y="1070"/>
                  </a:lnTo>
                  <a:lnTo>
                    <a:pt x="530" y="1041"/>
                  </a:lnTo>
                  <a:lnTo>
                    <a:pt x="499" y="1010"/>
                  </a:lnTo>
                  <a:lnTo>
                    <a:pt x="464" y="981"/>
                  </a:lnTo>
                  <a:lnTo>
                    <a:pt x="424" y="952"/>
                  </a:lnTo>
                  <a:lnTo>
                    <a:pt x="379" y="925"/>
                  </a:lnTo>
                  <a:lnTo>
                    <a:pt x="381" y="926"/>
                  </a:lnTo>
                  <a:lnTo>
                    <a:pt x="389" y="930"/>
                  </a:lnTo>
                  <a:lnTo>
                    <a:pt x="402" y="935"/>
                  </a:lnTo>
                  <a:lnTo>
                    <a:pt x="417" y="942"/>
                  </a:lnTo>
                  <a:lnTo>
                    <a:pt x="437" y="950"/>
                  </a:lnTo>
                  <a:lnTo>
                    <a:pt x="458" y="958"/>
                  </a:lnTo>
                  <a:lnTo>
                    <a:pt x="483" y="965"/>
                  </a:lnTo>
                  <a:lnTo>
                    <a:pt x="509" y="972"/>
                  </a:lnTo>
                  <a:lnTo>
                    <a:pt x="537" y="976"/>
                  </a:lnTo>
                  <a:lnTo>
                    <a:pt x="565" y="980"/>
                  </a:lnTo>
                  <a:lnTo>
                    <a:pt x="593" y="980"/>
                  </a:lnTo>
                  <a:lnTo>
                    <a:pt x="621" y="977"/>
                  </a:lnTo>
                  <a:lnTo>
                    <a:pt x="648" y="971"/>
                  </a:lnTo>
                  <a:lnTo>
                    <a:pt x="674" y="960"/>
                  </a:lnTo>
                  <a:lnTo>
                    <a:pt x="697" y="946"/>
                  </a:lnTo>
                  <a:lnTo>
                    <a:pt x="718" y="925"/>
                  </a:lnTo>
                  <a:lnTo>
                    <a:pt x="716" y="925"/>
                  </a:lnTo>
                  <a:lnTo>
                    <a:pt x="710" y="923"/>
                  </a:lnTo>
                  <a:lnTo>
                    <a:pt x="700" y="921"/>
                  </a:lnTo>
                  <a:lnTo>
                    <a:pt x="686" y="918"/>
                  </a:lnTo>
                  <a:lnTo>
                    <a:pt x="672" y="914"/>
                  </a:lnTo>
                  <a:lnTo>
                    <a:pt x="653" y="908"/>
                  </a:lnTo>
                  <a:lnTo>
                    <a:pt x="634" y="903"/>
                  </a:lnTo>
                  <a:lnTo>
                    <a:pt x="613" y="895"/>
                  </a:lnTo>
                  <a:lnTo>
                    <a:pt x="591" y="886"/>
                  </a:lnTo>
                  <a:lnTo>
                    <a:pt x="570" y="876"/>
                  </a:lnTo>
                  <a:lnTo>
                    <a:pt x="547" y="865"/>
                  </a:lnTo>
                  <a:lnTo>
                    <a:pt x="525" y="853"/>
                  </a:lnTo>
                  <a:lnTo>
                    <a:pt x="505" y="839"/>
                  </a:lnTo>
                  <a:lnTo>
                    <a:pt x="487" y="823"/>
                  </a:lnTo>
                  <a:lnTo>
                    <a:pt x="470" y="807"/>
                  </a:lnTo>
                  <a:lnTo>
                    <a:pt x="455" y="789"/>
                  </a:lnTo>
                  <a:lnTo>
                    <a:pt x="430" y="748"/>
                  </a:lnTo>
                  <a:lnTo>
                    <a:pt x="407" y="703"/>
                  </a:lnTo>
                  <a:lnTo>
                    <a:pt x="388" y="653"/>
                  </a:lnTo>
                  <a:lnTo>
                    <a:pt x="374" y="601"/>
                  </a:lnTo>
                  <a:lnTo>
                    <a:pt x="368" y="547"/>
                  </a:lnTo>
                  <a:lnTo>
                    <a:pt x="368" y="492"/>
                  </a:lnTo>
                  <a:lnTo>
                    <a:pt x="377" y="440"/>
                  </a:lnTo>
                  <a:lnTo>
                    <a:pt x="396" y="389"/>
                  </a:lnTo>
                  <a:lnTo>
                    <a:pt x="408" y="363"/>
                  </a:lnTo>
                  <a:lnTo>
                    <a:pt x="422" y="333"/>
                  </a:lnTo>
                  <a:lnTo>
                    <a:pt x="437" y="300"/>
                  </a:lnTo>
                  <a:lnTo>
                    <a:pt x="450" y="266"/>
                  </a:lnTo>
                  <a:lnTo>
                    <a:pt x="464" y="231"/>
                  </a:lnTo>
                  <a:lnTo>
                    <a:pt x="475" y="195"/>
                  </a:lnTo>
                  <a:lnTo>
                    <a:pt x="486" y="160"/>
                  </a:lnTo>
                  <a:lnTo>
                    <a:pt x="493" y="126"/>
                  </a:lnTo>
                  <a:lnTo>
                    <a:pt x="497" y="94"/>
                  </a:lnTo>
                  <a:lnTo>
                    <a:pt x="498" y="66"/>
                  </a:lnTo>
                  <a:lnTo>
                    <a:pt x="495" y="42"/>
                  </a:lnTo>
                  <a:lnTo>
                    <a:pt x="487" y="23"/>
                  </a:lnTo>
                  <a:lnTo>
                    <a:pt x="473" y="8"/>
                  </a:lnTo>
                  <a:lnTo>
                    <a:pt x="454" y="0"/>
                  </a:lnTo>
                  <a:lnTo>
                    <a:pt x="429" y="0"/>
                  </a:lnTo>
                  <a:lnTo>
                    <a:pt x="396" y="8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7" name="Freeform 269"/>
            <p:cNvSpPr>
              <a:spLocks/>
            </p:cNvSpPr>
            <p:nvPr/>
          </p:nvSpPr>
          <p:spPr bwMode="auto">
            <a:xfrm>
              <a:off x="3807" y="1638"/>
              <a:ext cx="526" cy="429"/>
            </a:xfrm>
            <a:custGeom>
              <a:avLst/>
              <a:gdLst/>
              <a:ahLst/>
              <a:cxnLst>
                <a:cxn ang="0">
                  <a:pos x="1050" y="472"/>
                </a:cxn>
                <a:cxn ang="0">
                  <a:pos x="1028" y="556"/>
                </a:cxn>
                <a:cxn ang="0">
                  <a:pos x="988" y="633"/>
                </a:cxn>
                <a:cxn ang="0">
                  <a:pos x="932" y="701"/>
                </a:cxn>
                <a:cxn ang="0">
                  <a:pos x="860" y="759"/>
                </a:cxn>
                <a:cxn ang="0">
                  <a:pos x="776" y="806"/>
                </a:cxn>
                <a:cxn ang="0">
                  <a:pos x="682" y="839"/>
                </a:cxn>
                <a:cxn ang="0">
                  <a:pos x="579" y="856"/>
                </a:cxn>
                <a:cxn ang="0">
                  <a:pos x="472" y="856"/>
                </a:cxn>
                <a:cxn ang="0">
                  <a:pos x="370" y="839"/>
                </a:cxn>
                <a:cxn ang="0">
                  <a:pos x="276" y="806"/>
                </a:cxn>
                <a:cxn ang="0">
                  <a:pos x="192" y="759"/>
                </a:cxn>
                <a:cxn ang="0">
                  <a:pos x="121" y="701"/>
                </a:cxn>
                <a:cxn ang="0">
                  <a:pos x="64" y="633"/>
                </a:cxn>
                <a:cxn ang="0">
                  <a:pos x="24" y="556"/>
                </a:cxn>
                <a:cxn ang="0">
                  <a:pos x="3" y="472"/>
                </a:cxn>
                <a:cxn ang="0">
                  <a:pos x="3" y="384"/>
                </a:cxn>
                <a:cxn ang="0">
                  <a:pos x="24" y="301"/>
                </a:cxn>
                <a:cxn ang="0">
                  <a:pos x="64" y="224"/>
                </a:cxn>
                <a:cxn ang="0">
                  <a:pos x="121" y="155"/>
                </a:cxn>
                <a:cxn ang="0">
                  <a:pos x="192" y="97"/>
                </a:cxn>
                <a:cxn ang="0">
                  <a:pos x="276" y="52"/>
                </a:cxn>
                <a:cxn ang="0">
                  <a:pos x="370" y="19"/>
                </a:cxn>
                <a:cxn ang="0">
                  <a:pos x="472" y="2"/>
                </a:cxn>
                <a:cxn ang="0">
                  <a:pos x="579" y="2"/>
                </a:cxn>
                <a:cxn ang="0">
                  <a:pos x="682" y="19"/>
                </a:cxn>
                <a:cxn ang="0">
                  <a:pos x="776" y="52"/>
                </a:cxn>
                <a:cxn ang="0">
                  <a:pos x="860" y="97"/>
                </a:cxn>
                <a:cxn ang="0">
                  <a:pos x="932" y="155"/>
                </a:cxn>
                <a:cxn ang="0">
                  <a:pos x="988" y="224"/>
                </a:cxn>
                <a:cxn ang="0">
                  <a:pos x="1028" y="301"/>
                </a:cxn>
                <a:cxn ang="0">
                  <a:pos x="1050" y="384"/>
                </a:cxn>
              </a:cxnLst>
              <a:rect l="0" t="0" r="r" b="b"/>
              <a:pathLst>
                <a:path w="1052" h="858">
                  <a:moveTo>
                    <a:pt x="1052" y="428"/>
                  </a:moveTo>
                  <a:lnTo>
                    <a:pt x="1050" y="472"/>
                  </a:lnTo>
                  <a:lnTo>
                    <a:pt x="1042" y="514"/>
                  </a:lnTo>
                  <a:lnTo>
                    <a:pt x="1028" y="556"/>
                  </a:lnTo>
                  <a:lnTo>
                    <a:pt x="1011" y="595"/>
                  </a:lnTo>
                  <a:lnTo>
                    <a:pt x="988" y="633"/>
                  </a:lnTo>
                  <a:lnTo>
                    <a:pt x="962" y="669"/>
                  </a:lnTo>
                  <a:lnTo>
                    <a:pt x="932" y="701"/>
                  </a:lnTo>
                  <a:lnTo>
                    <a:pt x="898" y="732"/>
                  </a:lnTo>
                  <a:lnTo>
                    <a:pt x="860" y="759"/>
                  </a:lnTo>
                  <a:lnTo>
                    <a:pt x="819" y="784"/>
                  </a:lnTo>
                  <a:lnTo>
                    <a:pt x="776" y="806"/>
                  </a:lnTo>
                  <a:lnTo>
                    <a:pt x="731" y="824"/>
                  </a:lnTo>
                  <a:lnTo>
                    <a:pt x="682" y="839"/>
                  </a:lnTo>
                  <a:lnTo>
                    <a:pt x="631" y="849"/>
                  </a:lnTo>
                  <a:lnTo>
                    <a:pt x="579" y="856"/>
                  </a:lnTo>
                  <a:lnTo>
                    <a:pt x="526" y="858"/>
                  </a:lnTo>
                  <a:lnTo>
                    <a:pt x="472" y="856"/>
                  </a:lnTo>
                  <a:lnTo>
                    <a:pt x="420" y="849"/>
                  </a:lnTo>
                  <a:lnTo>
                    <a:pt x="370" y="839"/>
                  </a:lnTo>
                  <a:lnTo>
                    <a:pt x="321" y="824"/>
                  </a:lnTo>
                  <a:lnTo>
                    <a:pt x="276" y="806"/>
                  </a:lnTo>
                  <a:lnTo>
                    <a:pt x="232" y="784"/>
                  </a:lnTo>
                  <a:lnTo>
                    <a:pt x="192" y="759"/>
                  </a:lnTo>
                  <a:lnTo>
                    <a:pt x="155" y="732"/>
                  </a:lnTo>
                  <a:lnTo>
                    <a:pt x="121" y="701"/>
                  </a:lnTo>
                  <a:lnTo>
                    <a:pt x="90" y="669"/>
                  </a:lnTo>
                  <a:lnTo>
                    <a:pt x="64" y="633"/>
                  </a:lnTo>
                  <a:lnTo>
                    <a:pt x="41" y="595"/>
                  </a:lnTo>
                  <a:lnTo>
                    <a:pt x="24" y="556"/>
                  </a:lnTo>
                  <a:lnTo>
                    <a:pt x="10" y="514"/>
                  </a:lnTo>
                  <a:lnTo>
                    <a:pt x="3" y="472"/>
                  </a:lnTo>
                  <a:lnTo>
                    <a:pt x="0" y="428"/>
                  </a:lnTo>
                  <a:lnTo>
                    <a:pt x="3" y="384"/>
                  </a:lnTo>
                  <a:lnTo>
                    <a:pt x="10" y="342"/>
                  </a:lnTo>
                  <a:lnTo>
                    <a:pt x="24" y="301"/>
                  </a:lnTo>
                  <a:lnTo>
                    <a:pt x="41" y="261"/>
                  </a:lnTo>
                  <a:lnTo>
                    <a:pt x="64" y="224"/>
                  </a:lnTo>
                  <a:lnTo>
                    <a:pt x="90" y="189"/>
                  </a:lnTo>
                  <a:lnTo>
                    <a:pt x="121" y="155"/>
                  </a:lnTo>
                  <a:lnTo>
                    <a:pt x="155" y="125"/>
                  </a:lnTo>
                  <a:lnTo>
                    <a:pt x="192" y="97"/>
                  </a:lnTo>
                  <a:lnTo>
                    <a:pt x="232" y="72"/>
                  </a:lnTo>
                  <a:lnTo>
                    <a:pt x="276" y="52"/>
                  </a:lnTo>
                  <a:lnTo>
                    <a:pt x="321" y="34"/>
                  </a:lnTo>
                  <a:lnTo>
                    <a:pt x="370" y="19"/>
                  </a:lnTo>
                  <a:lnTo>
                    <a:pt x="420" y="9"/>
                  </a:lnTo>
                  <a:lnTo>
                    <a:pt x="472" y="2"/>
                  </a:lnTo>
                  <a:lnTo>
                    <a:pt x="526" y="0"/>
                  </a:lnTo>
                  <a:lnTo>
                    <a:pt x="579" y="2"/>
                  </a:lnTo>
                  <a:lnTo>
                    <a:pt x="631" y="9"/>
                  </a:lnTo>
                  <a:lnTo>
                    <a:pt x="682" y="19"/>
                  </a:lnTo>
                  <a:lnTo>
                    <a:pt x="731" y="34"/>
                  </a:lnTo>
                  <a:lnTo>
                    <a:pt x="776" y="52"/>
                  </a:lnTo>
                  <a:lnTo>
                    <a:pt x="819" y="72"/>
                  </a:lnTo>
                  <a:lnTo>
                    <a:pt x="860" y="97"/>
                  </a:lnTo>
                  <a:lnTo>
                    <a:pt x="898" y="125"/>
                  </a:lnTo>
                  <a:lnTo>
                    <a:pt x="932" y="155"/>
                  </a:lnTo>
                  <a:lnTo>
                    <a:pt x="962" y="189"/>
                  </a:lnTo>
                  <a:lnTo>
                    <a:pt x="988" y="224"/>
                  </a:lnTo>
                  <a:lnTo>
                    <a:pt x="1011" y="261"/>
                  </a:lnTo>
                  <a:lnTo>
                    <a:pt x="1028" y="301"/>
                  </a:lnTo>
                  <a:lnTo>
                    <a:pt x="1042" y="342"/>
                  </a:lnTo>
                  <a:lnTo>
                    <a:pt x="1050" y="384"/>
                  </a:lnTo>
                  <a:lnTo>
                    <a:pt x="1052" y="428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8" name="Freeform 270"/>
            <p:cNvSpPr>
              <a:spLocks/>
            </p:cNvSpPr>
            <p:nvPr/>
          </p:nvSpPr>
          <p:spPr bwMode="auto">
            <a:xfrm>
              <a:off x="4124" y="1783"/>
              <a:ext cx="178" cy="147"/>
            </a:xfrm>
            <a:custGeom>
              <a:avLst/>
              <a:gdLst/>
              <a:ahLst/>
              <a:cxnLst>
                <a:cxn ang="0">
                  <a:pos x="357" y="146"/>
                </a:cxn>
                <a:cxn ang="0">
                  <a:pos x="353" y="176"/>
                </a:cxn>
                <a:cxn ang="0">
                  <a:pos x="343" y="204"/>
                </a:cxn>
                <a:cxn ang="0">
                  <a:pos x="326" y="229"/>
                </a:cxn>
                <a:cxn ang="0">
                  <a:pos x="304" y="250"/>
                </a:cxn>
                <a:cxn ang="0">
                  <a:pos x="278" y="269"/>
                </a:cxn>
                <a:cxn ang="0">
                  <a:pos x="248" y="282"/>
                </a:cxn>
                <a:cxn ang="0">
                  <a:pos x="215" y="290"/>
                </a:cxn>
                <a:cxn ang="0">
                  <a:pos x="178" y="293"/>
                </a:cxn>
                <a:cxn ang="0">
                  <a:pos x="142" y="290"/>
                </a:cxn>
                <a:cxn ang="0">
                  <a:pos x="109" y="282"/>
                </a:cxn>
                <a:cxn ang="0">
                  <a:pos x="79" y="269"/>
                </a:cxn>
                <a:cxn ang="0">
                  <a:pos x="53" y="250"/>
                </a:cxn>
                <a:cxn ang="0">
                  <a:pos x="31" y="229"/>
                </a:cxn>
                <a:cxn ang="0">
                  <a:pos x="14" y="204"/>
                </a:cxn>
                <a:cxn ang="0">
                  <a:pos x="4" y="176"/>
                </a:cxn>
                <a:cxn ang="0">
                  <a:pos x="0" y="146"/>
                </a:cxn>
                <a:cxn ang="0">
                  <a:pos x="4" y="117"/>
                </a:cxn>
                <a:cxn ang="0">
                  <a:pos x="14" y="89"/>
                </a:cxn>
                <a:cxn ang="0">
                  <a:pos x="31" y="64"/>
                </a:cxn>
                <a:cxn ang="0">
                  <a:pos x="53" y="43"/>
                </a:cxn>
                <a:cxn ang="0">
                  <a:pos x="79" y="25"/>
                </a:cxn>
                <a:cxn ang="0">
                  <a:pos x="109" y="11"/>
                </a:cxn>
                <a:cxn ang="0">
                  <a:pos x="142" y="3"/>
                </a:cxn>
                <a:cxn ang="0">
                  <a:pos x="178" y="0"/>
                </a:cxn>
                <a:cxn ang="0">
                  <a:pos x="215" y="3"/>
                </a:cxn>
                <a:cxn ang="0">
                  <a:pos x="248" y="11"/>
                </a:cxn>
                <a:cxn ang="0">
                  <a:pos x="278" y="25"/>
                </a:cxn>
                <a:cxn ang="0">
                  <a:pos x="304" y="43"/>
                </a:cxn>
                <a:cxn ang="0">
                  <a:pos x="326" y="64"/>
                </a:cxn>
                <a:cxn ang="0">
                  <a:pos x="343" y="89"/>
                </a:cxn>
                <a:cxn ang="0">
                  <a:pos x="353" y="117"/>
                </a:cxn>
                <a:cxn ang="0">
                  <a:pos x="357" y="146"/>
                </a:cxn>
              </a:cxnLst>
              <a:rect l="0" t="0" r="r" b="b"/>
              <a:pathLst>
                <a:path w="357" h="293">
                  <a:moveTo>
                    <a:pt x="357" y="146"/>
                  </a:moveTo>
                  <a:lnTo>
                    <a:pt x="353" y="176"/>
                  </a:lnTo>
                  <a:lnTo>
                    <a:pt x="343" y="204"/>
                  </a:lnTo>
                  <a:lnTo>
                    <a:pt x="326" y="229"/>
                  </a:lnTo>
                  <a:lnTo>
                    <a:pt x="304" y="250"/>
                  </a:lnTo>
                  <a:lnTo>
                    <a:pt x="278" y="269"/>
                  </a:lnTo>
                  <a:lnTo>
                    <a:pt x="248" y="282"/>
                  </a:lnTo>
                  <a:lnTo>
                    <a:pt x="215" y="290"/>
                  </a:lnTo>
                  <a:lnTo>
                    <a:pt x="178" y="293"/>
                  </a:lnTo>
                  <a:lnTo>
                    <a:pt x="142" y="290"/>
                  </a:lnTo>
                  <a:lnTo>
                    <a:pt x="109" y="282"/>
                  </a:lnTo>
                  <a:lnTo>
                    <a:pt x="79" y="269"/>
                  </a:lnTo>
                  <a:lnTo>
                    <a:pt x="53" y="250"/>
                  </a:lnTo>
                  <a:lnTo>
                    <a:pt x="31" y="229"/>
                  </a:lnTo>
                  <a:lnTo>
                    <a:pt x="14" y="204"/>
                  </a:lnTo>
                  <a:lnTo>
                    <a:pt x="4" y="176"/>
                  </a:lnTo>
                  <a:lnTo>
                    <a:pt x="0" y="146"/>
                  </a:lnTo>
                  <a:lnTo>
                    <a:pt x="4" y="117"/>
                  </a:lnTo>
                  <a:lnTo>
                    <a:pt x="14" y="89"/>
                  </a:lnTo>
                  <a:lnTo>
                    <a:pt x="31" y="64"/>
                  </a:lnTo>
                  <a:lnTo>
                    <a:pt x="53" y="43"/>
                  </a:lnTo>
                  <a:lnTo>
                    <a:pt x="79" y="25"/>
                  </a:lnTo>
                  <a:lnTo>
                    <a:pt x="109" y="11"/>
                  </a:lnTo>
                  <a:lnTo>
                    <a:pt x="142" y="3"/>
                  </a:lnTo>
                  <a:lnTo>
                    <a:pt x="178" y="0"/>
                  </a:lnTo>
                  <a:lnTo>
                    <a:pt x="215" y="3"/>
                  </a:lnTo>
                  <a:lnTo>
                    <a:pt x="248" y="11"/>
                  </a:lnTo>
                  <a:lnTo>
                    <a:pt x="278" y="25"/>
                  </a:lnTo>
                  <a:lnTo>
                    <a:pt x="304" y="43"/>
                  </a:lnTo>
                  <a:lnTo>
                    <a:pt x="326" y="64"/>
                  </a:lnTo>
                  <a:lnTo>
                    <a:pt x="343" y="89"/>
                  </a:lnTo>
                  <a:lnTo>
                    <a:pt x="353" y="117"/>
                  </a:lnTo>
                  <a:lnTo>
                    <a:pt x="357" y="146"/>
                  </a:lnTo>
                  <a:close/>
                </a:path>
              </a:pathLst>
            </a:custGeom>
            <a:solidFill>
              <a:srgbClr val="FFAF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19" name="Freeform 271"/>
            <p:cNvSpPr>
              <a:spLocks/>
            </p:cNvSpPr>
            <p:nvPr/>
          </p:nvSpPr>
          <p:spPr bwMode="auto">
            <a:xfrm>
              <a:off x="3888" y="1777"/>
              <a:ext cx="177" cy="146"/>
            </a:xfrm>
            <a:custGeom>
              <a:avLst/>
              <a:gdLst/>
              <a:ahLst/>
              <a:cxnLst>
                <a:cxn ang="0">
                  <a:pos x="355" y="146"/>
                </a:cxn>
                <a:cxn ang="0">
                  <a:pos x="352" y="176"/>
                </a:cxn>
                <a:cxn ang="0">
                  <a:pos x="342" y="204"/>
                </a:cxn>
                <a:cxn ang="0">
                  <a:pos x="325" y="229"/>
                </a:cxn>
                <a:cxn ang="0">
                  <a:pos x="303" y="251"/>
                </a:cxn>
                <a:cxn ang="0">
                  <a:pos x="277" y="269"/>
                </a:cxn>
                <a:cxn ang="0">
                  <a:pos x="248" y="283"/>
                </a:cxn>
                <a:cxn ang="0">
                  <a:pos x="214" y="290"/>
                </a:cxn>
                <a:cxn ang="0">
                  <a:pos x="179" y="294"/>
                </a:cxn>
                <a:cxn ang="0">
                  <a:pos x="142" y="290"/>
                </a:cxn>
                <a:cxn ang="0">
                  <a:pos x="109" y="283"/>
                </a:cxn>
                <a:cxn ang="0">
                  <a:pos x="79" y="269"/>
                </a:cxn>
                <a:cxn ang="0">
                  <a:pos x="53" y="251"/>
                </a:cxn>
                <a:cxn ang="0">
                  <a:pos x="31" y="229"/>
                </a:cxn>
                <a:cxn ang="0">
                  <a:pos x="14" y="204"/>
                </a:cxn>
                <a:cxn ang="0">
                  <a:pos x="4" y="176"/>
                </a:cxn>
                <a:cxn ang="0">
                  <a:pos x="0" y="146"/>
                </a:cxn>
                <a:cxn ang="0">
                  <a:pos x="4" y="117"/>
                </a:cxn>
                <a:cxn ang="0">
                  <a:pos x="14" y="90"/>
                </a:cxn>
                <a:cxn ang="0">
                  <a:pos x="31" y="65"/>
                </a:cxn>
                <a:cxn ang="0">
                  <a:pos x="53" y="43"/>
                </a:cxn>
                <a:cxn ang="0">
                  <a:pos x="79" y="25"/>
                </a:cxn>
                <a:cxn ang="0">
                  <a:pos x="109" y="12"/>
                </a:cxn>
                <a:cxn ang="0">
                  <a:pos x="142" y="4"/>
                </a:cxn>
                <a:cxn ang="0">
                  <a:pos x="179" y="0"/>
                </a:cxn>
                <a:cxn ang="0">
                  <a:pos x="214" y="4"/>
                </a:cxn>
                <a:cxn ang="0">
                  <a:pos x="248" y="12"/>
                </a:cxn>
                <a:cxn ang="0">
                  <a:pos x="277" y="25"/>
                </a:cxn>
                <a:cxn ang="0">
                  <a:pos x="303" y="43"/>
                </a:cxn>
                <a:cxn ang="0">
                  <a:pos x="325" y="65"/>
                </a:cxn>
                <a:cxn ang="0">
                  <a:pos x="342" y="90"/>
                </a:cxn>
                <a:cxn ang="0">
                  <a:pos x="352" y="117"/>
                </a:cxn>
                <a:cxn ang="0">
                  <a:pos x="355" y="146"/>
                </a:cxn>
              </a:cxnLst>
              <a:rect l="0" t="0" r="r" b="b"/>
              <a:pathLst>
                <a:path w="355" h="294">
                  <a:moveTo>
                    <a:pt x="355" y="146"/>
                  </a:moveTo>
                  <a:lnTo>
                    <a:pt x="352" y="176"/>
                  </a:lnTo>
                  <a:lnTo>
                    <a:pt x="342" y="204"/>
                  </a:lnTo>
                  <a:lnTo>
                    <a:pt x="325" y="229"/>
                  </a:lnTo>
                  <a:lnTo>
                    <a:pt x="303" y="251"/>
                  </a:lnTo>
                  <a:lnTo>
                    <a:pt x="277" y="269"/>
                  </a:lnTo>
                  <a:lnTo>
                    <a:pt x="248" y="283"/>
                  </a:lnTo>
                  <a:lnTo>
                    <a:pt x="214" y="290"/>
                  </a:lnTo>
                  <a:lnTo>
                    <a:pt x="179" y="294"/>
                  </a:lnTo>
                  <a:lnTo>
                    <a:pt x="142" y="290"/>
                  </a:lnTo>
                  <a:lnTo>
                    <a:pt x="109" y="283"/>
                  </a:lnTo>
                  <a:lnTo>
                    <a:pt x="79" y="269"/>
                  </a:lnTo>
                  <a:lnTo>
                    <a:pt x="53" y="251"/>
                  </a:lnTo>
                  <a:lnTo>
                    <a:pt x="31" y="229"/>
                  </a:lnTo>
                  <a:lnTo>
                    <a:pt x="14" y="204"/>
                  </a:lnTo>
                  <a:lnTo>
                    <a:pt x="4" y="176"/>
                  </a:lnTo>
                  <a:lnTo>
                    <a:pt x="0" y="146"/>
                  </a:lnTo>
                  <a:lnTo>
                    <a:pt x="4" y="117"/>
                  </a:lnTo>
                  <a:lnTo>
                    <a:pt x="14" y="90"/>
                  </a:lnTo>
                  <a:lnTo>
                    <a:pt x="31" y="65"/>
                  </a:lnTo>
                  <a:lnTo>
                    <a:pt x="53" y="43"/>
                  </a:lnTo>
                  <a:lnTo>
                    <a:pt x="79" y="25"/>
                  </a:lnTo>
                  <a:lnTo>
                    <a:pt x="109" y="12"/>
                  </a:lnTo>
                  <a:lnTo>
                    <a:pt x="142" y="4"/>
                  </a:lnTo>
                  <a:lnTo>
                    <a:pt x="179" y="0"/>
                  </a:lnTo>
                  <a:lnTo>
                    <a:pt x="214" y="4"/>
                  </a:lnTo>
                  <a:lnTo>
                    <a:pt x="248" y="12"/>
                  </a:lnTo>
                  <a:lnTo>
                    <a:pt x="277" y="25"/>
                  </a:lnTo>
                  <a:lnTo>
                    <a:pt x="303" y="43"/>
                  </a:lnTo>
                  <a:lnTo>
                    <a:pt x="325" y="65"/>
                  </a:lnTo>
                  <a:lnTo>
                    <a:pt x="342" y="90"/>
                  </a:lnTo>
                  <a:lnTo>
                    <a:pt x="352" y="117"/>
                  </a:lnTo>
                  <a:lnTo>
                    <a:pt x="355" y="146"/>
                  </a:lnTo>
                  <a:close/>
                </a:path>
              </a:pathLst>
            </a:custGeom>
            <a:solidFill>
              <a:srgbClr val="FFAF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0" name="Freeform 272"/>
            <p:cNvSpPr>
              <a:spLocks/>
            </p:cNvSpPr>
            <p:nvPr/>
          </p:nvSpPr>
          <p:spPr bwMode="auto">
            <a:xfrm>
              <a:off x="3938" y="1849"/>
              <a:ext cx="84" cy="76"/>
            </a:xfrm>
            <a:custGeom>
              <a:avLst/>
              <a:gdLst/>
              <a:ahLst/>
              <a:cxnLst>
                <a:cxn ang="0">
                  <a:pos x="167" y="76"/>
                </a:cxn>
                <a:cxn ang="0">
                  <a:pos x="166" y="92"/>
                </a:cxn>
                <a:cxn ang="0">
                  <a:pos x="160" y="106"/>
                </a:cxn>
                <a:cxn ang="0">
                  <a:pos x="152" y="118"/>
                </a:cxn>
                <a:cxn ang="0">
                  <a:pos x="143" y="130"/>
                </a:cxn>
                <a:cxn ang="0">
                  <a:pos x="131" y="140"/>
                </a:cxn>
                <a:cxn ang="0">
                  <a:pos x="116" y="147"/>
                </a:cxn>
                <a:cxn ang="0">
                  <a:pos x="101" y="151"/>
                </a:cxn>
                <a:cxn ang="0">
                  <a:pos x="84" y="152"/>
                </a:cxn>
                <a:cxn ang="0">
                  <a:pos x="67" y="151"/>
                </a:cxn>
                <a:cxn ang="0">
                  <a:pos x="51" y="147"/>
                </a:cxn>
                <a:cxn ang="0">
                  <a:pos x="38" y="140"/>
                </a:cxn>
                <a:cxn ang="0">
                  <a:pos x="25" y="130"/>
                </a:cxn>
                <a:cxn ang="0">
                  <a:pos x="15" y="118"/>
                </a:cxn>
                <a:cxn ang="0">
                  <a:pos x="7" y="106"/>
                </a:cxn>
                <a:cxn ang="0">
                  <a:pos x="1" y="92"/>
                </a:cxn>
                <a:cxn ang="0">
                  <a:pos x="0" y="76"/>
                </a:cxn>
                <a:cxn ang="0">
                  <a:pos x="1" y="60"/>
                </a:cxn>
                <a:cxn ang="0">
                  <a:pos x="7" y="47"/>
                </a:cxn>
                <a:cxn ang="0">
                  <a:pos x="15" y="34"/>
                </a:cxn>
                <a:cxn ang="0">
                  <a:pos x="25" y="23"/>
                </a:cxn>
                <a:cxn ang="0">
                  <a:pos x="38" y="13"/>
                </a:cxn>
                <a:cxn ang="0">
                  <a:pos x="51" y="6"/>
                </a:cxn>
                <a:cxn ang="0">
                  <a:pos x="67" y="1"/>
                </a:cxn>
                <a:cxn ang="0">
                  <a:pos x="84" y="0"/>
                </a:cxn>
                <a:cxn ang="0">
                  <a:pos x="101" y="1"/>
                </a:cxn>
                <a:cxn ang="0">
                  <a:pos x="116" y="6"/>
                </a:cxn>
                <a:cxn ang="0">
                  <a:pos x="131" y="13"/>
                </a:cxn>
                <a:cxn ang="0">
                  <a:pos x="143" y="23"/>
                </a:cxn>
                <a:cxn ang="0">
                  <a:pos x="152" y="34"/>
                </a:cxn>
                <a:cxn ang="0">
                  <a:pos x="160" y="47"/>
                </a:cxn>
                <a:cxn ang="0">
                  <a:pos x="166" y="60"/>
                </a:cxn>
                <a:cxn ang="0">
                  <a:pos x="167" y="76"/>
                </a:cxn>
              </a:cxnLst>
              <a:rect l="0" t="0" r="r" b="b"/>
              <a:pathLst>
                <a:path w="167" h="152">
                  <a:moveTo>
                    <a:pt x="167" y="76"/>
                  </a:moveTo>
                  <a:lnTo>
                    <a:pt x="166" y="92"/>
                  </a:lnTo>
                  <a:lnTo>
                    <a:pt x="160" y="106"/>
                  </a:lnTo>
                  <a:lnTo>
                    <a:pt x="152" y="118"/>
                  </a:lnTo>
                  <a:lnTo>
                    <a:pt x="143" y="130"/>
                  </a:lnTo>
                  <a:lnTo>
                    <a:pt x="131" y="140"/>
                  </a:lnTo>
                  <a:lnTo>
                    <a:pt x="116" y="147"/>
                  </a:lnTo>
                  <a:lnTo>
                    <a:pt x="101" y="151"/>
                  </a:lnTo>
                  <a:lnTo>
                    <a:pt x="84" y="152"/>
                  </a:lnTo>
                  <a:lnTo>
                    <a:pt x="67" y="151"/>
                  </a:lnTo>
                  <a:lnTo>
                    <a:pt x="51" y="147"/>
                  </a:lnTo>
                  <a:lnTo>
                    <a:pt x="38" y="140"/>
                  </a:lnTo>
                  <a:lnTo>
                    <a:pt x="25" y="130"/>
                  </a:lnTo>
                  <a:lnTo>
                    <a:pt x="15" y="118"/>
                  </a:lnTo>
                  <a:lnTo>
                    <a:pt x="7" y="106"/>
                  </a:lnTo>
                  <a:lnTo>
                    <a:pt x="1" y="92"/>
                  </a:lnTo>
                  <a:lnTo>
                    <a:pt x="0" y="76"/>
                  </a:lnTo>
                  <a:lnTo>
                    <a:pt x="1" y="60"/>
                  </a:lnTo>
                  <a:lnTo>
                    <a:pt x="7" y="47"/>
                  </a:lnTo>
                  <a:lnTo>
                    <a:pt x="15" y="34"/>
                  </a:lnTo>
                  <a:lnTo>
                    <a:pt x="25" y="23"/>
                  </a:lnTo>
                  <a:lnTo>
                    <a:pt x="38" y="13"/>
                  </a:lnTo>
                  <a:lnTo>
                    <a:pt x="51" y="6"/>
                  </a:lnTo>
                  <a:lnTo>
                    <a:pt x="67" y="1"/>
                  </a:lnTo>
                  <a:lnTo>
                    <a:pt x="84" y="0"/>
                  </a:lnTo>
                  <a:lnTo>
                    <a:pt x="101" y="1"/>
                  </a:lnTo>
                  <a:lnTo>
                    <a:pt x="116" y="6"/>
                  </a:lnTo>
                  <a:lnTo>
                    <a:pt x="131" y="13"/>
                  </a:lnTo>
                  <a:lnTo>
                    <a:pt x="143" y="23"/>
                  </a:lnTo>
                  <a:lnTo>
                    <a:pt x="152" y="34"/>
                  </a:lnTo>
                  <a:lnTo>
                    <a:pt x="160" y="47"/>
                  </a:lnTo>
                  <a:lnTo>
                    <a:pt x="166" y="60"/>
                  </a:lnTo>
                  <a:lnTo>
                    <a:pt x="167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1" name="Freeform 273"/>
            <p:cNvSpPr>
              <a:spLocks/>
            </p:cNvSpPr>
            <p:nvPr/>
          </p:nvSpPr>
          <p:spPr bwMode="auto">
            <a:xfrm>
              <a:off x="4175" y="1853"/>
              <a:ext cx="84" cy="76"/>
            </a:xfrm>
            <a:custGeom>
              <a:avLst/>
              <a:gdLst/>
              <a:ahLst/>
              <a:cxnLst>
                <a:cxn ang="0">
                  <a:pos x="168" y="76"/>
                </a:cxn>
                <a:cxn ang="0">
                  <a:pos x="166" y="92"/>
                </a:cxn>
                <a:cxn ang="0">
                  <a:pos x="161" y="106"/>
                </a:cxn>
                <a:cxn ang="0">
                  <a:pos x="153" y="118"/>
                </a:cxn>
                <a:cxn ang="0">
                  <a:pos x="143" y="130"/>
                </a:cxn>
                <a:cxn ang="0">
                  <a:pos x="130" y="140"/>
                </a:cxn>
                <a:cxn ang="0">
                  <a:pos x="116" y="147"/>
                </a:cxn>
                <a:cxn ang="0">
                  <a:pos x="101" y="151"/>
                </a:cxn>
                <a:cxn ang="0">
                  <a:pos x="84" y="152"/>
                </a:cxn>
                <a:cxn ang="0">
                  <a:pos x="67" y="151"/>
                </a:cxn>
                <a:cxn ang="0">
                  <a:pos x="51" y="147"/>
                </a:cxn>
                <a:cxn ang="0">
                  <a:pos x="37" y="140"/>
                </a:cxn>
                <a:cxn ang="0">
                  <a:pos x="25" y="130"/>
                </a:cxn>
                <a:cxn ang="0">
                  <a:pos x="14" y="118"/>
                </a:cxn>
                <a:cxn ang="0">
                  <a:pos x="6" y="106"/>
                </a:cxn>
                <a:cxn ang="0">
                  <a:pos x="1" y="92"/>
                </a:cxn>
                <a:cxn ang="0">
                  <a:pos x="0" y="76"/>
                </a:cxn>
                <a:cxn ang="0">
                  <a:pos x="1" y="60"/>
                </a:cxn>
                <a:cxn ang="0">
                  <a:pos x="6" y="47"/>
                </a:cxn>
                <a:cxn ang="0">
                  <a:pos x="14" y="34"/>
                </a:cxn>
                <a:cxn ang="0">
                  <a:pos x="25" y="23"/>
                </a:cxn>
                <a:cxn ang="0">
                  <a:pos x="37" y="13"/>
                </a:cxn>
                <a:cxn ang="0">
                  <a:pos x="51" y="6"/>
                </a:cxn>
                <a:cxn ang="0">
                  <a:pos x="67" y="1"/>
                </a:cxn>
                <a:cxn ang="0">
                  <a:pos x="84" y="0"/>
                </a:cxn>
                <a:cxn ang="0">
                  <a:pos x="101" y="1"/>
                </a:cxn>
                <a:cxn ang="0">
                  <a:pos x="116" y="6"/>
                </a:cxn>
                <a:cxn ang="0">
                  <a:pos x="130" y="13"/>
                </a:cxn>
                <a:cxn ang="0">
                  <a:pos x="143" y="23"/>
                </a:cxn>
                <a:cxn ang="0">
                  <a:pos x="153" y="34"/>
                </a:cxn>
                <a:cxn ang="0">
                  <a:pos x="161" y="47"/>
                </a:cxn>
                <a:cxn ang="0">
                  <a:pos x="166" y="60"/>
                </a:cxn>
                <a:cxn ang="0">
                  <a:pos x="168" y="76"/>
                </a:cxn>
              </a:cxnLst>
              <a:rect l="0" t="0" r="r" b="b"/>
              <a:pathLst>
                <a:path w="168" h="152">
                  <a:moveTo>
                    <a:pt x="168" y="76"/>
                  </a:moveTo>
                  <a:lnTo>
                    <a:pt x="166" y="92"/>
                  </a:lnTo>
                  <a:lnTo>
                    <a:pt x="161" y="106"/>
                  </a:lnTo>
                  <a:lnTo>
                    <a:pt x="153" y="118"/>
                  </a:lnTo>
                  <a:lnTo>
                    <a:pt x="143" y="130"/>
                  </a:lnTo>
                  <a:lnTo>
                    <a:pt x="130" y="140"/>
                  </a:lnTo>
                  <a:lnTo>
                    <a:pt x="116" y="147"/>
                  </a:lnTo>
                  <a:lnTo>
                    <a:pt x="101" y="151"/>
                  </a:lnTo>
                  <a:lnTo>
                    <a:pt x="84" y="152"/>
                  </a:lnTo>
                  <a:lnTo>
                    <a:pt x="67" y="151"/>
                  </a:lnTo>
                  <a:lnTo>
                    <a:pt x="51" y="147"/>
                  </a:lnTo>
                  <a:lnTo>
                    <a:pt x="37" y="140"/>
                  </a:lnTo>
                  <a:lnTo>
                    <a:pt x="25" y="130"/>
                  </a:lnTo>
                  <a:lnTo>
                    <a:pt x="14" y="118"/>
                  </a:lnTo>
                  <a:lnTo>
                    <a:pt x="6" y="106"/>
                  </a:lnTo>
                  <a:lnTo>
                    <a:pt x="1" y="92"/>
                  </a:lnTo>
                  <a:lnTo>
                    <a:pt x="0" y="76"/>
                  </a:lnTo>
                  <a:lnTo>
                    <a:pt x="1" y="60"/>
                  </a:lnTo>
                  <a:lnTo>
                    <a:pt x="6" y="47"/>
                  </a:lnTo>
                  <a:lnTo>
                    <a:pt x="14" y="34"/>
                  </a:lnTo>
                  <a:lnTo>
                    <a:pt x="25" y="23"/>
                  </a:lnTo>
                  <a:lnTo>
                    <a:pt x="37" y="13"/>
                  </a:lnTo>
                  <a:lnTo>
                    <a:pt x="51" y="6"/>
                  </a:lnTo>
                  <a:lnTo>
                    <a:pt x="67" y="1"/>
                  </a:lnTo>
                  <a:lnTo>
                    <a:pt x="84" y="0"/>
                  </a:lnTo>
                  <a:lnTo>
                    <a:pt x="101" y="1"/>
                  </a:lnTo>
                  <a:lnTo>
                    <a:pt x="116" y="6"/>
                  </a:lnTo>
                  <a:lnTo>
                    <a:pt x="130" y="13"/>
                  </a:lnTo>
                  <a:lnTo>
                    <a:pt x="143" y="23"/>
                  </a:lnTo>
                  <a:lnTo>
                    <a:pt x="153" y="34"/>
                  </a:lnTo>
                  <a:lnTo>
                    <a:pt x="161" y="47"/>
                  </a:lnTo>
                  <a:lnTo>
                    <a:pt x="166" y="60"/>
                  </a:lnTo>
                  <a:lnTo>
                    <a:pt x="168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2" name="Freeform 274"/>
            <p:cNvSpPr>
              <a:spLocks/>
            </p:cNvSpPr>
            <p:nvPr/>
          </p:nvSpPr>
          <p:spPr bwMode="auto">
            <a:xfrm>
              <a:off x="4235" y="1821"/>
              <a:ext cx="67" cy="72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2" y="138"/>
                </a:cxn>
                <a:cxn ang="0">
                  <a:pos x="9" y="134"/>
                </a:cxn>
                <a:cxn ang="0">
                  <a:pos x="17" y="124"/>
                </a:cxn>
                <a:cxn ang="0">
                  <a:pos x="27" y="111"/>
                </a:cxn>
                <a:cxn ang="0">
                  <a:pos x="37" y="93"/>
                </a:cxn>
                <a:cxn ang="0">
                  <a:pos x="45" y="69"/>
                </a:cxn>
                <a:cxn ang="0">
                  <a:pos x="51" y="37"/>
                </a:cxn>
                <a:cxn ang="0">
                  <a:pos x="52" y="0"/>
                </a:cxn>
                <a:cxn ang="0">
                  <a:pos x="55" y="0"/>
                </a:cxn>
                <a:cxn ang="0">
                  <a:pos x="65" y="1"/>
                </a:cxn>
                <a:cxn ang="0">
                  <a:pos x="77" y="4"/>
                </a:cxn>
                <a:cxn ang="0">
                  <a:pos x="92" y="9"/>
                </a:cxn>
                <a:cxn ang="0">
                  <a:pos x="107" y="18"/>
                </a:cxn>
                <a:cxn ang="0">
                  <a:pos x="119" y="30"/>
                </a:cxn>
                <a:cxn ang="0">
                  <a:pos x="128" y="47"/>
                </a:cxn>
                <a:cxn ang="0">
                  <a:pos x="133" y="70"/>
                </a:cxn>
                <a:cxn ang="0">
                  <a:pos x="130" y="73"/>
                </a:cxn>
                <a:cxn ang="0">
                  <a:pos x="124" y="84"/>
                </a:cxn>
                <a:cxn ang="0">
                  <a:pos x="112" y="97"/>
                </a:cxn>
                <a:cxn ang="0">
                  <a:pos x="96" y="112"/>
                </a:cxn>
                <a:cxn ang="0">
                  <a:pos x="77" y="127"/>
                </a:cxn>
                <a:cxn ang="0">
                  <a:pos x="54" y="137"/>
                </a:cxn>
                <a:cxn ang="0">
                  <a:pos x="28" y="143"/>
                </a:cxn>
                <a:cxn ang="0">
                  <a:pos x="0" y="139"/>
                </a:cxn>
              </a:cxnLst>
              <a:rect l="0" t="0" r="r" b="b"/>
              <a:pathLst>
                <a:path w="133" h="143">
                  <a:moveTo>
                    <a:pt x="0" y="139"/>
                  </a:moveTo>
                  <a:lnTo>
                    <a:pt x="2" y="138"/>
                  </a:lnTo>
                  <a:lnTo>
                    <a:pt x="9" y="134"/>
                  </a:lnTo>
                  <a:lnTo>
                    <a:pt x="17" y="124"/>
                  </a:lnTo>
                  <a:lnTo>
                    <a:pt x="27" y="111"/>
                  </a:lnTo>
                  <a:lnTo>
                    <a:pt x="37" y="93"/>
                  </a:lnTo>
                  <a:lnTo>
                    <a:pt x="45" y="69"/>
                  </a:lnTo>
                  <a:lnTo>
                    <a:pt x="51" y="37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65" y="1"/>
                  </a:lnTo>
                  <a:lnTo>
                    <a:pt x="77" y="4"/>
                  </a:lnTo>
                  <a:lnTo>
                    <a:pt x="92" y="9"/>
                  </a:lnTo>
                  <a:lnTo>
                    <a:pt x="107" y="18"/>
                  </a:lnTo>
                  <a:lnTo>
                    <a:pt x="119" y="30"/>
                  </a:lnTo>
                  <a:lnTo>
                    <a:pt x="128" y="47"/>
                  </a:lnTo>
                  <a:lnTo>
                    <a:pt x="133" y="70"/>
                  </a:lnTo>
                  <a:lnTo>
                    <a:pt x="130" y="73"/>
                  </a:lnTo>
                  <a:lnTo>
                    <a:pt x="124" y="84"/>
                  </a:lnTo>
                  <a:lnTo>
                    <a:pt x="112" y="97"/>
                  </a:lnTo>
                  <a:lnTo>
                    <a:pt x="96" y="112"/>
                  </a:lnTo>
                  <a:lnTo>
                    <a:pt x="77" y="127"/>
                  </a:lnTo>
                  <a:lnTo>
                    <a:pt x="54" y="137"/>
                  </a:lnTo>
                  <a:lnTo>
                    <a:pt x="28" y="143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F9EA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3" name="Freeform 275"/>
            <p:cNvSpPr>
              <a:spLocks/>
            </p:cNvSpPr>
            <p:nvPr/>
          </p:nvSpPr>
          <p:spPr bwMode="auto">
            <a:xfrm>
              <a:off x="3996" y="1825"/>
              <a:ext cx="66" cy="72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2" y="138"/>
                </a:cxn>
                <a:cxn ang="0">
                  <a:pos x="9" y="133"/>
                </a:cxn>
                <a:cxn ang="0">
                  <a:pos x="17" y="124"/>
                </a:cxn>
                <a:cxn ang="0">
                  <a:pos x="27" y="111"/>
                </a:cxn>
                <a:cxn ang="0">
                  <a:pos x="38" y="93"/>
                </a:cxn>
                <a:cxn ang="0">
                  <a:pos x="45" y="69"/>
                </a:cxn>
                <a:cxn ang="0">
                  <a:pos x="50" y="37"/>
                </a:cxn>
                <a:cxn ang="0">
                  <a:pos x="51" y="0"/>
                </a:cxn>
                <a:cxn ang="0">
                  <a:pos x="55" y="0"/>
                </a:cxn>
                <a:cxn ang="0">
                  <a:pos x="64" y="1"/>
                </a:cxn>
                <a:cxn ang="0">
                  <a:pos x="76" y="4"/>
                </a:cxn>
                <a:cxn ang="0">
                  <a:pos x="91" y="10"/>
                </a:cxn>
                <a:cxn ang="0">
                  <a:pos x="106" y="18"/>
                </a:cxn>
                <a:cxn ang="0">
                  <a:pos x="118" y="30"/>
                </a:cxn>
                <a:cxn ang="0">
                  <a:pos x="128" y="48"/>
                </a:cxn>
                <a:cxn ang="0">
                  <a:pos x="133" y="71"/>
                </a:cxn>
                <a:cxn ang="0">
                  <a:pos x="131" y="75"/>
                </a:cxn>
                <a:cxn ang="0">
                  <a:pos x="124" y="85"/>
                </a:cxn>
                <a:cxn ang="0">
                  <a:pos x="111" y="98"/>
                </a:cxn>
                <a:cxn ang="0">
                  <a:pos x="97" y="113"/>
                </a:cxn>
                <a:cxn ang="0">
                  <a:pos x="77" y="127"/>
                </a:cxn>
                <a:cxn ang="0">
                  <a:pos x="55" y="137"/>
                </a:cxn>
                <a:cxn ang="0">
                  <a:pos x="28" y="143"/>
                </a:cxn>
                <a:cxn ang="0">
                  <a:pos x="0" y="139"/>
                </a:cxn>
              </a:cxnLst>
              <a:rect l="0" t="0" r="r" b="b"/>
              <a:pathLst>
                <a:path w="133" h="143">
                  <a:moveTo>
                    <a:pt x="0" y="139"/>
                  </a:moveTo>
                  <a:lnTo>
                    <a:pt x="2" y="138"/>
                  </a:lnTo>
                  <a:lnTo>
                    <a:pt x="9" y="133"/>
                  </a:lnTo>
                  <a:lnTo>
                    <a:pt x="17" y="124"/>
                  </a:lnTo>
                  <a:lnTo>
                    <a:pt x="27" y="111"/>
                  </a:lnTo>
                  <a:lnTo>
                    <a:pt x="38" y="93"/>
                  </a:lnTo>
                  <a:lnTo>
                    <a:pt x="45" y="69"/>
                  </a:lnTo>
                  <a:lnTo>
                    <a:pt x="50" y="37"/>
                  </a:lnTo>
                  <a:lnTo>
                    <a:pt x="51" y="0"/>
                  </a:lnTo>
                  <a:lnTo>
                    <a:pt x="55" y="0"/>
                  </a:lnTo>
                  <a:lnTo>
                    <a:pt x="64" y="1"/>
                  </a:lnTo>
                  <a:lnTo>
                    <a:pt x="76" y="4"/>
                  </a:lnTo>
                  <a:lnTo>
                    <a:pt x="91" y="10"/>
                  </a:lnTo>
                  <a:lnTo>
                    <a:pt x="106" y="18"/>
                  </a:lnTo>
                  <a:lnTo>
                    <a:pt x="118" y="30"/>
                  </a:lnTo>
                  <a:lnTo>
                    <a:pt x="128" y="48"/>
                  </a:lnTo>
                  <a:lnTo>
                    <a:pt x="133" y="71"/>
                  </a:lnTo>
                  <a:lnTo>
                    <a:pt x="131" y="75"/>
                  </a:lnTo>
                  <a:lnTo>
                    <a:pt x="124" y="85"/>
                  </a:lnTo>
                  <a:lnTo>
                    <a:pt x="111" y="98"/>
                  </a:lnTo>
                  <a:lnTo>
                    <a:pt x="97" y="113"/>
                  </a:lnTo>
                  <a:lnTo>
                    <a:pt x="77" y="127"/>
                  </a:lnTo>
                  <a:lnTo>
                    <a:pt x="55" y="137"/>
                  </a:lnTo>
                  <a:lnTo>
                    <a:pt x="28" y="143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F9EA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4" name="Freeform 276"/>
            <p:cNvSpPr>
              <a:spLocks/>
            </p:cNvSpPr>
            <p:nvPr/>
          </p:nvSpPr>
          <p:spPr bwMode="auto">
            <a:xfrm>
              <a:off x="3868" y="1760"/>
              <a:ext cx="208" cy="113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2" y="167"/>
                </a:cxn>
                <a:cxn ang="0">
                  <a:pos x="10" y="165"/>
                </a:cxn>
                <a:cxn ang="0">
                  <a:pos x="21" y="160"/>
                </a:cxn>
                <a:cxn ang="0">
                  <a:pos x="36" y="156"/>
                </a:cxn>
                <a:cxn ang="0">
                  <a:pos x="55" y="150"/>
                </a:cxn>
                <a:cxn ang="0">
                  <a:pos x="78" y="145"/>
                </a:cxn>
                <a:cxn ang="0">
                  <a:pos x="104" y="142"/>
                </a:cxn>
                <a:cxn ang="0">
                  <a:pos x="133" y="140"/>
                </a:cxn>
                <a:cxn ang="0">
                  <a:pos x="163" y="138"/>
                </a:cxn>
                <a:cxn ang="0">
                  <a:pos x="196" y="140"/>
                </a:cxn>
                <a:cxn ang="0">
                  <a:pos x="230" y="144"/>
                </a:cxn>
                <a:cxn ang="0">
                  <a:pos x="265" y="152"/>
                </a:cxn>
                <a:cxn ang="0">
                  <a:pos x="302" y="163"/>
                </a:cxn>
                <a:cxn ang="0">
                  <a:pos x="339" y="179"/>
                </a:cxn>
                <a:cxn ang="0">
                  <a:pos x="376" y="201"/>
                </a:cxn>
                <a:cxn ang="0">
                  <a:pos x="414" y="227"/>
                </a:cxn>
                <a:cxn ang="0">
                  <a:pos x="414" y="225"/>
                </a:cxn>
                <a:cxn ang="0">
                  <a:pos x="415" y="217"/>
                </a:cxn>
                <a:cxn ang="0">
                  <a:pos x="415" y="207"/>
                </a:cxn>
                <a:cxn ang="0">
                  <a:pos x="414" y="192"/>
                </a:cxn>
                <a:cxn ang="0">
                  <a:pos x="413" y="175"/>
                </a:cxn>
                <a:cxn ang="0">
                  <a:pos x="411" y="156"/>
                </a:cxn>
                <a:cxn ang="0">
                  <a:pos x="405" y="135"/>
                </a:cxn>
                <a:cxn ang="0">
                  <a:pos x="399" y="114"/>
                </a:cxn>
                <a:cxn ang="0">
                  <a:pos x="389" y="92"/>
                </a:cxn>
                <a:cxn ang="0">
                  <a:pos x="376" y="72"/>
                </a:cxn>
                <a:cxn ang="0">
                  <a:pos x="362" y="52"/>
                </a:cxn>
                <a:cxn ang="0">
                  <a:pos x="342" y="35"/>
                </a:cxn>
                <a:cxn ang="0">
                  <a:pos x="319" y="21"/>
                </a:cxn>
                <a:cxn ang="0">
                  <a:pos x="290" y="10"/>
                </a:cxn>
                <a:cxn ang="0">
                  <a:pos x="258" y="2"/>
                </a:cxn>
                <a:cxn ang="0">
                  <a:pos x="220" y="0"/>
                </a:cxn>
                <a:cxn ang="0">
                  <a:pos x="181" y="1"/>
                </a:cxn>
                <a:cxn ang="0">
                  <a:pos x="147" y="5"/>
                </a:cxn>
                <a:cxn ang="0">
                  <a:pos x="118" y="10"/>
                </a:cxn>
                <a:cxn ang="0">
                  <a:pos x="93" y="17"/>
                </a:cxn>
                <a:cxn ang="0">
                  <a:pos x="71" y="26"/>
                </a:cxn>
                <a:cxn ang="0">
                  <a:pos x="53" y="36"/>
                </a:cxn>
                <a:cxn ang="0">
                  <a:pos x="40" y="48"/>
                </a:cxn>
                <a:cxn ang="0">
                  <a:pos x="27" y="60"/>
                </a:cxn>
                <a:cxn ang="0">
                  <a:pos x="18" y="73"/>
                </a:cxn>
                <a:cxn ang="0">
                  <a:pos x="11" y="86"/>
                </a:cxn>
                <a:cxn ang="0">
                  <a:pos x="7" y="100"/>
                </a:cxn>
                <a:cxn ang="0">
                  <a:pos x="3" y="115"/>
                </a:cxn>
                <a:cxn ang="0">
                  <a:pos x="1" y="128"/>
                </a:cxn>
                <a:cxn ang="0">
                  <a:pos x="0" y="142"/>
                </a:cxn>
                <a:cxn ang="0">
                  <a:pos x="0" y="156"/>
                </a:cxn>
                <a:cxn ang="0">
                  <a:pos x="0" y="168"/>
                </a:cxn>
              </a:cxnLst>
              <a:rect l="0" t="0" r="r" b="b"/>
              <a:pathLst>
                <a:path w="415" h="227">
                  <a:moveTo>
                    <a:pt x="0" y="168"/>
                  </a:moveTo>
                  <a:lnTo>
                    <a:pt x="2" y="167"/>
                  </a:lnTo>
                  <a:lnTo>
                    <a:pt x="10" y="165"/>
                  </a:lnTo>
                  <a:lnTo>
                    <a:pt x="21" y="160"/>
                  </a:lnTo>
                  <a:lnTo>
                    <a:pt x="36" y="156"/>
                  </a:lnTo>
                  <a:lnTo>
                    <a:pt x="55" y="150"/>
                  </a:lnTo>
                  <a:lnTo>
                    <a:pt x="78" y="145"/>
                  </a:lnTo>
                  <a:lnTo>
                    <a:pt x="104" y="142"/>
                  </a:lnTo>
                  <a:lnTo>
                    <a:pt x="133" y="140"/>
                  </a:lnTo>
                  <a:lnTo>
                    <a:pt x="163" y="138"/>
                  </a:lnTo>
                  <a:lnTo>
                    <a:pt x="196" y="140"/>
                  </a:lnTo>
                  <a:lnTo>
                    <a:pt x="230" y="144"/>
                  </a:lnTo>
                  <a:lnTo>
                    <a:pt x="265" y="152"/>
                  </a:lnTo>
                  <a:lnTo>
                    <a:pt x="302" y="163"/>
                  </a:lnTo>
                  <a:lnTo>
                    <a:pt x="339" y="179"/>
                  </a:lnTo>
                  <a:lnTo>
                    <a:pt x="376" y="201"/>
                  </a:lnTo>
                  <a:lnTo>
                    <a:pt x="414" y="227"/>
                  </a:lnTo>
                  <a:lnTo>
                    <a:pt x="414" y="225"/>
                  </a:lnTo>
                  <a:lnTo>
                    <a:pt x="415" y="217"/>
                  </a:lnTo>
                  <a:lnTo>
                    <a:pt x="415" y="207"/>
                  </a:lnTo>
                  <a:lnTo>
                    <a:pt x="414" y="192"/>
                  </a:lnTo>
                  <a:lnTo>
                    <a:pt x="413" y="175"/>
                  </a:lnTo>
                  <a:lnTo>
                    <a:pt x="411" y="156"/>
                  </a:lnTo>
                  <a:lnTo>
                    <a:pt x="405" y="135"/>
                  </a:lnTo>
                  <a:lnTo>
                    <a:pt x="399" y="114"/>
                  </a:lnTo>
                  <a:lnTo>
                    <a:pt x="389" y="92"/>
                  </a:lnTo>
                  <a:lnTo>
                    <a:pt x="376" y="72"/>
                  </a:lnTo>
                  <a:lnTo>
                    <a:pt x="362" y="52"/>
                  </a:lnTo>
                  <a:lnTo>
                    <a:pt x="342" y="35"/>
                  </a:lnTo>
                  <a:lnTo>
                    <a:pt x="319" y="21"/>
                  </a:lnTo>
                  <a:lnTo>
                    <a:pt x="290" y="10"/>
                  </a:lnTo>
                  <a:lnTo>
                    <a:pt x="258" y="2"/>
                  </a:lnTo>
                  <a:lnTo>
                    <a:pt x="220" y="0"/>
                  </a:lnTo>
                  <a:lnTo>
                    <a:pt x="181" y="1"/>
                  </a:lnTo>
                  <a:lnTo>
                    <a:pt x="147" y="5"/>
                  </a:lnTo>
                  <a:lnTo>
                    <a:pt x="118" y="10"/>
                  </a:lnTo>
                  <a:lnTo>
                    <a:pt x="93" y="17"/>
                  </a:lnTo>
                  <a:lnTo>
                    <a:pt x="71" y="26"/>
                  </a:lnTo>
                  <a:lnTo>
                    <a:pt x="53" y="36"/>
                  </a:lnTo>
                  <a:lnTo>
                    <a:pt x="40" y="48"/>
                  </a:lnTo>
                  <a:lnTo>
                    <a:pt x="27" y="60"/>
                  </a:lnTo>
                  <a:lnTo>
                    <a:pt x="18" y="73"/>
                  </a:lnTo>
                  <a:lnTo>
                    <a:pt x="11" y="86"/>
                  </a:lnTo>
                  <a:lnTo>
                    <a:pt x="7" y="100"/>
                  </a:lnTo>
                  <a:lnTo>
                    <a:pt x="3" y="115"/>
                  </a:lnTo>
                  <a:lnTo>
                    <a:pt x="1" y="128"/>
                  </a:lnTo>
                  <a:lnTo>
                    <a:pt x="0" y="142"/>
                  </a:lnTo>
                  <a:lnTo>
                    <a:pt x="0" y="15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5" name="Freeform 277"/>
            <p:cNvSpPr>
              <a:spLocks/>
            </p:cNvSpPr>
            <p:nvPr/>
          </p:nvSpPr>
          <p:spPr bwMode="auto">
            <a:xfrm>
              <a:off x="4109" y="1765"/>
              <a:ext cx="210" cy="112"/>
            </a:xfrm>
            <a:custGeom>
              <a:avLst/>
              <a:gdLst/>
              <a:ahLst/>
              <a:cxnLst>
                <a:cxn ang="0">
                  <a:pos x="421" y="165"/>
                </a:cxn>
                <a:cxn ang="0">
                  <a:pos x="419" y="164"/>
                </a:cxn>
                <a:cxn ang="0">
                  <a:pos x="411" y="162"/>
                </a:cxn>
                <a:cxn ang="0">
                  <a:pos x="399" y="157"/>
                </a:cxn>
                <a:cxn ang="0">
                  <a:pos x="384" y="152"/>
                </a:cxn>
                <a:cxn ang="0">
                  <a:pos x="365" y="147"/>
                </a:cxn>
                <a:cxn ang="0">
                  <a:pos x="343" y="142"/>
                </a:cxn>
                <a:cxn ang="0">
                  <a:pos x="316" y="139"/>
                </a:cxn>
                <a:cxn ang="0">
                  <a:pos x="288" y="137"/>
                </a:cxn>
                <a:cxn ang="0">
                  <a:pos x="257" y="135"/>
                </a:cxn>
                <a:cxn ang="0">
                  <a:pos x="225" y="137"/>
                </a:cxn>
                <a:cxn ang="0">
                  <a:pos x="190" y="141"/>
                </a:cxn>
                <a:cxn ang="0">
                  <a:pos x="154" y="149"/>
                </a:cxn>
                <a:cxn ang="0">
                  <a:pos x="118" y="160"/>
                </a:cxn>
                <a:cxn ang="0">
                  <a:pos x="80" y="176"/>
                </a:cxn>
                <a:cxn ang="0">
                  <a:pos x="43" y="198"/>
                </a:cxn>
                <a:cxn ang="0">
                  <a:pos x="6" y="224"/>
                </a:cxn>
                <a:cxn ang="0">
                  <a:pos x="6" y="222"/>
                </a:cxn>
                <a:cxn ang="0">
                  <a:pos x="3" y="215"/>
                </a:cxn>
                <a:cxn ang="0">
                  <a:pos x="2" y="203"/>
                </a:cxn>
                <a:cxn ang="0">
                  <a:pos x="1" y="189"/>
                </a:cxn>
                <a:cxn ang="0">
                  <a:pos x="0" y="172"/>
                </a:cxn>
                <a:cxn ang="0">
                  <a:pos x="1" y="154"/>
                </a:cxn>
                <a:cxn ang="0">
                  <a:pos x="3" y="133"/>
                </a:cxn>
                <a:cxn ang="0">
                  <a:pos x="7" y="112"/>
                </a:cxn>
                <a:cxn ang="0">
                  <a:pos x="13" y="91"/>
                </a:cxn>
                <a:cxn ang="0">
                  <a:pos x="24" y="71"/>
                </a:cxn>
                <a:cxn ang="0">
                  <a:pos x="37" y="53"/>
                </a:cxn>
                <a:cxn ang="0">
                  <a:pos x="54" y="36"/>
                </a:cxn>
                <a:cxn ang="0">
                  <a:pos x="76" y="21"/>
                </a:cxn>
                <a:cxn ang="0">
                  <a:pos x="103" y="10"/>
                </a:cxn>
                <a:cxn ang="0">
                  <a:pos x="135" y="3"/>
                </a:cxn>
                <a:cxn ang="0">
                  <a:pos x="173" y="0"/>
                </a:cxn>
                <a:cxn ang="0">
                  <a:pos x="212" y="2"/>
                </a:cxn>
                <a:cxn ang="0">
                  <a:pos x="247" y="5"/>
                </a:cxn>
                <a:cxn ang="0">
                  <a:pos x="278" y="10"/>
                </a:cxn>
                <a:cxn ang="0">
                  <a:pos x="304" y="18"/>
                </a:cxn>
                <a:cxn ang="0">
                  <a:pos x="328" y="25"/>
                </a:cxn>
                <a:cxn ang="0">
                  <a:pos x="348" y="36"/>
                </a:cxn>
                <a:cxn ang="0">
                  <a:pos x="365" y="47"/>
                </a:cxn>
                <a:cxn ang="0">
                  <a:pos x="379" y="58"/>
                </a:cxn>
                <a:cxn ang="0">
                  <a:pos x="391" y="71"/>
                </a:cxn>
                <a:cxn ang="0">
                  <a:pos x="400" y="84"/>
                </a:cxn>
                <a:cxn ang="0">
                  <a:pos x="407" y="98"/>
                </a:cxn>
                <a:cxn ang="0">
                  <a:pos x="413" y="112"/>
                </a:cxn>
                <a:cxn ang="0">
                  <a:pos x="416" y="125"/>
                </a:cxn>
                <a:cxn ang="0">
                  <a:pos x="420" y="139"/>
                </a:cxn>
                <a:cxn ang="0">
                  <a:pos x="421" y="152"/>
                </a:cxn>
                <a:cxn ang="0">
                  <a:pos x="421" y="165"/>
                </a:cxn>
              </a:cxnLst>
              <a:rect l="0" t="0" r="r" b="b"/>
              <a:pathLst>
                <a:path w="421" h="224">
                  <a:moveTo>
                    <a:pt x="421" y="165"/>
                  </a:moveTo>
                  <a:lnTo>
                    <a:pt x="419" y="164"/>
                  </a:lnTo>
                  <a:lnTo>
                    <a:pt x="411" y="162"/>
                  </a:lnTo>
                  <a:lnTo>
                    <a:pt x="399" y="157"/>
                  </a:lnTo>
                  <a:lnTo>
                    <a:pt x="384" y="152"/>
                  </a:lnTo>
                  <a:lnTo>
                    <a:pt x="365" y="147"/>
                  </a:lnTo>
                  <a:lnTo>
                    <a:pt x="343" y="142"/>
                  </a:lnTo>
                  <a:lnTo>
                    <a:pt x="316" y="139"/>
                  </a:lnTo>
                  <a:lnTo>
                    <a:pt x="288" y="137"/>
                  </a:lnTo>
                  <a:lnTo>
                    <a:pt x="257" y="135"/>
                  </a:lnTo>
                  <a:lnTo>
                    <a:pt x="225" y="137"/>
                  </a:lnTo>
                  <a:lnTo>
                    <a:pt x="190" y="141"/>
                  </a:lnTo>
                  <a:lnTo>
                    <a:pt x="154" y="149"/>
                  </a:lnTo>
                  <a:lnTo>
                    <a:pt x="118" y="160"/>
                  </a:lnTo>
                  <a:lnTo>
                    <a:pt x="80" y="176"/>
                  </a:lnTo>
                  <a:lnTo>
                    <a:pt x="43" y="198"/>
                  </a:lnTo>
                  <a:lnTo>
                    <a:pt x="6" y="224"/>
                  </a:lnTo>
                  <a:lnTo>
                    <a:pt x="6" y="222"/>
                  </a:lnTo>
                  <a:lnTo>
                    <a:pt x="3" y="215"/>
                  </a:lnTo>
                  <a:lnTo>
                    <a:pt x="2" y="203"/>
                  </a:lnTo>
                  <a:lnTo>
                    <a:pt x="1" y="189"/>
                  </a:lnTo>
                  <a:lnTo>
                    <a:pt x="0" y="172"/>
                  </a:lnTo>
                  <a:lnTo>
                    <a:pt x="1" y="154"/>
                  </a:lnTo>
                  <a:lnTo>
                    <a:pt x="3" y="133"/>
                  </a:lnTo>
                  <a:lnTo>
                    <a:pt x="7" y="112"/>
                  </a:lnTo>
                  <a:lnTo>
                    <a:pt x="13" y="91"/>
                  </a:lnTo>
                  <a:lnTo>
                    <a:pt x="24" y="71"/>
                  </a:lnTo>
                  <a:lnTo>
                    <a:pt x="37" y="53"/>
                  </a:lnTo>
                  <a:lnTo>
                    <a:pt x="54" y="36"/>
                  </a:lnTo>
                  <a:lnTo>
                    <a:pt x="76" y="21"/>
                  </a:lnTo>
                  <a:lnTo>
                    <a:pt x="103" y="10"/>
                  </a:lnTo>
                  <a:lnTo>
                    <a:pt x="135" y="3"/>
                  </a:lnTo>
                  <a:lnTo>
                    <a:pt x="173" y="0"/>
                  </a:lnTo>
                  <a:lnTo>
                    <a:pt x="212" y="2"/>
                  </a:lnTo>
                  <a:lnTo>
                    <a:pt x="247" y="5"/>
                  </a:lnTo>
                  <a:lnTo>
                    <a:pt x="278" y="10"/>
                  </a:lnTo>
                  <a:lnTo>
                    <a:pt x="304" y="18"/>
                  </a:lnTo>
                  <a:lnTo>
                    <a:pt x="328" y="25"/>
                  </a:lnTo>
                  <a:lnTo>
                    <a:pt x="348" y="36"/>
                  </a:lnTo>
                  <a:lnTo>
                    <a:pt x="365" y="47"/>
                  </a:lnTo>
                  <a:lnTo>
                    <a:pt x="379" y="58"/>
                  </a:lnTo>
                  <a:lnTo>
                    <a:pt x="391" y="71"/>
                  </a:lnTo>
                  <a:lnTo>
                    <a:pt x="400" y="84"/>
                  </a:lnTo>
                  <a:lnTo>
                    <a:pt x="407" y="98"/>
                  </a:lnTo>
                  <a:lnTo>
                    <a:pt x="413" y="112"/>
                  </a:lnTo>
                  <a:lnTo>
                    <a:pt x="416" y="125"/>
                  </a:lnTo>
                  <a:lnTo>
                    <a:pt x="420" y="139"/>
                  </a:lnTo>
                  <a:lnTo>
                    <a:pt x="421" y="152"/>
                  </a:lnTo>
                  <a:lnTo>
                    <a:pt x="421" y="165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6" name="Freeform 278"/>
            <p:cNvSpPr>
              <a:spLocks/>
            </p:cNvSpPr>
            <p:nvPr/>
          </p:nvSpPr>
          <p:spPr bwMode="auto">
            <a:xfrm>
              <a:off x="3811" y="1627"/>
              <a:ext cx="517" cy="262"/>
            </a:xfrm>
            <a:custGeom>
              <a:avLst/>
              <a:gdLst/>
              <a:ahLst/>
              <a:cxnLst>
                <a:cxn ang="0">
                  <a:pos x="3" y="83"/>
                </a:cxn>
                <a:cxn ang="0">
                  <a:pos x="30" y="94"/>
                </a:cxn>
                <a:cxn ang="0">
                  <a:pos x="73" y="105"/>
                </a:cxn>
                <a:cxn ang="0">
                  <a:pos x="127" y="104"/>
                </a:cxn>
                <a:cxn ang="0">
                  <a:pos x="175" y="85"/>
                </a:cxn>
                <a:cxn ang="0">
                  <a:pos x="216" y="67"/>
                </a:cxn>
                <a:cxn ang="0">
                  <a:pos x="258" y="51"/>
                </a:cxn>
                <a:cxn ang="0">
                  <a:pos x="300" y="37"/>
                </a:cxn>
                <a:cxn ang="0">
                  <a:pos x="344" y="25"/>
                </a:cxn>
                <a:cxn ang="0">
                  <a:pos x="388" y="15"/>
                </a:cxn>
                <a:cxn ang="0">
                  <a:pos x="433" y="7"/>
                </a:cxn>
                <a:cxn ang="0">
                  <a:pos x="480" y="2"/>
                </a:cxn>
                <a:cxn ang="0">
                  <a:pos x="527" y="0"/>
                </a:cxn>
                <a:cxn ang="0">
                  <a:pos x="574" y="2"/>
                </a:cxn>
                <a:cxn ang="0">
                  <a:pos x="622" y="7"/>
                </a:cxn>
                <a:cxn ang="0">
                  <a:pos x="671" y="16"/>
                </a:cxn>
                <a:cxn ang="0">
                  <a:pos x="719" y="28"/>
                </a:cxn>
                <a:cxn ang="0">
                  <a:pos x="769" y="45"/>
                </a:cxn>
                <a:cxn ang="0">
                  <a:pos x="819" y="67"/>
                </a:cxn>
                <a:cxn ang="0">
                  <a:pos x="869" y="93"/>
                </a:cxn>
                <a:cxn ang="0">
                  <a:pos x="898" y="111"/>
                </a:cxn>
                <a:cxn ang="0">
                  <a:pos x="919" y="127"/>
                </a:cxn>
                <a:cxn ang="0">
                  <a:pos x="958" y="143"/>
                </a:cxn>
                <a:cxn ang="0">
                  <a:pos x="1008" y="137"/>
                </a:cxn>
                <a:cxn ang="0">
                  <a:pos x="1035" y="126"/>
                </a:cxn>
                <a:cxn ang="0">
                  <a:pos x="1033" y="155"/>
                </a:cxn>
                <a:cxn ang="0">
                  <a:pos x="1013" y="198"/>
                </a:cxn>
                <a:cxn ang="0">
                  <a:pos x="959" y="238"/>
                </a:cxn>
                <a:cxn ang="0">
                  <a:pos x="887" y="257"/>
                </a:cxn>
                <a:cxn ang="0">
                  <a:pos x="835" y="271"/>
                </a:cxn>
                <a:cxn ang="0">
                  <a:pos x="784" y="289"/>
                </a:cxn>
                <a:cxn ang="0">
                  <a:pos x="735" y="312"/>
                </a:cxn>
                <a:cxn ang="0">
                  <a:pos x="692" y="342"/>
                </a:cxn>
                <a:cxn ang="0">
                  <a:pos x="655" y="380"/>
                </a:cxn>
                <a:cxn ang="0">
                  <a:pos x="625" y="424"/>
                </a:cxn>
                <a:cxn ang="0">
                  <a:pos x="605" y="478"/>
                </a:cxn>
                <a:cxn ang="0">
                  <a:pos x="598" y="510"/>
                </a:cxn>
                <a:cxn ang="0">
                  <a:pos x="590" y="518"/>
                </a:cxn>
                <a:cxn ang="0">
                  <a:pos x="579" y="523"/>
                </a:cxn>
                <a:cxn ang="0">
                  <a:pos x="566" y="514"/>
                </a:cxn>
                <a:cxn ang="0">
                  <a:pos x="557" y="481"/>
                </a:cxn>
                <a:cxn ang="0">
                  <a:pos x="540" y="430"/>
                </a:cxn>
                <a:cxn ang="0">
                  <a:pos x="506" y="372"/>
                </a:cxn>
                <a:cxn ang="0">
                  <a:pos x="444" y="320"/>
                </a:cxn>
                <a:cxn ang="0">
                  <a:pos x="372" y="293"/>
                </a:cxn>
                <a:cxn ang="0">
                  <a:pos x="312" y="279"/>
                </a:cxn>
                <a:cxn ang="0">
                  <a:pos x="249" y="266"/>
                </a:cxn>
                <a:cxn ang="0">
                  <a:pos x="184" y="251"/>
                </a:cxn>
                <a:cxn ang="0">
                  <a:pos x="123" y="230"/>
                </a:cxn>
                <a:cxn ang="0">
                  <a:pos x="70" y="202"/>
                </a:cxn>
                <a:cxn ang="0">
                  <a:pos x="30" y="163"/>
                </a:cxn>
                <a:cxn ang="0">
                  <a:pos x="5" y="112"/>
                </a:cxn>
              </a:cxnLst>
              <a:rect l="0" t="0" r="r" b="b"/>
              <a:pathLst>
                <a:path w="1035" h="523">
                  <a:moveTo>
                    <a:pt x="0" y="80"/>
                  </a:moveTo>
                  <a:lnTo>
                    <a:pt x="3" y="83"/>
                  </a:lnTo>
                  <a:lnTo>
                    <a:pt x="14" y="87"/>
                  </a:lnTo>
                  <a:lnTo>
                    <a:pt x="30" y="94"/>
                  </a:lnTo>
                  <a:lnTo>
                    <a:pt x="49" y="101"/>
                  </a:lnTo>
                  <a:lnTo>
                    <a:pt x="73" y="105"/>
                  </a:lnTo>
                  <a:lnTo>
                    <a:pt x="99" y="108"/>
                  </a:lnTo>
                  <a:lnTo>
                    <a:pt x="127" y="104"/>
                  </a:lnTo>
                  <a:lnTo>
                    <a:pt x="156" y="94"/>
                  </a:lnTo>
                  <a:lnTo>
                    <a:pt x="175" y="85"/>
                  </a:lnTo>
                  <a:lnTo>
                    <a:pt x="195" y="76"/>
                  </a:lnTo>
                  <a:lnTo>
                    <a:pt x="216" y="67"/>
                  </a:lnTo>
                  <a:lnTo>
                    <a:pt x="236" y="59"/>
                  </a:lnTo>
                  <a:lnTo>
                    <a:pt x="258" y="51"/>
                  </a:lnTo>
                  <a:lnTo>
                    <a:pt x="279" y="44"/>
                  </a:lnTo>
                  <a:lnTo>
                    <a:pt x="300" y="37"/>
                  </a:lnTo>
                  <a:lnTo>
                    <a:pt x="322" y="31"/>
                  </a:lnTo>
                  <a:lnTo>
                    <a:pt x="344" y="25"/>
                  </a:lnTo>
                  <a:lnTo>
                    <a:pt x="365" y="19"/>
                  </a:lnTo>
                  <a:lnTo>
                    <a:pt x="388" y="15"/>
                  </a:lnTo>
                  <a:lnTo>
                    <a:pt x="411" y="10"/>
                  </a:lnTo>
                  <a:lnTo>
                    <a:pt x="433" y="7"/>
                  </a:lnTo>
                  <a:lnTo>
                    <a:pt x="456" y="4"/>
                  </a:lnTo>
                  <a:lnTo>
                    <a:pt x="480" y="2"/>
                  </a:lnTo>
                  <a:lnTo>
                    <a:pt x="503" y="1"/>
                  </a:lnTo>
                  <a:lnTo>
                    <a:pt x="527" y="0"/>
                  </a:lnTo>
                  <a:lnTo>
                    <a:pt x="550" y="1"/>
                  </a:lnTo>
                  <a:lnTo>
                    <a:pt x="574" y="2"/>
                  </a:lnTo>
                  <a:lnTo>
                    <a:pt x="598" y="3"/>
                  </a:lnTo>
                  <a:lnTo>
                    <a:pt x="622" y="7"/>
                  </a:lnTo>
                  <a:lnTo>
                    <a:pt x="647" y="10"/>
                  </a:lnTo>
                  <a:lnTo>
                    <a:pt x="671" y="16"/>
                  </a:lnTo>
                  <a:lnTo>
                    <a:pt x="696" y="22"/>
                  </a:lnTo>
                  <a:lnTo>
                    <a:pt x="719" y="28"/>
                  </a:lnTo>
                  <a:lnTo>
                    <a:pt x="744" y="36"/>
                  </a:lnTo>
                  <a:lnTo>
                    <a:pt x="769" y="45"/>
                  </a:lnTo>
                  <a:lnTo>
                    <a:pt x="794" y="56"/>
                  </a:lnTo>
                  <a:lnTo>
                    <a:pt x="819" y="67"/>
                  </a:lnTo>
                  <a:lnTo>
                    <a:pt x="844" y="79"/>
                  </a:lnTo>
                  <a:lnTo>
                    <a:pt x="869" y="93"/>
                  </a:lnTo>
                  <a:lnTo>
                    <a:pt x="894" y="108"/>
                  </a:lnTo>
                  <a:lnTo>
                    <a:pt x="898" y="111"/>
                  </a:lnTo>
                  <a:lnTo>
                    <a:pt x="905" y="118"/>
                  </a:lnTo>
                  <a:lnTo>
                    <a:pt x="919" y="127"/>
                  </a:lnTo>
                  <a:lnTo>
                    <a:pt x="937" y="136"/>
                  </a:lnTo>
                  <a:lnTo>
                    <a:pt x="958" y="143"/>
                  </a:lnTo>
                  <a:lnTo>
                    <a:pt x="981" y="144"/>
                  </a:lnTo>
                  <a:lnTo>
                    <a:pt x="1008" y="137"/>
                  </a:lnTo>
                  <a:lnTo>
                    <a:pt x="1034" y="121"/>
                  </a:lnTo>
                  <a:lnTo>
                    <a:pt x="1035" y="126"/>
                  </a:lnTo>
                  <a:lnTo>
                    <a:pt x="1035" y="138"/>
                  </a:lnTo>
                  <a:lnTo>
                    <a:pt x="1033" y="155"/>
                  </a:lnTo>
                  <a:lnTo>
                    <a:pt x="1027" y="176"/>
                  </a:lnTo>
                  <a:lnTo>
                    <a:pt x="1013" y="198"/>
                  </a:lnTo>
                  <a:lnTo>
                    <a:pt x="992" y="220"/>
                  </a:lnTo>
                  <a:lnTo>
                    <a:pt x="959" y="238"/>
                  </a:lnTo>
                  <a:lnTo>
                    <a:pt x="913" y="252"/>
                  </a:lnTo>
                  <a:lnTo>
                    <a:pt x="887" y="257"/>
                  </a:lnTo>
                  <a:lnTo>
                    <a:pt x="861" y="263"/>
                  </a:lnTo>
                  <a:lnTo>
                    <a:pt x="835" y="271"/>
                  </a:lnTo>
                  <a:lnTo>
                    <a:pt x="809" y="279"/>
                  </a:lnTo>
                  <a:lnTo>
                    <a:pt x="784" y="289"/>
                  </a:lnTo>
                  <a:lnTo>
                    <a:pt x="759" y="299"/>
                  </a:lnTo>
                  <a:lnTo>
                    <a:pt x="735" y="312"/>
                  </a:lnTo>
                  <a:lnTo>
                    <a:pt x="714" y="327"/>
                  </a:lnTo>
                  <a:lnTo>
                    <a:pt x="692" y="342"/>
                  </a:lnTo>
                  <a:lnTo>
                    <a:pt x="673" y="359"/>
                  </a:lnTo>
                  <a:lnTo>
                    <a:pt x="655" y="380"/>
                  </a:lnTo>
                  <a:lnTo>
                    <a:pt x="639" y="400"/>
                  </a:lnTo>
                  <a:lnTo>
                    <a:pt x="625" y="424"/>
                  </a:lnTo>
                  <a:lnTo>
                    <a:pt x="614" y="450"/>
                  </a:lnTo>
                  <a:lnTo>
                    <a:pt x="605" y="478"/>
                  </a:lnTo>
                  <a:lnTo>
                    <a:pt x="599" y="509"/>
                  </a:lnTo>
                  <a:lnTo>
                    <a:pt x="598" y="510"/>
                  </a:lnTo>
                  <a:lnTo>
                    <a:pt x="595" y="514"/>
                  </a:lnTo>
                  <a:lnTo>
                    <a:pt x="590" y="518"/>
                  </a:lnTo>
                  <a:lnTo>
                    <a:pt x="584" y="522"/>
                  </a:lnTo>
                  <a:lnTo>
                    <a:pt x="579" y="523"/>
                  </a:lnTo>
                  <a:lnTo>
                    <a:pt x="572" y="520"/>
                  </a:lnTo>
                  <a:lnTo>
                    <a:pt x="566" y="514"/>
                  </a:lnTo>
                  <a:lnTo>
                    <a:pt x="562" y="500"/>
                  </a:lnTo>
                  <a:lnTo>
                    <a:pt x="557" y="481"/>
                  </a:lnTo>
                  <a:lnTo>
                    <a:pt x="550" y="457"/>
                  </a:lnTo>
                  <a:lnTo>
                    <a:pt x="540" y="430"/>
                  </a:lnTo>
                  <a:lnTo>
                    <a:pt x="527" y="400"/>
                  </a:lnTo>
                  <a:lnTo>
                    <a:pt x="506" y="372"/>
                  </a:lnTo>
                  <a:lnTo>
                    <a:pt x="480" y="345"/>
                  </a:lnTo>
                  <a:lnTo>
                    <a:pt x="444" y="320"/>
                  </a:lnTo>
                  <a:lnTo>
                    <a:pt x="398" y="300"/>
                  </a:lnTo>
                  <a:lnTo>
                    <a:pt x="372" y="293"/>
                  </a:lnTo>
                  <a:lnTo>
                    <a:pt x="343" y="286"/>
                  </a:lnTo>
                  <a:lnTo>
                    <a:pt x="312" y="279"/>
                  </a:lnTo>
                  <a:lnTo>
                    <a:pt x="280" y="272"/>
                  </a:lnTo>
                  <a:lnTo>
                    <a:pt x="249" y="266"/>
                  </a:lnTo>
                  <a:lnTo>
                    <a:pt x="216" y="258"/>
                  </a:lnTo>
                  <a:lnTo>
                    <a:pt x="184" y="251"/>
                  </a:lnTo>
                  <a:lnTo>
                    <a:pt x="153" y="241"/>
                  </a:lnTo>
                  <a:lnTo>
                    <a:pt x="123" y="230"/>
                  </a:lnTo>
                  <a:lnTo>
                    <a:pt x="95" y="218"/>
                  </a:lnTo>
                  <a:lnTo>
                    <a:pt x="70" y="202"/>
                  </a:lnTo>
                  <a:lnTo>
                    <a:pt x="48" y="184"/>
                  </a:lnTo>
                  <a:lnTo>
                    <a:pt x="30" y="163"/>
                  </a:lnTo>
                  <a:lnTo>
                    <a:pt x="15" y="139"/>
                  </a:lnTo>
                  <a:lnTo>
                    <a:pt x="5" y="112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7" name="Freeform 279"/>
            <p:cNvSpPr>
              <a:spLocks/>
            </p:cNvSpPr>
            <p:nvPr/>
          </p:nvSpPr>
          <p:spPr bwMode="auto">
            <a:xfrm>
              <a:off x="3801" y="1652"/>
              <a:ext cx="119" cy="10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11" y="8"/>
                </a:cxn>
                <a:cxn ang="0">
                  <a:pos x="14" y="17"/>
                </a:cxn>
                <a:cxn ang="0">
                  <a:pos x="18" y="28"/>
                </a:cxn>
                <a:cxn ang="0">
                  <a:pos x="23" y="43"/>
                </a:cxn>
                <a:cxn ang="0">
                  <a:pos x="29" y="59"/>
                </a:cxn>
                <a:cxn ang="0">
                  <a:pos x="38" y="76"/>
                </a:cxn>
                <a:cxn ang="0">
                  <a:pos x="49" y="93"/>
                </a:cxn>
                <a:cxn ang="0">
                  <a:pos x="62" y="112"/>
                </a:cxn>
                <a:cxn ang="0">
                  <a:pos x="77" y="130"/>
                </a:cxn>
                <a:cxn ang="0">
                  <a:pos x="96" y="147"/>
                </a:cxn>
                <a:cxn ang="0">
                  <a:pos x="118" y="163"/>
                </a:cxn>
                <a:cxn ang="0">
                  <a:pos x="142" y="178"/>
                </a:cxn>
                <a:cxn ang="0">
                  <a:pos x="170" y="190"/>
                </a:cxn>
                <a:cxn ang="0">
                  <a:pos x="202" y="200"/>
                </a:cxn>
                <a:cxn ang="0">
                  <a:pos x="237" y="207"/>
                </a:cxn>
                <a:cxn ang="0">
                  <a:pos x="234" y="207"/>
                </a:cxn>
                <a:cxn ang="0">
                  <a:pos x="225" y="206"/>
                </a:cxn>
                <a:cxn ang="0">
                  <a:pos x="210" y="205"/>
                </a:cxn>
                <a:cxn ang="0">
                  <a:pos x="192" y="203"/>
                </a:cxn>
                <a:cxn ang="0">
                  <a:pos x="171" y="199"/>
                </a:cxn>
                <a:cxn ang="0">
                  <a:pos x="147" y="194"/>
                </a:cxn>
                <a:cxn ang="0">
                  <a:pos x="122" y="187"/>
                </a:cxn>
                <a:cxn ang="0">
                  <a:pos x="99" y="178"/>
                </a:cxn>
                <a:cxn ang="0">
                  <a:pos x="74" y="166"/>
                </a:cxn>
                <a:cxn ang="0">
                  <a:pos x="52" y="153"/>
                </a:cxn>
                <a:cxn ang="0">
                  <a:pos x="33" y="136"/>
                </a:cxn>
                <a:cxn ang="0">
                  <a:pos x="17" y="115"/>
                </a:cxn>
                <a:cxn ang="0">
                  <a:pos x="6" y="93"/>
                </a:cxn>
                <a:cxn ang="0">
                  <a:pos x="0" y="65"/>
                </a:cxn>
                <a:cxn ang="0">
                  <a:pos x="1" y="35"/>
                </a:cxn>
                <a:cxn ang="0">
                  <a:pos x="10" y="0"/>
                </a:cxn>
              </a:cxnLst>
              <a:rect l="0" t="0" r="r" b="b"/>
              <a:pathLst>
                <a:path w="237" h="207">
                  <a:moveTo>
                    <a:pt x="10" y="0"/>
                  </a:moveTo>
                  <a:lnTo>
                    <a:pt x="10" y="2"/>
                  </a:lnTo>
                  <a:lnTo>
                    <a:pt x="11" y="8"/>
                  </a:lnTo>
                  <a:lnTo>
                    <a:pt x="14" y="17"/>
                  </a:lnTo>
                  <a:lnTo>
                    <a:pt x="18" y="28"/>
                  </a:lnTo>
                  <a:lnTo>
                    <a:pt x="23" y="43"/>
                  </a:lnTo>
                  <a:lnTo>
                    <a:pt x="29" y="59"/>
                  </a:lnTo>
                  <a:lnTo>
                    <a:pt x="38" y="76"/>
                  </a:lnTo>
                  <a:lnTo>
                    <a:pt x="49" y="93"/>
                  </a:lnTo>
                  <a:lnTo>
                    <a:pt x="62" y="112"/>
                  </a:lnTo>
                  <a:lnTo>
                    <a:pt x="77" y="130"/>
                  </a:lnTo>
                  <a:lnTo>
                    <a:pt x="96" y="147"/>
                  </a:lnTo>
                  <a:lnTo>
                    <a:pt x="118" y="163"/>
                  </a:lnTo>
                  <a:lnTo>
                    <a:pt x="142" y="178"/>
                  </a:lnTo>
                  <a:lnTo>
                    <a:pt x="170" y="190"/>
                  </a:lnTo>
                  <a:lnTo>
                    <a:pt x="202" y="200"/>
                  </a:lnTo>
                  <a:lnTo>
                    <a:pt x="237" y="207"/>
                  </a:lnTo>
                  <a:lnTo>
                    <a:pt x="234" y="207"/>
                  </a:lnTo>
                  <a:lnTo>
                    <a:pt x="225" y="206"/>
                  </a:lnTo>
                  <a:lnTo>
                    <a:pt x="210" y="205"/>
                  </a:lnTo>
                  <a:lnTo>
                    <a:pt x="192" y="203"/>
                  </a:lnTo>
                  <a:lnTo>
                    <a:pt x="171" y="199"/>
                  </a:lnTo>
                  <a:lnTo>
                    <a:pt x="147" y="194"/>
                  </a:lnTo>
                  <a:lnTo>
                    <a:pt x="122" y="187"/>
                  </a:lnTo>
                  <a:lnTo>
                    <a:pt x="99" y="178"/>
                  </a:lnTo>
                  <a:lnTo>
                    <a:pt x="74" y="166"/>
                  </a:lnTo>
                  <a:lnTo>
                    <a:pt x="52" y="153"/>
                  </a:lnTo>
                  <a:lnTo>
                    <a:pt x="33" y="136"/>
                  </a:lnTo>
                  <a:lnTo>
                    <a:pt x="17" y="115"/>
                  </a:lnTo>
                  <a:lnTo>
                    <a:pt x="6" y="93"/>
                  </a:lnTo>
                  <a:lnTo>
                    <a:pt x="0" y="65"/>
                  </a:lnTo>
                  <a:lnTo>
                    <a:pt x="1" y="3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932D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8" name="Freeform 280"/>
            <p:cNvSpPr>
              <a:spLocks/>
            </p:cNvSpPr>
            <p:nvPr/>
          </p:nvSpPr>
          <p:spPr bwMode="auto">
            <a:xfrm>
              <a:off x="4259" y="1675"/>
              <a:ext cx="72" cy="76"/>
            </a:xfrm>
            <a:custGeom>
              <a:avLst/>
              <a:gdLst/>
              <a:ahLst/>
              <a:cxnLst>
                <a:cxn ang="0">
                  <a:pos x="0" y="153"/>
                </a:cxn>
                <a:cxn ang="0">
                  <a:pos x="5" y="152"/>
                </a:cxn>
                <a:cxn ang="0">
                  <a:pos x="20" y="150"/>
                </a:cxn>
                <a:cxn ang="0">
                  <a:pos x="42" y="143"/>
                </a:cxn>
                <a:cxn ang="0">
                  <a:pos x="66" y="130"/>
                </a:cxn>
                <a:cxn ang="0">
                  <a:pos x="90" y="112"/>
                </a:cxn>
                <a:cxn ang="0">
                  <a:pos x="112" y="85"/>
                </a:cxn>
                <a:cxn ang="0">
                  <a:pos x="127" y="48"/>
                </a:cxn>
                <a:cxn ang="0">
                  <a:pos x="132" y="0"/>
                </a:cxn>
                <a:cxn ang="0">
                  <a:pos x="133" y="2"/>
                </a:cxn>
                <a:cxn ang="0">
                  <a:pos x="135" y="7"/>
                </a:cxn>
                <a:cxn ang="0">
                  <a:pos x="137" y="14"/>
                </a:cxn>
                <a:cxn ang="0">
                  <a:pos x="139" y="24"/>
                </a:cxn>
                <a:cxn ang="0">
                  <a:pos x="141" y="35"/>
                </a:cxn>
                <a:cxn ang="0">
                  <a:pos x="142" y="49"/>
                </a:cxn>
                <a:cxn ang="0">
                  <a:pos x="142" y="62"/>
                </a:cxn>
                <a:cxn ang="0">
                  <a:pos x="141" y="76"/>
                </a:cxn>
                <a:cxn ang="0">
                  <a:pos x="137" y="91"/>
                </a:cxn>
                <a:cxn ang="0">
                  <a:pos x="129" y="104"/>
                </a:cxn>
                <a:cxn ang="0">
                  <a:pos x="119" y="118"/>
                </a:cxn>
                <a:cxn ang="0">
                  <a:pos x="105" y="129"/>
                </a:cxn>
                <a:cxn ang="0">
                  <a:pos x="86" y="140"/>
                </a:cxn>
                <a:cxn ang="0">
                  <a:pos x="63" y="146"/>
                </a:cxn>
                <a:cxn ang="0">
                  <a:pos x="34" y="151"/>
                </a:cxn>
                <a:cxn ang="0">
                  <a:pos x="0" y="153"/>
                </a:cxn>
              </a:cxnLst>
              <a:rect l="0" t="0" r="r" b="b"/>
              <a:pathLst>
                <a:path w="142" h="153">
                  <a:moveTo>
                    <a:pt x="0" y="153"/>
                  </a:moveTo>
                  <a:lnTo>
                    <a:pt x="5" y="152"/>
                  </a:lnTo>
                  <a:lnTo>
                    <a:pt x="20" y="150"/>
                  </a:lnTo>
                  <a:lnTo>
                    <a:pt x="42" y="143"/>
                  </a:lnTo>
                  <a:lnTo>
                    <a:pt x="66" y="130"/>
                  </a:lnTo>
                  <a:lnTo>
                    <a:pt x="90" y="112"/>
                  </a:lnTo>
                  <a:lnTo>
                    <a:pt x="112" y="85"/>
                  </a:lnTo>
                  <a:lnTo>
                    <a:pt x="127" y="48"/>
                  </a:lnTo>
                  <a:lnTo>
                    <a:pt x="132" y="0"/>
                  </a:lnTo>
                  <a:lnTo>
                    <a:pt x="133" y="2"/>
                  </a:lnTo>
                  <a:lnTo>
                    <a:pt x="135" y="7"/>
                  </a:lnTo>
                  <a:lnTo>
                    <a:pt x="137" y="14"/>
                  </a:lnTo>
                  <a:lnTo>
                    <a:pt x="139" y="24"/>
                  </a:lnTo>
                  <a:lnTo>
                    <a:pt x="141" y="35"/>
                  </a:lnTo>
                  <a:lnTo>
                    <a:pt x="142" y="49"/>
                  </a:lnTo>
                  <a:lnTo>
                    <a:pt x="142" y="62"/>
                  </a:lnTo>
                  <a:lnTo>
                    <a:pt x="141" y="76"/>
                  </a:lnTo>
                  <a:lnTo>
                    <a:pt x="137" y="91"/>
                  </a:lnTo>
                  <a:lnTo>
                    <a:pt x="129" y="104"/>
                  </a:lnTo>
                  <a:lnTo>
                    <a:pt x="119" y="118"/>
                  </a:lnTo>
                  <a:lnTo>
                    <a:pt x="105" y="129"/>
                  </a:lnTo>
                  <a:lnTo>
                    <a:pt x="86" y="140"/>
                  </a:lnTo>
                  <a:lnTo>
                    <a:pt x="63" y="146"/>
                  </a:lnTo>
                  <a:lnTo>
                    <a:pt x="34" y="151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932D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9" name="Freeform 281"/>
            <p:cNvSpPr>
              <a:spLocks/>
            </p:cNvSpPr>
            <p:nvPr/>
          </p:nvSpPr>
          <p:spPr bwMode="auto">
            <a:xfrm>
              <a:off x="4049" y="1878"/>
              <a:ext cx="95" cy="132"/>
            </a:xfrm>
            <a:custGeom>
              <a:avLst/>
              <a:gdLst/>
              <a:ahLst/>
              <a:cxnLst>
                <a:cxn ang="0">
                  <a:pos x="0" y="147"/>
                </a:cxn>
                <a:cxn ang="0">
                  <a:pos x="1" y="144"/>
                </a:cxn>
                <a:cxn ang="0">
                  <a:pos x="3" y="134"/>
                </a:cxn>
                <a:cxn ang="0">
                  <a:pos x="8" y="118"/>
                </a:cxn>
                <a:cxn ang="0">
                  <a:pos x="13" y="100"/>
                </a:cxn>
                <a:cxn ang="0">
                  <a:pos x="22" y="78"/>
                </a:cxn>
                <a:cxn ang="0">
                  <a:pos x="34" y="57"/>
                </a:cxn>
                <a:cxn ang="0">
                  <a:pos x="47" y="35"/>
                </a:cxn>
                <a:cxn ang="0">
                  <a:pos x="64" y="16"/>
                </a:cxn>
                <a:cxn ang="0">
                  <a:pos x="83" y="3"/>
                </a:cxn>
                <a:cxn ang="0">
                  <a:pos x="102" y="0"/>
                </a:cxn>
                <a:cxn ang="0">
                  <a:pos x="121" y="7"/>
                </a:cxn>
                <a:cxn ang="0">
                  <a:pos x="139" y="22"/>
                </a:cxn>
                <a:cxn ang="0">
                  <a:pos x="156" y="43"/>
                </a:cxn>
                <a:cxn ang="0">
                  <a:pos x="170" y="73"/>
                </a:cxn>
                <a:cxn ang="0">
                  <a:pos x="181" y="108"/>
                </a:cxn>
                <a:cxn ang="0">
                  <a:pos x="188" y="147"/>
                </a:cxn>
                <a:cxn ang="0">
                  <a:pos x="186" y="153"/>
                </a:cxn>
                <a:cxn ang="0">
                  <a:pos x="181" y="167"/>
                </a:cxn>
                <a:cxn ang="0">
                  <a:pos x="173" y="185"/>
                </a:cxn>
                <a:cxn ang="0">
                  <a:pos x="163" y="208"/>
                </a:cxn>
                <a:cxn ang="0">
                  <a:pos x="149" y="229"/>
                </a:cxn>
                <a:cxn ang="0">
                  <a:pos x="134" y="248"/>
                </a:cxn>
                <a:cxn ang="0">
                  <a:pos x="117" y="261"/>
                </a:cxn>
                <a:cxn ang="0">
                  <a:pos x="97" y="265"/>
                </a:cxn>
                <a:cxn ang="0">
                  <a:pos x="95" y="265"/>
                </a:cxn>
                <a:cxn ang="0">
                  <a:pos x="90" y="264"/>
                </a:cxn>
                <a:cxn ang="0">
                  <a:pos x="84" y="262"/>
                </a:cxn>
                <a:cxn ang="0">
                  <a:pos x="75" y="257"/>
                </a:cxn>
                <a:cxn ang="0">
                  <a:pos x="63" y="251"/>
                </a:cxn>
                <a:cxn ang="0">
                  <a:pos x="52" y="238"/>
                </a:cxn>
                <a:cxn ang="0">
                  <a:pos x="39" y="222"/>
                </a:cxn>
                <a:cxn ang="0">
                  <a:pos x="28" y="200"/>
                </a:cxn>
                <a:cxn ang="0">
                  <a:pos x="0" y="147"/>
                </a:cxn>
              </a:cxnLst>
              <a:rect l="0" t="0" r="r" b="b"/>
              <a:pathLst>
                <a:path w="188" h="265">
                  <a:moveTo>
                    <a:pt x="0" y="147"/>
                  </a:moveTo>
                  <a:lnTo>
                    <a:pt x="1" y="144"/>
                  </a:lnTo>
                  <a:lnTo>
                    <a:pt x="3" y="134"/>
                  </a:lnTo>
                  <a:lnTo>
                    <a:pt x="8" y="118"/>
                  </a:lnTo>
                  <a:lnTo>
                    <a:pt x="13" y="100"/>
                  </a:lnTo>
                  <a:lnTo>
                    <a:pt x="22" y="78"/>
                  </a:lnTo>
                  <a:lnTo>
                    <a:pt x="34" y="57"/>
                  </a:lnTo>
                  <a:lnTo>
                    <a:pt x="47" y="35"/>
                  </a:lnTo>
                  <a:lnTo>
                    <a:pt x="64" y="16"/>
                  </a:lnTo>
                  <a:lnTo>
                    <a:pt x="83" y="3"/>
                  </a:lnTo>
                  <a:lnTo>
                    <a:pt x="102" y="0"/>
                  </a:lnTo>
                  <a:lnTo>
                    <a:pt x="121" y="7"/>
                  </a:lnTo>
                  <a:lnTo>
                    <a:pt x="139" y="22"/>
                  </a:lnTo>
                  <a:lnTo>
                    <a:pt x="156" y="43"/>
                  </a:lnTo>
                  <a:lnTo>
                    <a:pt x="170" y="73"/>
                  </a:lnTo>
                  <a:lnTo>
                    <a:pt x="181" y="108"/>
                  </a:lnTo>
                  <a:lnTo>
                    <a:pt x="188" y="147"/>
                  </a:lnTo>
                  <a:lnTo>
                    <a:pt x="186" y="153"/>
                  </a:lnTo>
                  <a:lnTo>
                    <a:pt x="181" y="167"/>
                  </a:lnTo>
                  <a:lnTo>
                    <a:pt x="173" y="185"/>
                  </a:lnTo>
                  <a:lnTo>
                    <a:pt x="163" y="208"/>
                  </a:lnTo>
                  <a:lnTo>
                    <a:pt x="149" y="229"/>
                  </a:lnTo>
                  <a:lnTo>
                    <a:pt x="134" y="248"/>
                  </a:lnTo>
                  <a:lnTo>
                    <a:pt x="117" y="261"/>
                  </a:lnTo>
                  <a:lnTo>
                    <a:pt x="97" y="265"/>
                  </a:lnTo>
                  <a:lnTo>
                    <a:pt x="95" y="265"/>
                  </a:lnTo>
                  <a:lnTo>
                    <a:pt x="90" y="264"/>
                  </a:lnTo>
                  <a:lnTo>
                    <a:pt x="84" y="262"/>
                  </a:lnTo>
                  <a:lnTo>
                    <a:pt x="75" y="257"/>
                  </a:lnTo>
                  <a:lnTo>
                    <a:pt x="63" y="251"/>
                  </a:lnTo>
                  <a:lnTo>
                    <a:pt x="52" y="238"/>
                  </a:lnTo>
                  <a:lnTo>
                    <a:pt x="39" y="222"/>
                  </a:lnTo>
                  <a:lnTo>
                    <a:pt x="28" y="200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C47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0" name="Freeform 282"/>
            <p:cNvSpPr>
              <a:spLocks/>
            </p:cNvSpPr>
            <p:nvPr/>
          </p:nvSpPr>
          <p:spPr bwMode="auto">
            <a:xfrm>
              <a:off x="4090" y="1886"/>
              <a:ext cx="22" cy="93"/>
            </a:xfrm>
            <a:custGeom>
              <a:avLst/>
              <a:gdLst/>
              <a:ahLst/>
              <a:cxnLst>
                <a:cxn ang="0">
                  <a:pos x="23" y="186"/>
                </a:cxn>
                <a:cxn ang="0">
                  <a:pos x="22" y="168"/>
                </a:cxn>
                <a:cxn ang="0">
                  <a:pos x="18" y="125"/>
                </a:cxn>
                <a:cxn ang="0">
                  <a:pos x="12" y="76"/>
                </a:cxn>
                <a:cxn ang="0">
                  <a:pos x="4" y="37"/>
                </a:cxn>
                <a:cxn ang="0">
                  <a:pos x="1" y="33"/>
                </a:cxn>
                <a:cxn ang="0">
                  <a:pos x="0" y="22"/>
                </a:cxn>
                <a:cxn ang="0">
                  <a:pos x="3" y="9"/>
                </a:cxn>
                <a:cxn ang="0">
                  <a:pos x="15" y="1"/>
                </a:cxn>
                <a:cxn ang="0">
                  <a:pos x="16" y="1"/>
                </a:cxn>
                <a:cxn ang="0">
                  <a:pos x="21" y="0"/>
                </a:cxn>
                <a:cxn ang="0">
                  <a:pos x="26" y="1"/>
                </a:cxn>
                <a:cxn ang="0">
                  <a:pos x="32" y="2"/>
                </a:cxn>
                <a:cxn ang="0">
                  <a:pos x="38" y="7"/>
                </a:cxn>
                <a:cxn ang="0">
                  <a:pos x="42" y="14"/>
                </a:cxn>
                <a:cxn ang="0">
                  <a:pos x="46" y="26"/>
                </a:cxn>
                <a:cxn ang="0">
                  <a:pos x="45" y="42"/>
                </a:cxn>
                <a:cxn ang="0">
                  <a:pos x="40" y="85"/>
                </a:cxn>
                <a:cxn ang="0">
                  <a:pos x="34" y="129"/>
                </a:cxn>
                <a:cxn ang="0">
                  <a:pos x="29" y="166"/>
                </a:cxn>
                <a:cxn ang="0">
                  <a:pos x="23" y="186"/>
                </a:cxn>
              </a:cxnLst>
              <a:rect l="0" t="0" r="r" b="b"/>
              <a:pathLst>
                <a:path w="46" h="186">
                  <a:moveTo>
                    <a:pt x="23" y="186"/>
                  </a:moveTo>
                  <a:lnTo>
                    <a:pt x="22" y="168"/>
                  </a:lnTo>
                  <a:lnTo>
                    <a:pt x="18" y="125"/>
                  </a:lnTo>
                  <a:lnTo>
                    <a:pt x="12" y="76"/>
                  </a:lnTo>
                  <a:lnTo>
                    <a:pt x="4" y="37"/>
                  </a:lnTo>
                  <a:lnTo>
                    <a:pt x="1" y="33"/>
                  </a:lnTo>
                  <a:lnTo>
                    <a:pt x="0" y="22"/>
                  </a:lnTo>
                  <a:lnTo>
                    <a:pt x="3" y="9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21" y="0"/>
                  </a:lnTo>
                  <a:lnTo>
                    <a:pt x="26" y="1"/>
                  </a:lnTo>
                  <a:lnTo>
                    <a:pt x="32" y="2"/>
                  </a:lnTo>
                  <a:lnTo>
                    <a:pt x="38" y="7"/>
                  </a:lnTo>
                  <a:lnTo>
                    <a:pt x="42" y="14"/>
                  </a:lnTo>
                  <a:lnTo>
                    <a:pt x="46" y="26"/>
                  </a:lnTo>
                  <a:lnTo>
                    <a:pt x="45" y="42"/>
                  </a:lnTo>
                  <a:lnTo>
                    <a:pt x="40" y="85"/>
                  </a:lnTo>
                  <a:lnTo>
                    <a:pt x="34" y="129"/>
                  </a:lnTo>
                  <a:lnTo>
                    <a:pt x="29" y="166"/>
                  </a:lnTo>
                  <a:lnTo>
                    <a:pt x="23" y="186"/>
                  </a:lnTo>
                  <a:close/>
                </a:path>
              </a:pathLst>
            </a:custGeom>
            <a:solidFill>
              <a:srgbClr val="FCA5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1" name="Freeform 283"/>
            <p:cNvSpPr>
              <a:spLocks/>
            </p:cNvSpPr>
            <p:nvPr/>
          </p:nvSpPr>
          <p:spPr bwMode="auto">
            <a:xfrm>
              <a:off x="4047" y="1953"/>
              <a:ext cx="101" cy="50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7"/>
                </a:cxn>
                <a:cxn ang="0">
                  <a:pos x="13" y="8"/>
                </a:cxn>
                <a:cxn ang="0">
                  <a:pos x="25" y="10"/>
                </a:cxn>
                <a:cxn ang="0">
                  <a:pos x="41" y="16"/>
                </a:cxn>
                <a:cxn ang="0">
                  <a:pos x="59" y="25"/>
                </a:cxn>
                <a:cxn ang="0">
                  <a:pos x="77" y="38"/>
                </a:cxn>
                <a:cxn ang="0">
                  <a:pos x="94" y="59"/>
                </a:cxn>
                <a:cxn ang="0">
                  <a:pos x="109" y="85"/>
                </a:cxn>
                <a:cxn ang="0">
                  <a:pos x="111" y="81"/>
                </a:cxn>
                <a:cxn ang="0">
                  <a:pos x="117" y="72"/>
                </a:cxn>
                <a:cxn ang="0">
                  <a:pos x="127" y="60"/>
                </a:cxn>
                <a:cxn ang="0">
                  <a:pos x="139" y="45"/>
                </a:cxn>
                <a:cxn ang="0">
                  <a:pos x="153" y="29"/>
                </a:cxn>
                <a:cxn ang="0">
                  <a:pos x="169" y="16"/>
                </a:cxn>
                <a:cxn ang="0">
                  <a:pos x="185" y="5"/>
                </a:cxn>
                <a:cxn ang="0">
                  <a:pos x="202" y="0"/>
                </a:cxn>
                <a:cxn ang="0">
                  <a:pos x="200" y="1"/>
                </a:cxn>
                <a:cxn ang="0">
                  <a:pos x="192" y="5"/>
                </a:cxn>
                <a:cxn ang="0">
                  <a:pos x="182" y="13"/>
                </a:cxn>
                <a:cxn ang="0">
                  <a:pos x="169" y="24"/>
                </a:cxn>
                <a:cxn ang="0">
                  <a:pos x="154" y="38"/>
                </a:cxn>
                <a:cxn ang="0">
                  <a:pos x="140" y="55"/>
                </a:cxn>
                <a:cxn ang="0">
                  <a:pos x="125" y="76"/>
                </a:cxn>
                <a:cxn ang="0">
                  <a:pos x="113" y="100"/>
                </a:cxn>
                <a:cxn ang="0">
                  <a:pos x="110" y="96"/>
                </a:cxn>
                <a:cxn ang="0">
                  <a:pos x="105" y="87"/>
                </a:cxn>
                <a:cxn ang="0">
                  <a:pos x="95" y="74"/>
                </a:cxn>
                <a:cxn ang="0">
                  <a:pos x="83" y="59"/>
                </a:cxn>
                <a:cxn ang="0">
                  <a:pos x="67" y="43"/>
                </a:cxn>
                <a:cxn ang="0">
                  <a:pos x="48" y="27"/>
                </a:cxn>
                <a:cxn ang="0">
                  <a:pos x="25" y="15"/>
                </a:cxn>
                <a:cxn ang="0">
                  <a:pos x="0" y="7"/>
                </a:cxn>
              </a:cxnLst>
              <a:rect l="0" t="0" r="r" b="b"/>
              <a:pathLst>
                <a:path w="202" h="100">
                  <a:moveTo>
                    <a:pt x="0" y="7"/>
                  </a:moveTo>
                  <a:lnTo>
                    <a:pt x="4" y="7"/>
                  </a:lnTo>
                  <a:lnTo>
                    <a:pt x="13" y="8"/>
                  </a:lnTo>
                  <a:lnTo>
                    <a:pt x="25" y="10"/>
                  </a:lnTo>
                  <a:lnTo>
                    <a:pt x="41" y="16"/>
                  </a:lnTo>
                  <a:lnTo>
                    <a:pt x="59" y="25"/>
                  </a:lnTo>
                  <a:lnTo>
                    <a:pt x="77" y="38"/>
                  </a:lnTo>
                  <a:lnTo>
                    <a:pt x="94" y="59"/>
                  </a:lnTo>
                  <a:lnTo>
                    <a:pt x="109" y="85"/>
                  </a:lnTo>
                  <a:lnTo>
                    <a:pt x="111" y="81"/>
                  </a:lnTo>
                  <a:lnTo>
                    <a:pt x="117" y="72"/>
                  </a:lnTo>
                  <a:lnTo>
                    <a:pt x="127" y="60"/>
                  </a:lnTo>
                  <a:lnTo>
                    <a:pt x="139" y="45"/>
                  </a:lnTo>
                  <a:lnTo>
                    <a:pt x="153" y="29"/>
                  </a:lnTo>
                  <a:lnTo>
                    <a:pt x="169" y="16"/>
                  </a:lnTo>
                  <a:lnTo>
                    <a:pt x="185" y="5"/>
                  </a:lnTo>
                  <a:lnTo>
                    <a:pt x="202" y="0"/>
                  </a:lnTo>
                  <a:lnTo>
                    <a:pt x="200" y="1"/>
                  </a:lnTo>
                  <a:lnTo>
                    <a:pt x="192" y="5"/>
                  </a:lnTo>
                  <a:lnTo>
                    <a:pt x="182" y="13"/>
                  </a:lnTo>
                  <a:lnTo>
                    <a:pt x="169" y="24"/>
                  </a:lnTo>
                  <a:lnTo>
                    <a:pt x="154" y="38"/>
                  </a:lnTo>
                  <a:lnTo>
                    <a:pt x="140" y="55"/>
                  </a:lnTo>
                  <a:lnTo>
                    <a:pt x="125" y="76"/>
                  </a:lnTo>
                  <a:lnTo>
                    <a:pt x="113" y="100"/>
                  </a:lnTo>
                  <a:lnTo>
                    <a:pt x="110" y="96"/>
                  </a:lnTo>
                  <a:lnTo>
                    <a:pt x="105" y="87"/>
                  </a:lnTo>
                  <a:lnTo>
                    <a:pt x="95" y="74"/>
                  </a:lnTo>
                  <a:lnTo>
                    <a:pt x="83" y="59"/>
                  </a:lnTo>
                  <a:lnTo>
                    <a:pt x="67" y="43"/>
                  </a:lnTo>
                  <a:lnTo>
                    <a:pt x="48" y="27"/>
                  </a:lnTo>
                  <a:lnTo>
                    <a:pt x="25" y="15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90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2" name="Freeform 284"/>
            <p:cNvSpPr>
              <a:spLocks/>
            </p:cNvSpPr>
            <p:nvPr/>
          </p:nvSpPr>
          <p:spPr bwMode="auto">
            <a:xfrm>
              <a:off x="3797" y="1783"/>
              <a:ext cx="27" cy="185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42" y="8"/>
                </a:cxn>
                <a:cxn ang="0">
                  <a:pos x="34" y="32"/>
                </a:cxn>
                <a:cxn ang="0">
                  <a:pos x="23" y="67"/>
                </a:cxn>
                <a:cxn ang="0">
                  <a:pos x="11" y="111"/>
                </a:cxn>
                <a:cxn ang="0">
                  <a:pos x="3" y="162"/>
                </a:cxn>
                <a:cxn ang="0">
                  <a:pos x="0" y="215"/>
                </a:cxn>
                <a:cxn ang="0">
                  <a:pos x="3" y="270"/>
                </a:cxn>
                <a:cxn ang="0">
                  <a:pos x="17" y="321"/>
                </a:cxn>
                <a:cxn ang="0">
                  <a:pos x="34" y="357"/>
                </a:cxn>
                <a:cxn ang="0">
                  <a:pos x="44" y="368"/>
                </a:cxn>
                <a:cxn ang="0">
                  <a:pos x="50" y="363"/>
                </a:cxn>
                <a:cxn ang="0">
                  <a:pos x="52" y="342"/>
                </a:cxn>
                <a:cxn ang="0">
                  <a:pos x="51" y="315"/>
                </a:cxn>
                <a:cxn ang="0">
                  <a:pos x="50" y="283"/>
                </a:cxn>
                <a:cxn ang="0">
                  <a:pos x="49" y="253"/>
                </a:cxn>
                <a:cxn ang="0">
                  <a:pos x="49" y="229"/>
                </a:cxn>
                <a:cxn ang="0">
                  <a:pos x="50" y="172"/>
                </a:cxn>
                <a:cxn ang="0">
                  <a:pos x="49" y="96"/>
                </a:cxn>
                <a:cxn ang="0">
                  <a:pos x="46" y="29"/>
                </a:cxn>
                <a:cxn ang="0">
                  <a:pos x="45" y="0"/>
                </a:cxn>
              </a:cxnLst>
              <a:rect l="0" t="0" r="r" b="b"/>
              <a:pathLst>
                <a:path w="52" h="368">
                  <a:moveTo>
                    <a:pt x="45" y="0"/>
                  </a:moveTo>
                  <a:lnTo>
                    <a:pt x="42" y="8"/>
                  </a:lnTo>
                  <a:lnTo>
                    <a:pt x="34" y="32"/>
                  </a:lnTo>
                  <a:lnTo>
                    <a:pt x="23" y="67"/>
                  </a:lnTo>
                  <a:lnTo>
                    <a:pt x="11" y="111"/>
                  </a:lnTo>
                  <a:lnTo>
                    <a:pt x="3" y="162"/>
                  </a:lnTo>
                  <a:lnTo>
                    <a:pt x="0" y="215"/>
                  </a:lnTo>
                  <a:lnTo>
                    <a:pt x="3" y="270"/>
                  </a:lnTo>
                  <a:lnTo>
                    <a:pt x="17" y="321"/>
                  </a:lnTo>
                  <a:lnTo>
                    <a:pt x="34" y="357"/>
                  </a:lnTo>
                  <a:lnTo>
                    <a:pt x="44" y="368"/>
                  </a:lnTo>
                  <a:lnTo>
                    <a:pt x="50" y="363"/>
                  </a:lnTo>
                  <a:lnTo>
                    <a:pt x="52" y="342"/>
                  </a:lnTo>
                  <a:lnTo>
                    <a:pt x="51" y="315"/>
                  </a:lnTo>
                  <a:lnTo>
                    <a:pt x="50" y="283"/>
                  </a:lnTo>
                  <a:lnTo>
                    <a:pt x="49" y="253"/>
                  </a:lnTo>
                  <a:lnTo>
                    <a:pt x="49" y="229"/>
                  </a:lnTo>
                  <a:lnTo>
                    <a:pt x="50" y="172"/>
                  </a:lnTo>
                  <a:lnTo>
                    <a:pt x="49" y="96"/>
                  </a:lnTo>
                  <a:lnTo>
                    <a:pt x="46" y="29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3" name="Freeform 285"/>
            <p:cNvSpPr>
              <a:spLocks/>
            </p:cNvSpPr>
            <p:nvPr/>
          </p:nvSpPr>
          <p:spPr bwMode="auto">
            <a:xfrm>
              <a:off x="3817" y="1891"/>
              <a:ext cx="57" cy="1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"/>
                </a:cxn>
                <a:cxn ang="0">
                  <a:pos x="1" y="25"/>
                </a:cxn>
                <a:cxn ang="0">
                  <a:pos x="2" y="52"/>
                </a:cxn>
                <a:cxn ang="0">
                  <a:pos x="7" y="88"/>
                </a:cxn>
                <a:cxn ang="0">
                  <a:pos x="15" y="127"/>
                </a:cxn>
                <a:cxn ang="0">
                  <a:pos x="28" y="168"/>
                </a:cxn>
                <a:cxn ang="0">
                  <a:pos x="46" y="211"/>
                </a:cxn>
                <a:cxn ang="0">
                  <a:pos x="70" y="251"/>
                </a:cxn>
                <a:cxn ang="0">
                  <a:pos x="93" y="278"/>
                </a:cxn>
                <a:cxn ang="0">
                  <a:pos x="106" y="284"/>
                </a:cxn>
                <a:cxn ang="0">
                  <a:pos x="113" y="275"/>
                </a:cxn>
                <a:cxn ang="0">
                  <a:pos x="112" y="254"/>
                </a:cxn>
                <a:cxn ang="0">
                  <a:pos x="106" y="226"/>
                </a:cxn>
                <a:cxn ang="0">
                  <a:pos x="97" y="195"/>
                </a:cxn>
                <a:cxn ang="0">
                  <a:pos x="87" y="165"/>
                </a:cxn>
                <a:cxn ang="0">
                  <a:pos x="74" y="141"/>
                </a:cxn>
                <a:cxn ang="0">
                  <a:pos x="62" y="119"/>
                </a:cxn>
                <a:cxn ang="0">
                  <a:pos x="49" y="97"/>
                </a:cxn>
                <a:cxn ang="0">
                  <a:pos x="37" y="74"/>
                </a:cxn>
                <a:cxn ang="0">
                  <a:pos x="26" y="51"/>
                </a:cxn>
                <a:cxn ang="0">
                  <a:pos x="15" y="31"/>
                </a:cxn>
                <a:cxn ang="0">
                  <a:pos x="6" y="15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113" h="284">
                  <a:moveTo>
                    <a:pt x="0" y="0"/>
                  </a:moveTo>
                  <a:lnTo>
                    <a:pt x="0" y="7"/>
                  </a:lnTo>
                  <a:lnTo>
                    <a:pt x="1" y="25"/>
                  </a:lnTo>
                  <a:lnTo>
                    <a:pt x="2" y="52"/>
                  </a:lnTo>
                  <a:lnTo>
                    <a:pt x="7" y="88"/>
                  </a:lnTo>
                  <a:lnTo>
                    <a:pt x="15" y="127"/>
                  </a:lnTo>
                  <a:lnTo>
                    <a:pt x="28" y="168"/>
                  </a:lnTo>
                  <a:lnTo>
                    <a:pt x="46" y="211"/>
                  </a:lnTo>
                  <a:lnTo>
                    <a:pt x="70" y="251"/>
                  </a:lnTo>
                  <a:lnTo>
                    <a:pt x="93" y="278"/>
                  </a:lnTo>
                  <a:lnTo>
                    <a:pt x="106" y="284"/>
                  </a:lnTo>
                  <a:lnTo>
                    <a:pt x="113" y="275"/>
                  </a:lnTo>
                  <a:lnTo>
                    <a:pt x="112" y="254"/>
                  </a:lnTo>
                  <a:lnTo>
                    <a:pt x="106" y="226"/>
                  </a:lnTo>
                  <a:lnTo>
                    <a:pt x="97" y="195"/>
                  </a:lnTo>
                  <a:lnTo>
                    <a:pt x="87" y="165"/>
                  </a:lnTo>
                  <a:lnTo>
                    <a:pt x="74" y="141"/>
                  </a:lnTo>
                  <a:lnTo>
                    <a:pt x="62" y="119"/>
                  </a:lnTo>
                  <a:lnTo>
                    <a:pt x="49" y="97"/>
                  </a:lnTo>
                  <a:lnTo>
                    <a:pt x="37" y="74"/>
                  </a:lnTo>
                  <a:lnTo>
                    <a:pt x="26" y="51"/>
                  </a:lnTo>
                  <a:lnTo>
                    <a:pt x="15" y="31"/>
                  </a:lnTo>
                  <a:lnTo>
                    <a:pt x="6" y="15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4" name="Freeform 286"/>
            <p:cNvSpPr>
              <a:spLocks/>
            </p:cNvSpPr>
            <p:nvPr/>
          </p:nvSpPr>
          <p:spPr bwMode="auto">
            <a:xfrm>
              <a:off x="4314" y="1803"/>
              <a:ext cx="21" cy="17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8" y="7"/>
                </a:cxn>
                <a:cxn ang="0">
                  <a:pos x="21" y="28"/>
                </a:cxn>
                <a:cxn ang="0">
                  <a:pos x="28" y="58"/>
                </a:cxn>
                <a:cxn ang="0">
                  <a:pos x="34" y="97"/>
                </a:cxn>
                <a:cxn ang="0">
                  <a:pos x="38" y="142"/>
                </a:cxn>
                <a:cxn ang="0">
                  <a:pos x="40" y="191"/>
                </a:cxn>
                <a:cxn ang="0">
                  <a:pos x="39" y="241"/>
                </a:cxn>
                <a:cxn ang="0">
                  <a:pos x="32" y="289"/>
                </a:cxn>
                <a:cxn ang="0">
                  <a:pos x="23" y="326"/>
                </a:cxn>
                <a:cxn ang="0">
                  <a:pos x="17" y="341"/>
                </a:cxn>
                <a:cxn ang="0">
                  <a:pos x="11" y="339"/>
                </a:cxn>
                <a:cxn ang="0">
                  <a:pos x="6" y="326"/>
                </a:cxn>
                <a:cxn ang="0">
                  <a:pos x="3" y="304"/>
                </a:cxn>
                <a:cxn ang="0">
                  <a:pos x="1" y="279"/>
                </a:cxn>
                <a:cxn ang="0">
                  <a:pos x="0" y="255"/>
                </a:cxn>
                <a:cxn ang="0">
                  <a:pos x="1" y="237"/>
                </a:cxn>
                <a:cxn ang="0">
                  <a:pos x="3" y="218"/>
                </a:cxn>
                <a:cxn ang="0">
                  <a:pos x="8" y="192"/>
                </a:cxn>
                <a:cxn ang="0">
                  <a:pos x="12" y="161"/>
                </a:cxn>
                <a:cxn ang="0">
                  <a:pos x="17" y="127"/>
                </a:cxn>
                <a:cxn ang="0">
                  <a:pos x="21" y="93"/>
                </a:cxn>
                <a:cxn ang="0">
                  <a:pos x="22" y="58"/>
                </a:cxn>
                <a:cxn ang="0">
                  <a:pos x="21" y="28"/>
                </a:cxn>
                <a:cxn ang="0">
                  <a:pos x="15" y="0"/>
                </a:cxn>
              </a:cxnLst>
              <a:rect l="0" t="0" r="r" b="b"/>
              <a:pathLst>
                <a:path w="40" h="341">
                  <a:moveTo>
                    <a:pt x="15" y="0"/>
                  </a:moveTo>
                  <a:lnTo>
                    <a:pt x="18" y="7"/>
                  </a:lnTo>
                  <a:lnTo>
                    <a:pt x="21" y="28"/>
                  </a:lnTo>
                  <a:lnTo>
                    <a:pt x="28" y="58"/>
                  </a:lnTo>
                  <a:lnTo>
                    <a:pt x="34" y="97"/>
                  </a:lnTo>
                  <a:lnTo>
                    <a:pt x="38" y="142"/>
                  </a:lnTo>
                  <a:lnTo>
                    <a:pt x="40" y="191"/>
                  </a:lnTo>
                  <a:lnTo>
                    <a:pt x="39" y="241"/>
                  </a:lnTo>
                  <a:lnTo>
                    <a:pt x="32" y="289"/>
                  </a:lnTo>
                  <a:lnTo>
                    <a:pt x="23" y="326"/>
                  </a:lnTo>
                  <a:lnTo>
                    <a:pt x="17" y="341"/>
                  </a:lnTo>
                  <a:lnTo>
                    <a:pt x="11" y="339"/>
                  </a:lnTo>
                  <a:lnTo>
                    <a:pt x="6" y="326"/>
                  </a:lnTo>
                  <a:lnTo>
                    <a:pt x="3" y="304"/>
                  </a:lnTo>
                  <a:lnTo>
                    <a:pt x="1" y="279"/>
                  </a:lnTo>
                  <a:lnTo>
                    <a:pt x="0" y="255"/>
                  </a:lnTo>
                  <a:lnTo>
                    <a:pt x="1" y="237"/>
                  </a:lnTo>
                  <a:lnTo>
                    <a:pt x="3" y="218"/>
                  </a:lnTo>
                  <a:lnTo>
                    <a:pt x="8" y="192"/>
                  </a:lnTo>
                  <a:lnTo>
                    <a:pt x="12" y="161"/>
                  </a:lnTo>
                  <a:lnTo>
                    <a:pt x="17" y="127"/>
                  </a:lnTo>
                  <a:lnTo>
                    <a:pt x="21" y="93"/>
                  </a:lnTo>
                  <a:lnTo>
                    <a:pt x="22" y="58"/>
                  </a:lnTo>
                  <a:lnTo>
                    <a:pt x="21" y="2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5" name="Freeform 287"/>
            <p:cNvSpPr>
              <a:spLocks/>
            </p:cNvSpPr>
            <p:nvPr/>
          </p:nvSpPr>
          <p:spPr bwMode="auto">
            <a:xfrm>
              <a:off x="4290" y="1905"/>
              <a:ext cx="29" cy="1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3"/>
                </a:cxn>
                <a:cxn ang="0">
                  <a:pos x="57" y="14"/>
                </a:cxn>
                <a:cxn ang="0">
                  <a:pos x="56" y="31"/>
                </a:cxn>
                <a:cxn ang="0">
                  <a:pos x="54" y="53"/>
                </a:cxn>
                <a:cxn ang="0">
                  <a:pos x="51" y="79"/>
                </a:cxn>
                <a:cxn ang="0">
                  <a:pos x="44" y="110"/>
                </a:cxn>
                <a:cxn ang="0">
                  <a:pos x="34" y="141"/>
                </a:cxn>
                <a:cxn ang="0">
                  <a:pos x="20" y="175"/>
                </a:cxn>
                <a:cxn ang="0">
                  <a:pos x="8" y="198"/>
                </a:cxn>
                <a:cxn ang="0">
                  <a:pos x="1" y="198"/>
                </a:cxn>
                <a:cxn ang="0">
                  <a:pos x="0" y="180"/>
                </a:cxn>
                <a:cxn ang="0">
                  <a:pos x="4" y="150"/>
                </a:cxn>
                <a:cxn ang="0">
                  <a:pos x="12" y="112"/>
                </a:cxn>
                <a:cxn ang="0">
                  <a:pos x="24" y="71"/>
                </a:cxn>
                <a:cxn ang="0">
                  <a:pos x="39" y="32"/>
                </a:cxn>
                <a:cxn ang="0">
                  <a:pos x="56" y="0"/>
                </a:cxn>
              </a:cxnLst>
              <a:rect l="0" t="0" r="r" b="b"/>
              <a:pathLst>
                <a:path w="57" h="198">
                  <a:moveTo>
                    <a:pt x="56" y="0"/>
                  </a:moveTo>
                  <a:lnTo>
                    <a:pt x="56" y="3"/>
                  </a:lnTo>
                  <a:lnTo>
                    <a:pt x="57" y="14"/>
                  </a:lnTo>
                  <a:lnTo>
                    <a:pt x="56" y="31"/>
                  </a:lnTo>
                  <a:lnTo>
                    <a:pt x="54" y="53"/>
                  </a:lnTo>
                  <a:lnTo>
                    <a:pt x="51" y="79"/>
                  </a:lnTo>
                  <a:lnTo>
                    <a:pt x="44" y="110"/>
                  </a:lnTo>
                  <a:lnTo>
                    <a:pt x="34" y="141"/>
                  </a:lnTo>
                  <a:lnTo>
                    <a:pt x="20" y="175"/>
                  </a:lnTo>
                  <a:lnTo>
                    <a:pt x="8" y="198"/>
                  </a:lnTo>
                  <a:lnTo>
                    <a:pt x="1" y="198"/>
                  </a:lnTo>
                  <a:lnTo>
                    <a:pt x="0" y="180"/>
                  </a:lnTo>
                  <a:lnTo>
                    <a:pt x="4" y="150"/>
                  </a:lnTo>
                  <a:lnTo>
                    <a:pt x="12" y="112"/>
                  </a:lnTo>
                  <a:lnTo>
                    <a:pt x="24" y="71"/>
                  </a:lnTo>
                  <a:lnTo>
                    <a:pt x="39" y="32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6" name="Freeform 288"/>
            <p:cNvSpPr>
              <a:spLocks/>
            </p:cNvSpPr>
            <p:nvPr/>
          </p:nvSpPr>
          <p:spPr bwMode="auto">
            <a:xfrm>
              <a:off x="3684" y="2348"/>
              <a:ext cx="68" cy="2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3"/>
                </a:cxn>
                <a:cxn ang="0">
                  <a:pos x="19" y="48"/>
                </a:cxn>
                <a:cxn ang="0">
                  <a:pos x="37" y="100"/>
                </a:cxn>
                <a:cxn ang="0">
                  <a:pos x="58" y="163"/>
                </a:cxn>
                <a:cxn ang="0">
                  <a:pos x="74" y="234"/>
                </a:cxn>
                <a:cxn ang="0">
                  <a:pos x="84" y="305"/>
                </a:cxn>
                <a:cxn ang="0">
                  <a:pos x="84" y="372"/>
                </a:cxn>
                <a:cxn ang="0">
                  <a:pos x="70" y="429"/>
                </a:cxn>
                <a:cxn ang="0">
                  <a:pos x="73" y="428"/>
                </a:cxn>
                <a:cxn ang="0">
                  <a:pos x="78" y="424"/>
                </a:cxn>
                <a:cxn ang="0">
                  <a:pos x="86" y="417"/>
                </a:cxn>
                <a:cxn ang="0">
                  <a:pos x="95" y="408"/>
                </a:cxn>
                <a:cxn ang="0">
                  <a:pos x="107" y="396"/>
                </a:cxn>
                <a:cxn ang="0">
                  <a:pos x="117" y="380"/>
                </a:cxn>
                <a:cxn ang="0">
                  <a:pos x="125" y="361"/>
                </a:cxn>
                <a:cxn ang="0">
                  <a:pos x="133" y="338"/>
                </a:cxn>
                <a:cxn ang="0">
                  <a:pos x="136" y="311"/>
                </a:cxn>
                <a:cxn ang="0">
                  <a:pos x="136" y="280"/>
                </a:cxn>
                <a:cxn ang="0">
                  <a:pos x="131" y="245"/>
                </a:cxn>
                <a:cxn ang="0">
                  <a:pos x="120" y="205"/>
                </a:cxn>
                <a:cxn ang="0">
                  <a:pos x="102" y="162"/>
                </a:cxn>
                <a:cxn ang="0">
                  <a:pos x="77" y="114"/>
                </a:cxn>
                <a:cxn ang="0">
                  <a:pos x="43" y="59"/>
                </a:cxn>
                <a:cxn ang="0">
                  <a:pos x="0" y="0"/>
                </a:cxn>
              </a:cxnLst>
              <a:rect l="0" t="0" r="r" b="b"/>
              <a:pathLst>
                <a:path w="136" h="429">
                  <a:moveTo>
                    <a:pt x="0" y="0"/>
                  </a:moveTo>
                  <a:lnTo>
                    <a:pt x="6" y="13"/>
                  </a:lnTo>
                  <a:lnTo>
                    <a:pt x="19" y="48"/>
                  </a:lnTo>
                  <a:lnTo>
                    <a:pt x="37" y="100"/>
                  </a:lnTo>
                  <a:lnTo>
                    <a:pt x="58" y="163"/>
                  </a:lnTo>
                  <a:lnTo>
                    <a:pt x="74" y="234"/>
                  </a:lnTo>
                  <a:lnTo>
                    <a:pt x="84" y="305"/>
                  </a:lnTo>
                  <a:lnTo>
                    <a:pt x="84" y="372"/>
                  </a:lnTo>
                  <a:lnTo>
                    <a:pt x="70" y="429"/>
                  </a:lnTo>
                  <a:lnTo>
                    <a:pt x="73" y="428"/>
                  </a:lnTo>
                  <a:lnTo>
                    <a:pt x="78" y="424"/>
                  </a:lnTo>
                  <a:lnTo>
                    <a:pt x="86" y="417"/>
                  </a:lnTo>
                  <a:lnTo>
                    <a:pt x="95" y="408"/>
                  </a:lnTo>
                  <a:lnTo>
                    <a:pt x="107" y="396"/>
                  </a:lnTo>
                  <a:lnTo>
                    <a:pt x="117" y="380"/>
                  </a:lnTo>
                  <a:lnTo>
                    <a:pt x="125" y="361"/>
                  </a:lnTo>
                  <a:lnTo>
                    <a:pt x="133" y="338"/>
                  </a:lnTo>
                  <a:lnTo>
                    <a:pt x="136" y="311"/>
                  </a:lnTo>
                  <a:lnTo>
                    <a:pt x="136" y="280"/>
                  </a:lnTo>
                  <a:lnTo>
                    <a:pt x="131" y="245"/>
                  </a:lnTo>
                  <a:lnTo>
                    <a:pt x="120" y="205"/>
                  </a:lnTo>
                  <a:lnTo>
                    <a:pt x="102" y="162"/>
                  </a:lnTo>
                  <a:lnTo>
                    <a:pt x="77" y="114"/>
                  </a:lnTo>
                  <a:lnTo>
                    <a:pt x="43" y="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7" name="Freeform 289"/>
            <p:cNvSpPr>
              <a:spLocks/>
            </p:cNvSpPr>
            <p:nvPr/>
          </p:nvSpPr>
          <p:spPr bwMode="auto">
            <a:xfrm>
              <a:off x="3649" y="2257"/>
              <a:ext cx="58" cy="218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4" y="12"/>
                </a:cxn>
                <a:cxn ang="0">
                  <a:pos x="51" y="45"/>
                </a:cxn>
                <a:cxn ang="0">
                  <a:pos x="59" y="96"/>
                </a:cxn>
                <a:cxn ang="0">
                  <a:pos x="64" y="157"/>
                </a:cxn>
                <a:cxn ang="0">
                  <a:pos x="64" y="228"/>
                </a:cxn>
                <a:cxn ang="0">
                  <a:pos x="55" y="300"/>
                </a:cxn>
                <a:cxn ang="0">
                  <a:pos x="35" y="370"/>
                </a:cxn>
                <a:cxn ang="0">
                  <a:pos x="0" y="435"/>
                </a:cxn>
                <a:cxn ang="0">
                  <a:pos x="2" y="434"/>
                </a:cxn>
                <a:cxn ang="0">
                  <a:pos x="10" y="432"/>
                </a:cxn>
                <a:cxn ang="0">
                  <a:pos x="20" y="426"/>
                </a:cxn>
                <a:cxn ang="0">
                  <a:pos x="34" y="418"/>
                </a:cxn>
                <a:cxn ang="0">
                  <a:pos x="48" y="408"/>
                </a:cxn>
                <a:cxn ang="0">
                  <a:pos x="63" y="393"/>
                </a:cxn>
                <a:cxn ang="0">
                  <a:pos x="79" y="376"/>
                </a:cxn>
                <a:cxn ang="0">
                  <a:pos x="93" y="354"/>
                </a:cxn>
                <a:cxn ang="0">
                  <a:pos x="104" y="328"/>
                </a:cxn>
                <a:cxn ang="0">
                  <a:pos x="113" y="298"/>
                </a:cxn>
                <a:cxn ang="0">
                  <a:pos x="117" y="263"/>
                </a:cxn>
                <a:cxn ang="0">
                  <a:pos x="117" y="222"/>
                </a:cxn>
                <a:cxn ang="0">
                  <a:pos x="109" y="175"/>
                </a:cxn>
                <a:cxn ang="0">
                  <a:pos x="95" y="123"/>
                </a:cxn>
                <a:cxn ang="0">
                  <a:pos x="72" y="64"/>
                </a:cxn>
                <a:cxn ang="0">
                  <a:pos x="41" y="0"/>
                </a:cxn>
              </a:cxnLst>
              <a:rect l="0" t="0" r="r" b="b"/>
              <a:pathLst>
                <a:path w="117" h="435">
                  <a:moveTo>
                    <a:pt x="41" y="0"/>
                  </a:moveTo>
                  <a:lnTo>
                    <a:pt x="44" y="12"/>
                  </a:lnTo>
                  <a:lnTo>
                    <a:pt x="51" y="45"/>
                  </a:lnTo>
                  <a:lnTo>
                    <a:pt x="59" y="96"/>
                  </a:lnTo>
                  <a:lnTo>
                    <a:pt x="64" y="157"/>
                  </a:lnTo>
                  <a:lnTo>
                    <a:pt x="64" y="228"/>
                  </a:lnTo>
                  <a:lnTo>
                    <a:pt x="55" y="300"/>
                  </a:lnTo>
                  <a:lnTo>
                    <a:pt x="35" y="370"/>
                  </a:lnTo>
                  <a:lnTo>
                    <a:pt x="0" y="435"/>
                  </a:lnTo>
                  <a:lnTo>
                    <a:pt x="2" y="434"/>
                  </a:lnTo>
                  <a:lnTo>
                    <a:pt x="10" y="432"/>
                  </a:lnTo>
                  <a:lnTo>
                    <a:pt x="20" y="426"/>
                  </a:lnTo>
                  <a:lnTo>
                    <a:pt x="34" y="418"/>
                  </a:lnTo>
                  <a:lnTo>
                    <a:pt x="48" y="408"/>
                  </a:lnTo>
                  <a:lnTo>
                    <a:pt x="63" y="393"/>
                  </a:lnTo>
                  <a:lnTo>
                    <a:pt x="79" y="376"/>
                  </a:lnTo>
                  <a:lnTo>
                    <a:pt x="93" y="354"/>
                  </a:lnTo>
                  <a:lnTo>
                    <a:pt x="104" y="328"/>
                  </a:lnTo>
                  <a:lnTo>
                    <a:pt x="113" y="298"/>
                  </a:lnTo>
                  <a:lnTo>
                    <a:pt x="117" y="263"/>
                  </a:lnTo>
                  <a:lnTo>
                    <a:pt x="117" y="222"/>
                  </a:lnTo>
                  <a:lnTo>
                    <a:pt x="109" y="175"/>
                  </a:lnTo>
                  <a:lnTo>
                    <a:pt x="95" y="123"/>
                  </a:lnTo>
                  <a:lnTo>
                    <a:pt x="72" y="6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8" name="Freeform 290"/>
            <p:cNvSpPr>
              <a:spLocks/>
            </p:cNvSpPr>
            <p:nvPr/>
          </p:nvSpPr>
          <p:spPr bwMode="auto">
            <a:xfrm>
              <a:off x="3828" y="2016"/>
              <a:ext cx="89" cy="213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2" y="1"/>
                </a:cxn>
                <a:cxn ang="0">
                  <a:pos x="156" y="4"/>
                </a:cxn>
                <a:cxn ang="0">
                  <a:pos x="132" y="16"/>
                </a:cxn>
                <a:cxn ang="0">
                  <a:pos x="105" y="35"/>
                </a:cxn>
                <a:cxn ang="0">
                  <a:pos x="74" y="65"/>
                </a:cxn>
                <a:cxn ang="0">
                  <a:pos x="46" y="112"/>
                </a:cxn>
                <a:cxn ang="0">
                  <a:pos x="20" y="174"/>
                </a:cxn>
                <a:cxn ang="0">
                  <a:pos x="0" y="258"/>
                </a:cxn>
                <a:cxn ang="0">
                  <a:pos x="1" y="258"/>
                </a:cxn>
                <a:cxn ang="0">
                  <a:pos x="5" y="256"/>
                </a:cxn>
                <a:cxn ang="0">
                  <a:pos x="12" y="254"/>
                </a:cxn>
                <a:cxn ang="0">
                  <a:pos x="18" y="248"/>
                </a:cxn>
                <a:cxn ang="0">
                  <a:pos x="27" y="241"/>
                </a:cxn>
                <a:cxn ang="0">
                  <a:pos x="38" y="231"/>
                </a:cxn>
                <a:cxn ang="0">
                  <a:pos x="48" y="217"/>
                </a:cxn>
                <a:cxn ang="0">
                  <a:pos x="59" y="200"/>
                </a:cxn>
                <a:cxn ang="0">
                  <a:pos x="58" y="206"/>
                </a:cxn>
                <a:cxn ang="0">
                  <a:pos x="54" y="221"/>
                </a:cxn>
                <a:cxn ang="0">
                  <a:pos x="48" y="243"/>
                </a:cxn>
                <a:cxn ang="0">
                  <a:pos x="42" y="273"/>
                </a:cxn>
                <a:cxn ang="0">
                  <a:pos x="39" y="306"/>
                </a:cxn>
                <a:cxn ang="0">
                  <a:pos x="38" y="341"/>
                </a:cxn>
                <a:cxn ang="0">
                  <a:pos x="40" y="377"/>
                </a:cxn>
                <a:cxn ang="0">
                  <a:pos x="48" y="411"/>
                </a:cxn>
                <a:cxn ang="0">
                  <a:pos x="59" y="426"/>
                </a:cxn>
                <a:cxn ang="0">
                  <a:pos x="73" y="410"/>
                </a:cxn>
                <a:cxn ang="0">
                  <a:pos x="86" y="373"/>
                </a:cxn>
                <a:cxn ang="0">
                  <a:pos x="101" y="321"/>
                </a:cxn>
                <a:cxn ang="0">
                  <a:pos x="114" y="264"/>
                </a:cxn>
                <a:cxn ang="0">
                  <a:pos x="126" y="211"/>
                </a:cxn>
                <a:cxn ang="0">
                  <a:pos x="135" y="169"/>
                </a:cxn>
                <a:cxn ang="0">
                  <a:pos x="142" y="147"/>
                </a:cxn>
                <a:cxn ang="0">
                  <a:pos x="147" y="133"/>
                </a:cxn>
                <a:cxn ang="0">
                  <a:pos x="152" y="114"/>
                </a:cxn>
                <a:cxn ang="0">
                  <a:pos x="158" y="90"/>
                </a:cxn>
                <a:cxn ang="0">
                  <a:pos x="164" y="64"/>
                </a:cxn>
                <a:cxn ang="0">
                  <a:pos x="169" y="41"/>
                </a:cxn>
                <a:cxn ang="0">
                  <a:pos x="174" y="19"/>
                </a:cxn>
                <a:cxn ang="0">
                  <a:pos x="176" y="5"/>
                </a:cxn>
                <a:cxn ang="0">
                  <a:pos x="177" y="0"/>
                </a:cxn>
              </a:cxnLst>
              <a:rect l="0" t="0" r="r" b="b"/>
              <a:pathLst>
                <a:path w="177" h="426">
                  <a:moveTo>
                    <a:pt x="177" y="0"/>
                  </a:moveTo>
                  <a:lnTo>
                    <a:pt x="172" y="1"/>
                  </a:lnTo>
                  <a:lnTo>
                    <a:pt x="156" y="4"/>
                  </a:lnTo>
                  <a:lnTo>
                    <a:pt x="132" y="16"/>
                  </a:lnTo>
                  <a:lnTo>
                    <a:pt x="105" y="35"/>
                  </a:lnTo>
                  <a:lnTo>
                    <a:pt x="74" y="65"/>
                  </a:lnTo>
                  <a:lnTo>
                    <a:pt x="46" y="112"/>
                  </a:lnTo>
                  <a:lnTo>
                    <a:pt x="20" y="174"/>
                  </a:lnTo>
                  <a:lnTo>
                    <a:pt x="0" y="258"/>
                  </a:lnTo>
                  <a:lnTo>
                    <a:pt x="1" y="258"/>
                  </a:lnTo>
                  <a:lnTo>
                    <a:pt x="5" y="256"/>
                  </a:lnTo>
                  <a:lnTo>
                    <a:pt x="12" y="254"/>
                  </a:lnTo>
                  <a:lnTo>
                    <a:pt x="18" y="248"/>
                  </a:lnTo>
                  <a:lnTo>
                    <a:pt x="27" y="241"/>
                  </a:lnTo>
                  <a:lnTo>
                    <a:pt x="38" y="231"/>
                  </a:lnTo>
                  <a:lnTo>
                    <a:pt x="48" y="217"/>
                  </a:lnTo>
                  <a:lnTo>
                    <a:pt x="59" y="200"/>
                  </a:lnTo>
                  <a:lnTo>
                    <a:pt x="58" y="206"/>
                  </a:lnTo>
                  <a:lnTo>
                    <a:pt x="54" y="221"/>
                  </a:lnTo>
                  <a:lnTo>
                    <a:pt x="48" y="243"/>
                  </a:lnTo>
                  <a:lnTo>
                    <a:pt x="42" y="273"/>
                  </a:lnTo>
                  <a:lnTo>
                    <a:pt x="39" y="306"/>
                  </a:lnTo>
                  <a:lnTo>
                    <a:pt x="38" y="341"/>
                  </a:lnTo>
                  <a:lnTo>
                    <a:pt x="40" y="377"/>
                  </a:lnTo>
                  <a:lnTo>
                    <a:pt x="48" y="411"/>
                  </a:lnTo>
                  <a:lnTo>
                    <a:pt x="59" y="426"/>
                  </a:lnTo>
                  <a:lnTo>
                    <a:pt x="73" y="410"/>
                  </a:lnTo>
                  <a:lnTo>
                    <a:pt x="86" y="373"/>
                  </a:lnTo>
                  <a:lnTo>
                    <a:pt x="101" y="321"/>
                  </a:lnTo>
                  <a:lnTo>
                    <a:pt x="114" y="264"/>
                  </a:lnTo>
                  <a:lnTo>
                    <a:pt x="126" y="211"/>
                  </a:lnTo>
                  <a:lnTo>
                    <a:pt x="135" y="169"/>
                  </a:lnTo>
                  <a:lnTo>
                    <a:pt x="142" y="147"/>
                  </a:lnTo>
                  <a:lnTo>
                    <a:pt x="147" y="133"/>
                  </a:lnTo>
                  <a:lnTo>
                    <a:pt x="152" y="114"/>
                  </a:lnTo>
                  <a:lnTo>
                    <a:pt x="158" y="90"/>
                  </a:lnTo>
                  <a:lnTo>
                    <a:pt x="164" y="64"/>
                  </a:lnTo>
                  <a:lnTo>
                    <a:pt x="169" y="41"/>
                  </a:lnTo>
                  <a:lnTo>
                    <a:pt x="174" y="19"/>
                  </a:lnTo>
                  <a:lnTo>
                    <a:pt x="176" y="5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9" name="Freeform 291"/>
            <p:cNvSpPr>
              <a:spLocks/>
            </p:cNvSpPr>
            <p:nvPr/>
          </p:nvSpPr>
          <p:spPr bwMode="auto">
            <a:xfrm>
              <a:off x="3794" y="2664"/>
              <a:ext cx="13" cy="38"/>
            </a:xfrm>
            <a:custGeom>
              <a:avLst/>
              <a:gdLst/>
              <a:ahLst/>
              <a:cxnLst>
                <a:cxn ang="0">
                  <a:pos x="4" y="76"/>
                </a:cxn>
                <a:cxn ang="0">
                  <a:pos x="2" y="71"/>
                </a:cxn>
                <a:cxn ang="0">
                  <a:pos x="0" y="58"/>
                </a:cxn>
                <a:cxn ang="0">
                  <a:pos x="0" y="38"/>
                </a:cxn>
                <a:cxn ang="0">
                  <a:pos x="8" y="14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25" y="12"/>
                </a:cxn>
                <a:cxn ang="0">
                  <a:pos x="23" y="25"/>
                </a:cxn>
                <a:cxn ang="0">
                  <a:pos x="17" y="36"/>
                </a:cxn>
                <a:cxn ang="0">
                  <a:pos x="12" y="50"/>
                </a:cxn>
                <a:cxn ang="0">
                  <a:pos x="7" y="63"/>
                </a:cxn>
                <a:cxn ang="0">
                  <a:pos x="4" y="76"/>
                </a:cxn>
              </a:cxnLst>
              <a:rect l="0" t="0" r="r" b="b"/>
              <a:pathLst>
                <a:path w="25" h="76">
                  <a:moveTo>
                    <a:pt x="4" y="76"/>
                  </a:moveTo>
                  <a:lnTo>
                    <a:pt x="2" y="71"/>
                  </a:lnTo>
                  <a:lnTo>
                    <a:pt x="0" y="58"/>
                  </a:lnTo>
                  <a:lnTo>
                    <a:pt x="0" y="38"/>
                  </a:lnTo>
                  <a:lnTo>
                    <a:pt x="8" y="14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25" y="12"/>
                  </a:lnTo>
                  <a:lnTo>
                    <a:pt x="23" y="25"/>
                  </a:lnTo>
                  <a:lnTo>
                    <a:pt x="17" y="36"/>
                  </a:lnTo>
                  <a:lnTo>
                    <a:pt x="12" y="50"/>
                  </a:lnTo>
                  <a:lnTo>
                    <a:pt x="7" y="63"/>
                  </a:lnTo>
                  <a:lnTo>
                    <a:pt x="4" y="76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0" name="Freeform 292"/>
            <p:cNvSpPr>
              <a:spLocks/>
            </p:cNvSpPr>
            <p:nvPr/>
          </p:nvSpPr>
          <p:spPr bwMode="auto">
            <a:xfrm>
              <a:off x="3897" y="2702"/>
              <a:ext cx="13" cy="30"/>
            </a:xfrm>
            <a:custGeom>
              <a:avLst/>
              <a:gdLst/>
              <a:ahLst/>
              <a:cxnLst>
                <a:cxn ang="0">
                  <a:pos x="26" y="61"/>
                </a:cxn>
                <a:cxn ang="0">
                  <a:pos x="22" y="56"/>
                </a:cxn>
                <a:cxn ang="0">
                  <a:pos x="13" y="45"/>
                </a:cxn>
                <a:cxn ang="0">
                  <a:pos x="4" y="29"/>
                </a:cxn>
                <a:cxn ang="0">
                  <a:pos x="0" y="13"/>
                </a:cxn>
                <a:cxn ang="0">
                  <a:pos x="1" y="3"/>
                </a:cxn>
                <a:cxn ang="0">
                  <a:pos x="5" y="0"/>
                </a:cxn>
                <a:cxn ang="0">
                  <a:pos x="11" y="4"/>
                </a:cxn>
                <a:cxn ang="0">
                  <a:pos x="14" y="12"/>
                </a:cxn>
                <a:cxn ang="0">
                  <a:pos x="18" y="26"/>
                </a:cxn>
                <a:cxn ang="0">
                  <a:pos x="21" y="42"/>
                </a:cxn>
                <a:cxn ang="0">
                  <a:pos x="24" y="55"/>
                </a:cxn>
                <a:cxn ang="0">
                  <a:pos x="26" y="61"/>
                </a:cxn>
              </a:cxnLst>
              <a:rect l="0" t="0" r="r" b="b"/>
              <a:pathLst>
                <a:path w="26" h="61">
                  <a:moveTo>
                    <a:pt x="26" y="61"/>
                  </a:moveTo>
                  <a:lnTo>
                    <a:pt x="22" y="56"/>
                  </a:lnTo>
                  <a:lnTo>
                    <a:pt x="13" y="45"/>
                  </a:lnTo>
                  <a:lnTo>
                    <a:pt x="4" y="29"/>
                  </a:lnTo>
                  <a:lnTo>
                    <a:pt x="0" y="13"/>
                  </a:lnTo>
                  <a:lnTo>
                    <a:pt x="1" y="3"/>
                  </a:lnTo>
                  <a:lnTo>
                    <a:pt x="5" y="0"/>
                  </a:lnTo>
                  <a:lnTo>
                    <a:pt x="11" y="4"/>
                  </a:lnTo>
                  <a:lnTo>
                    <a:pt x="14" y="12"/>
                  </a:lnTo>
                  <a:lnTo>
                    <a:pt x="18" y="26"/>
                  </a:lnTo>
                  <a:lnTo>
                    <a:pt x="21" y="42"/>
                  </a:lnTo>
                  <a:lnTo>
                    <a:pt x="24" y="55"/>
                  </a:lnTo>
                  <a:lnTo>
                    <a:pt x="26" y="61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1" name="Freeform 293"/>
            <p:cNvSpPr>
              <a:spLocks/>
            </p:cNvSpPr>
            <p:nvPr/>
          </p:nvSpPr>
          <p:spPr bwMode="auto">
            <a:xfrm>
              <a:off x="3977" y="2680"/>
              <a:ext cx="9" cy="32"/>
            </a:xfrm>
            <a:custGeom>
              <a:avLst/>
              <a:gdLst/>
              <a:ahLst/>
              <a:cxnLst>
                <a:cxn ang="0">
                  <a:pos x="7" y="63"/>
                </a:cxn>
                <a:cxn ang="0">
                  <a:pos x="7" y="59"/>
                </a:cxn>
                <a:cxn ang="0">
                  <a:pos x="7" y="46"/>
                </a:cxn>
                <a:cxn ang="0">
                  <a:pos x="6" y="31"/>
                </a:cxn>
                <a:cxn ang="0">
                  <a:pos x="3" y="19"/>
                </a:cxn>
                <a:cxn ang="0">
                  <a:pos x="0" y="9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3" y="3"/>
                </a:cxn>
                <a:cxn ang="0">
                  <a:pos x="19" y="13"/>
                </a:cxn>
                <a:cxn ang="0">
                  <a:pos x="19" y="28"/>
                </a:cxn>
                <a:cxn ang="0">
                  <a:pos x="15" y="45"/>
                </a:cxn>
                <a:cxn ang="0">
                  <a:pos x="7" y="63"/>
                </a:cxn>
              </a:cxnLst>
              <a:rect l="0" t="0" r="r" b="b"/>
              <a:pathLst>
                <a:path w="19" h="63">
                  <a:moveTo>
                    <a:pt x="7" y="63"/>
                  </a:moveTo>
                  <a:lnTo>
                    <a:pt x="7" y="59"/>
                  </a:lnTo>
                  <a:lnTo>
                    <a:pt x="7" y="46"/>
                  </a:lnTo>
                  <a:lnTo>
                    <a:pt x="6" y="31"/>
                  </a:lnTo>
                  <a:lnTo>
                    <a:pt x="3" y="19"/>
                  </a:lnTo>
                  <a:lnTo>
                    <a:pt x="0" y="9"/>
                  </a:lnTo>
                  <a:lnTo>
                    <a:pt x="2" y="2"/>
                  </a:lnTo>
                  <a:lnTo>
                    <a:pt x="6" y="0"/>
                  </a:lnTo>
                  <a:lnTo>
                    <a:pt x="13" y="3"/>
                  </a:lnTo>
                  <a:lnTo>
                    <a:pt x="19" y="13"/>
                  </a:lnTo>
                  <a:lnTo>
                    <a:pt x="19" y="28"/>
                  </a:lnTo>
                  <a:lnTo>
                    <a:pt x="15" y="45"/>
                  </a:lnTo>
                  <a:lnTo>
                    <a:pt x="7" y="63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2" name="Freeform 294"/>
            <p:cNvSpPr>
              <a:spLocks/>
            </p:cNvSpPr>
            <p:nvPr/>
          </p:nvSpPr>
          <p:spPr bwMode="auto">
            <a:xfrm>
              <a:off x="3807" y="2173"/>
              <a:ext cx="181" cy="14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3"/>
                </a:cxn>
                <a:cxn ang="0">
                  <a:pos x="55" y="12"/>
                </a:cxn>
                <a:cxn ang="0">
                  <a:pos x="55" y="26"/>
                </a:cxn>
                <a:cxn ang="0">
                  <a:pos x="56" y="44"/>
                </a:cxn>
                <a:cxn ang="0">
                  <a:pos x="59" y="66"/>
                </a:cxn>
                <a:cxn ang="0">
                  <a:pos x="64" y="88"/>
                </a:cxn>
                <a:cxn ang="0">
                  <a:pos x="72" y="113"/>
                </a:cxn>
                <a:cxn ang="0">
                  <a:pos x="82" y="137"/>
                </a:cxn>
                <a:cxn ang="0">
                  <a:pos x="97" y="162"/>
                </a:cxn>
                <a:cxn ang="0">
                  <a:pos x="117" y="184"/>
                </a:cxn>
                <a:cxn ang="0">
                  <a:pos x="141" y="204"/>
                </a:cxn>
                <a:cxn ang="0">
                  <a:pos x="172" y="220"/>
                </a:cxn>
                <a:cxn ang="0">
                  <a:pos x="208" y="231"/>
                </a:cxn>
                <a:cxn ang="0">
                  <a:pos x="252" y="238"/>
                </a:cxn>
                <a:cxn ang="0">
                  <a:pos x="303" y="238"/>
                </a:cxn>
                <a:cxn ang="0">
                  <a:pos x="362" y="231"/>
                </a:cxn>
                <a:cxn ang="0">
                  <a:pos x="360" y="233"/>
                </a:cxn>
                <a:cxn ang="0">
                  <a:pos x="353" y="238"/>
                </a:cxn>
                <a:cxn ang="0">
                  <a:pos x="342" y="245"/>
                </a:cxn>
                <a:cxn ang="0">
                  <a:pos x="328" y="253"/>
                </a:cxn>
                <a:cxn ang="0">
                  <a:pos x="311" y="263"/>
                </a:cxn>
                <a:cxn ang="0">
                  <a:pos x="291" y="272"/>
                </a:cxn>
                <a:cxn ang="0">
                  <a:pos x="268" y="280"/>
                </a:cxn>
                <a:cxn ang="0">
                  <a:pos x="244" y="287"/>
                </a:cxn>
                <a:cxn ang="0">
                  <a:pos x="219" y="291"/>
                </a:cxn>
                <a:cxn ang="0">
                  <a:pos x="193" y="294"/>
                </a:cxn>
                <a:cxn ang="0">
                  <a:pos x="167" y="291"/>
                </a:cxn>
                <a:cxn ang="0">
                  <a:pos x="141" y="285"/>
                </a:cxn>
                <a:cxn ang="0">
                  <a:pos x="115" y="272"/>
                </a:cxn>
                <a:cxn ang="0">
                  <a:pos x="90" y="254"/>
                </a:cxn>
                <a:cxn ang="0">
                  <a:pos x="66" y="229"/>
                </a:cxn>
                <a:cxn ang="0">
                  <a:pos x="45" y="196"/>
                </a:cxn>
                <a:cxn ang="0">
                  <a:pos x="14" y="131"/>
                </a:cxn>
                <a:cxn ang="0">
                  <a:pos x="0" y="83"/>
                </a:cxn>
                <a:cxn ang="0">
                  <a:pos x="0" y="48"/>
                </a:cxn>
                <a:cxn ang="0">
                  <a:pos x="9" y="25"/>
                </a:cxn>
                <a:cxn ang="0">
                  <a:pos x="23" y="10"/>
                </a:cxn>
                <a:cxn ang="0">
                  <a:pos x="39" y="3"/>
                </a:cxn>
                <a:cxn ang="0">
                  <a:pos x="51" y="0"/>
                </a:cxn>
                <a:cxn ang="0">
                  <a:pos x="56" y="0"/>
                </a:cxn>
              </a:cxnLst>
              <a:rect l="0" t="0" r="r" b="b"/>
              <a:pathLst>
                <a:path w="362" h="294">
                  <a:moveTo>
                    <a:pt x="56" y="0"/>
                  </a:moveTo>
                  <a:lnTo>
                    <a:pt x="56" y="3"/>
                  </a:lnTo>
                  <a:lnTo>
                    <a:pt x="55" y="12"/>
                  </a:lnTo>
                  <a:lnTo>
                    <a:pt x="55" y="26"/>
                  </a:lnTo>
                  <a:lnTo>
                    <a:pt x="56" y="44"/>
                  </a:lnTo>
                  <a:lnTo>
                    <a:pt x="59" y="66"/>
                  </a:lnTo>
                  <a:lnTo>
                    <a:pt x="64" y="88"/>
                  </a:lnTo>
                  <a:lnTo>
                    <a:pt x="72" y="113"/>
                  </a:lnTo>
                  <a:lnTo>
                    <a:pt x="82" y="137"/>
                  </a:lnTo>
                  <a:lnTo>
                    <a:pt x="97" y="162"/>
                  </a:lnTo>
                  <a:lnTo>
                    <a:pt x="117" y="184"/>
                  </a:lnTo>
                  <a:lnTo>
                    <a:pt x="141" y="204"/>
                  </a:lnTo>
                  <a:lnTo>
                    <a:pt x="172" y="220"/>
                  </a:lnTo>
                  <a:lnTo>
                    <a:pt x="208" y="231"/>
                  </a:lnTo>
                  <a:lnTo>
                    <a:pt x="252" y="238"/>
                  </a:lnTo>
                  <a:lnTo>
                    <a:pt x="303" y="238"/>
                  </a:lnTo>
                  <a:lnTo>
                    <a:pt x="362" y="231"/>
                  </a:lnTo>
                  <a:lnTo>
                    <a:pt x="360" y="233"/>
                  </a:lnTo>
                  <a:lnTo>
                    <a:pt x="353" y="238"/>
                  </a:lnTo>
                  <a:lnTo>
                    <a:pt x="342" y="245"/>
                  </a:lnTo>
                  <a:lnTo>
                    <a:pt x="328" y="253"/>
                  </a:lnTo>
                  <a:lnTo>
                    <a:pt x="311" y="263"/>
                  </a:lnTo>
                  <a:lnTo>
                    <a:pt x="291" y="272"/>
                  </a:lnTo>
                  <a:lnTo>
                    <a:pt x="268" y="280"/>
                  </a:lnTo>
                  <a:lnTo>
                    <a:pt x="244" y="287"/>
                  </a:lnTo>
                  <a:lnTo>
                    <a:pt x="219" y="291"/>
                  </a:lnTo>
                  <a:lnTo>
                    <a:pt x="193" y="294"/>
                  </a:lnTo>
                  <a:lnTo>
                    <a:pt x="167" y="291"/>
                  </a:lnTo>
                  <a:lnTo>
                    <a:pt x="141" y="285"/>
                  </a:lnTo>
                  <a:lnTo>
                    <a:pt x="115" y="272"/>
                  </a:lnTo>
                  <a:lnTo>
                    <a:pt x="90" y="254"/>
                  </a:lnTo>
                  <a:lnTo>
                    <a:pt x="66" y="229"/>
                  </a:lnTo>
                  <a:lnTo>
                    <a:pt x="45" y="196"/>
                  </a:lnTo>
                  <a:lnTo>
                    <a:pt x="14" y="131"/>
                  </a:lnTo>
                  <a:lnTo>
                    <a:pt x="0" y="83"/>
                  </a:lnTo>
                  <a:lnTo>
                    <a:pt x="0" y="48"/>
                  </a:lnTo>
                  <a:lnTo>
                    <a:pt x="9" y="25"/>
                  </a:lnTo>
                  <a:lnTo>
                    <a:pt x="23" y="10"/>
                  </a:lnTo>
                  <a:lnTo>
                    <a:pt x="39" y="3"/>
                  </a:lnTo>
                  <a:lnTo>
                    <a:pt x="51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C48C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3" name="Freeform 295"/>
            <p:cNvSpPr>
              <a:spLocks/>
            </p:cNvSpPr>
            <p:nvPr/>
          </p:nvSpPr>
          <p:spPr bwMode="auto">
            <a:xfrm>
              <a:off x="3794" y="1752"/>
              <a:ext cx="47" cy="95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91" y="4"/>
                </a:cxn>
                <a:cxn ang="0">
                  <a:pos x="82" y="13"/>
                </a:cxn>
                <a:cxn ang="0">
                  <a:pos x="68" y="26"/>
                </a:cxn>
                <a:cxn ang="0">
                  <a:pos x="52" y="47"/>
                </a:cxn>
                <a:cxn ang="0">
                  <a:pos x="36" y="71"/>
                </a:cxn>
                <a:cxn ang="0">
                  <a:pos x="21" y="100"/>
                </a:cxn>
                <a:cxn ang="0">
                  <a:pos x="8" y="133"/>
                </a:cxn>
                <a:cxn ang="0">
                  <a:pos x="0" y="169"/>
                </a:cxn>
                <a:cxn ang="0">
                  <a:pos x="0" y="174"/>
                </a:cxn>
                <a:cxn ang="0">
                  <a:pos x="2" y="183"/>
                </a:cxn>
                <a:cxn ang="0">
                  <a:pos x="9" y="190"/>
                </a:cxn>
                <a:cxn ang="0">
                  <a:pos x="27" y="185"/>
                </a:cxn>
                <a:cxn ang="0">
                  <a:pos x="39" y="173"/>
                </a:cxn>
                <a:cxn ang="0">
                  <a:pos x="51" y="150"/>
                </a:cxn>
                <a:cxn ang="0">
                  <a:pos x="63" y="119"/>
                </a:cxn>
                <a:cxn ang="0">
                  <a:pos x="73" y="87"/>
                </a:cxn>
                <a:cxn ang="0">
                  <a:pos x="81" y="55"/>
                </a:cxn>
                <a:cxn ang="0">
                  <a:pos x="89" y="26"/>
                </a:cxn>
                <a:cxn ang="0">
                  <a:pos x="93" y="7"/>
                </a:cxn>
                <a:cxn ang="0">
                  <a:pos x="94" y="0"/>
                </a:cxn>
              </a:cxnLst>
              <a:rect l="0" t="0" r="r" b="b"/>
              <a:pathLst>
                <a:path w="94" h="190">
                  <a:moveTo>
                    <a:pt x="94" y="0"/>
                  </a:moveTo>
                  <a:lnTo>
                    <a:pt x="91" y="4"/>
                  </a:lnTo>
                  <a:lnTo>
                    <a:pt x="82" y="13"/>
                  </a:lnTo>
                  <a:lnTo>
                    <a:pt x="68" y="26"/>
                  </a:lnTo>
                  <a:lnTo>
                    <a:pt x="52" y="47"/>
                  </a:lnTo>
                  <a:lnTo>
                    <a:pt x="36" y="71"/>
                  </a:lnTo>
                  <a:lnTo>
                    <a:pt x="21" y="100"/>
                  </a:lnTo>
                  <a:lnTo>
                    <a:pt x="8" y="133"/>
                  </a:lnTo>
                  <a:lnTo>
                    <a:pt x="0" y="169"/>
                  </a:lnTo>
                  <a:lnTo>
                    <a:pt x="0" y="174"/>
                  </a:lnTo>
                  <a:lnTo>
                    <a:pt x="2" y="183"/>
                  </a:lnTo>
                  <a:lnTo>
                    <a:pt x="9" y="190"/>
                  </a:lnTo>
                  <a:lnTo>
                    <a:pt x="27" y="185"/>
                  </a:lnTo>
                  <a:lnTo>
                    <a:pt x="39" y="173"/>
                  </a:lnTo>
                  <a:lnTo>
                    <a:pt x="51" y="150"/>
                  </a:lnTo>
                  <a:lnTo>
                    <a:pt x="63" y="119"/>
                  </a:lnTo>
                  <a:lnTo>
                    <a:pt x="73" y="87"/>
                  </a:lnTo>
                  <a:lnTo>
                    <a:pt x="81" y="55"/>
                  </a:lnTo>
                  <a:lnTo>
                    <a:pt x="89" y="26"/>
                  </a:lnTo>
                  <a:lnTo>
                    <a:pt x="93" y="7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4" name="Freeform 296"/>
            <p:cNvSpPr>
              <a:spLocks/>
            </p:cNvSpPr>
            <p:nvPr/>
          </p:nvSpPr>
          <p:spPr bwMode="auto">
            <a:xfrm>
              <a:off x="4304" y="1760"/>
              <a:ext cx="41" cy="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4"/>
                </a:cxn>
                <a:cxn ang="0">
                  <a:pos x="11" y="13"/>
                </a:cxn>
                <a:cxn ang="0">
                  <a:pos x="23" y="26"/>
                </a:cxn>
                <a:cxn ang="0">
                  <a:pos x="36" y="45"/>
                </a:cxn>
                <a:cxn ang="0">
                  <a:pos x="51" y="66"/>
                </a:cxn>
                <a:cxn ang="0">
                  <a:pos x="65" y="91"/>
                </a:cxn>
                <a:cxn ang="0">
                  <a:pos x="75" y="118"/>
                </a:cxn>
                <a:cxn ang="0">
                  <a:pos x="82" y="145"/>
                </a:cxn>
                <a:cxn ang="0">
                  <a:pos x="84" y="168"/>
                </a:cxn>
                <a:cxn ang="0">
                  <a:pos x="82" y="181"/>
                </a:cxn>
                <a:cxn ang="0">
                  <a:pos x="76" y="184"/>
                </a:cxn>
                <a:cxn ang="0">
                  <a:pos x="68" y="182"/>
                </a:cxn>
                <a:cxn ang="0">
                  <a:pos x="60" y="175"/>
                </a:cxn>
                <a:cxn ang="0">
                  <a:pos x="52" y="164"/>
                </a:cxn>
                <a:cxn ang="0">
                  <a:pos x="47" y="152"/>
                </a:cxn>
                <a:cxn ang="0">
                  <a:pos x="43" y="141"/>
                </a:cxn>
                <a:cxn ang="0">
                  <a:pos x="40" y="127"/>
                </a:cxn>
                <a:cxn ang="0">
                  <a:pos x="34" y="107"/>
                </a:cxn>
                <a:cxn ang="0">
                  <a:pos x="27" y="84"/>
                </a:cxn>
                <a:cxn ang="0">
                  <a:pos x="20" y="60"/>
                </a:cxn>
                <a:cxn ang="0">
                  <a:pos x="13" y="38"/>
                </a:cxn>
                <a:cxn ang="0">
                  <a:pos x="6" y="18"/>
                </a:cxn>
                <a:cxn ang="0">
                  <a:pos x="1" y="5"/>
                </a:cxn>
                <a:cxn ang="0">
                  <a:pos x="0" y="0"/>
                </a:cxn>
              </a:cxnLst>
              <a:rect l="0" t="0" r="r" b="b"/>
              <a:pathLst>
                <a:path w="84" h="184">
                  <a:moveTo>
                    <a:pt x="0" y="0"/>
                  </a:moveTo>
                  <a:lnTo>
                    <a:pt x="3" y="4"/>
                  </a:lnTo>
                  <a:lnTo>
                    <a:pt x="11" y="13"/>
                  </a:lnTo>
                  <a:lnTo>
                    <a:pt x="23" y="26"/>
                  </a:lnTo>
                  <a:lnTo>
                    <a:pt x="36" y="45"/>
                  </a:lnTo>
                  <a:lnTo>
                    <a:pt x="51" y="66"/>
                  </a:lnTo>
                  <a:lnTo>
                    <a:pt x="65" y="91"/>
                  </a:lnTo>
                  <a:lnTo>
                    <a:pt x="75" y="118"/>
                  </a:lnTo>
                  <a:lnTo>
                    <a:pt x="82" y="145"/>
                  </a:lnTo>
                  <a:lnTo>
                    <a:pt x="84" y="168"/>
                  </a:lnTo>
                  <a:lnTo>
                    <a:pt x="82" y="181"/>
                  </a:lnTo>
                  <a:lnTo>
                    <a:pt x="76" y="184"/>
                  </a:lnTo>
                  <a:lnTo>
                    <a:pt x="68" y="182"/>
                  </a:lnTo>
                  <a:lnTo>
                    <a:pt x="60" y="175"/>
                  </a:lnTo>
                  <a:lnTo>
                    <a:pt x="52" y="164"/>
                  </a:lnTo>
                  <a:lnTo>
                    <a:pt x="47" y="152"/>
                  </a:lnTo>
                  <a:lnTo>
                    <a:pt x="43" y="141"/>
                  </a:lnTo>
                  <a:lnTo>
                    <a:pt x="40" y="127"/>
                  </a:lnTo>
                  <a:lnTo>
                    <a:pt x="34" y="107"/>
                  </a:lnTo>
                  <a:lnTo>
                    <a:pt x="27" y="84"/>
                  </a:lnTo>
                  <a:lnTo>
                    <a:pt x="20" y="60"/>
                  </a:lnTo>
                  <a:lnTo>
                    <a:pt x="13" y="38"/>
                  </a:lnTo>
                  <a:lnTo>
                    <a:pt x="6" y="18"/>
                  </a:lnTo>
                  <a:lnTo>
                    <a:pt x="1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EA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5" name="Freeform 297"/>
            <p:cNvSpPr>
              <a:spLocks/>
            </p:cNvSpPr>
            <p:nvPr/>
          </p:nvSpPr>
          <p:spPr bwMode="auto">
            <a:xfrm>
              <a:off x="3877" y="1770"/>
              <a:ext cx="52" cy="66"/>
            </a:xfrm>
            <a:custGeom>
              <a:avLst/>
              <a:gdLst/>
              <a:ahLst/>
              <a:cxnLst>
                <a:cxn ang="0">
                  <a:pos x="0" y="132"/>
                </a:cxn>
                <a:cxn ang="0">
                  <a:pos x="2" y="120"/>
                </a:cxn>
                <a:cxn ang="0">
                  <a:pos x="5" y="103"/>
                </a:cxn>
                <a:cxn ang="0">
                  <a:pos x="11" y="83"/>
                </a:cxn>
                <a:cxn ang="0">
                  <a:pos x="20" y="62"/>
                </a:cxn>
                <a:cxn ang="0">
                  <a:pos x="33" y="42"/>
                </a:cxn>
                <a:cxn ang="0">
                  <a:pos x="51" y="23"/>
                </a:cxn>
                <a:cxn ang="0">
                  <a:pos x="75" y="9"/>
                </a:cxn>
                <a:cxn ang="0">
                  <a:pos x="104" y="0"/>
                </a:cxn>
                <a:cxn ang="0">
                  <a:pos x="101" y="2"/>
                </a:cxn>
                <a:cxn ang="0">
                  <a:pos x="91" y="8"/>
                </a:cxn>
                <a:cxn ang="0">
                  <a:pos x="78" y="19"/>
                </a:cxn>
                <a:cxn ang="0">
                  <a:pos x="63" y="32"/>
                </a:cxn>
                <a:cxn ang="0">
                  <a:pos x="49" y="51"/>
                </a:cxn>
                <a:cxn ang="0">
                  <a:pos x="37" y="72"/>
                </a:cxn>
                <a:cxn ang="0">
                  <a:pos x="30" y="96"/>
                </a:cxn>
                <a:cxn ang="0">
                  <a:pos x="32" y="124"/>
                </a:cxn>
                <a:cxn ang="0">
                  <a:pos x="0" y="132"/>
                </a:cxn>
              </a:cxnLst>
              <a:rect l="0" t="0" r="r" b="b"/>
              <a:pathLst>
                <a:path w="104" h="132">
                  <a:moveTo>
                    <a:pt x="0" y="132"/>
                  </a:moveTo>
                  <a:lnTo>
                    <a:pt x="2" y="120"/>
                  </a:lnTo>
                  <a:lnTo>
                    <a:pt x="5" y="103"/>
                  </a:lnTo>
                  <a:lnTo>
                    <a:pt x="11" y="83"/>
                  </a:lnTo>
                  <a:lnTo>
                    <a:pt x="20" y="62"/>
                  </a:lnTo>
                  <a:lnTo>
                    <a:pt x="33" y="42"/>
                  </a:lnTo>
                  <a:lnTo>
                    <a:pt x="51" y="23"/>
                  </a:lnTo>
                  <a:lnTo>
                    <a:pt x="75" y="9"/>
                  </a:lnTo>
                  <a:lnTo>
                    <a:pt x="104" y="0"/>
                  </a:lnTo>
                  <a:lnTo>
                    <a:pt x="101" y="2"/>
                  </a:lnTo>
                  <a:lnTo>
                    <a:pt x="91" y="8"/>
                  </a:lnTo>
                  <a:lnTo>
                    <a:pt x="78" y="19"/>
                  </a:lnTo>
                  <a:lnTo>
                    <a:pt x="63" y="32"/>
                  </a:lnTo>
                  <a:lnTo>
                    <a:pt x="49" y="51"/>
                  </a:lnTo>
                  <a:lnTo>
                    <a:pt x="37" y="72"/>
                  </a:lnTo>
                  <a:lnTo>
                    <a:pt x="30" y="96"/>
                  </a:lnTo>
                  <a:lnTo>
                    <a:pt x="32" y="124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DDC4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6" name="Freeform 298"/>
            <p:cNvSpPr>
              <a:spLocks/>
            </p:cNvSpPr>
            <p:nvPr/>
          </p:nvSpPr>
          <p:spPr bwMode="auto">
            <a:xfrm>
              <a:off x="4254" y="1766"/>
              <a:ext cx="60" cy="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3" y="6"/>
                </a:cxn>
                <a:cxn ang="0">
                  <a:pos x="26" y="16"/>
                </a:cxn>
                <a:cxn ang="0">
                  <a:pos x="41" y="29"/>
                </a:cxn>
                <a:cxn ang="0">
                  <a:pos x="58" y="48"/>
                </a:cxn>
                <a:cxn ang="0">
                  <a:pos x="73" y="73"/>
                </a:cxn>
                <a:cxn ang="0">
                  <a:pos x="84" y="104"/>
                </a:cxn>
                <a:cxn ang="0">
                  <a:pos x="92" y="141"/>
                </a:cxn>
                <a:cxn ang="0">
                  <a:pos x="121" y="161"/>
                </a:cxn>
                <a:cxn ang="0">
                  <a:pos x="121" y="154"/>
                </a:cxn>
                <a:cxn ang="0">
                  <a:pos x="118" y="137"/>
                </a:cxn>
                <a:cxn ang="0">
                  <a:pos x="114" y="112"/>
                </a:cxn>
                <a:cxn ang="0">
                  <a:pos x="105" y="84"/>
                </a:cxn>
                <a:cxn ang="0">
                  <a:pos x="90" y="54"/>
                </a:cxn>
                <a:cxn ang="0">
                  <a:pos x="68" y="28"/>
                </a:cxn>
                <a:cxn ang="0">
                  <a:pos x="39" y="9"/>
                </a:cxn>
                <a:cxn ang="0">
                  <a:pos x="0" y="0"/>
                </a:cxn>
              </a:cxnLst>
              <a:rect l="0" t="0" r="r" b="b"/>
              <a:pathLst>
                <a:path w="121" h="161">
                  <a:moveTo>
                    <a:pt x="0" y="0"/>
                  </a:moveTo>
                  <a:lnTo>
                    <a:pt x="4" y="1"/>
                  </a:lnTo>
                  <a:lnTo>
                    <a:pt x="13" y="6"/>
                  </a:lnTo>
                  <a:lnTo>
                    <a:pt x="26" y="16"/>
                  </a:lnTo>
                  <a:lnTo>
                    <a:pt x="41" y="29"/>
                  </a:lnTo>
                  <a:lnTo>
                    <a:pt x="58" y="48"/>
                  </a:lnTo>
                  <a:lnTo>
                    <a:pt x="73" y="73"/>
                  </a:lnTo>
                  <a:lnTo>
                    <a:pt x="84" y="104"/>
                  </a:lnTo>
                  <a:lnTo>
                    <a:pt x="92" y="141"/>
                  </a:lnTo>
                  <a:lnTo>
                    <a:pt x="121" y="161"/>
                  </a:lnTo>
                  <a:lnTo>
                    <a:pt x="121" y="154"/>
                  </a:lnTo>
                  <a:lnTo>
                    <a:pt x="118" y="137"/>
                  </a:lnTo>
                  <a:lnTo>
                    <a:pt x="114" y="112"/>
                  </a:lnTo>
                  <a:lnTo>
                    <a:pt x="105" y="84"/>
                  </a:lnTo>
                  <a:lnTo>
                    <a:pt x="90" y="54"/>
                  </a:lnTo>
                  <a:lnTo>
                    <a:pt x="68" y="28"/>
                  </a:lnTo>
                  <a:lnTo>
                    <a:pt x="39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C4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7" name="Freeform 299"/>
            <p:cNvSpPr>
              <a:spLocks/>
            </p:cNvSpPr>
            <p:nvPr/>
          </p:nvSpPr>
          <p:spPr bwMode="auto">
            <a:xfrm>
              <a:off x="3868" y="1820"/>
              <a:ext cx="207" cy="53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4"/>
                </a:cxn>
                <a:cxn ang="0">
                  <a:pos x="11" y="31"/>
                </a:cxn>
                <a:cxn ang="0">
                  <a:pos x="25" y="26"/>
                </a:cxn>
                <a:cxn ang="0">
                  <a:pos x="42" y="21"/>
                </a:cxn>
                <a:cxn ang="0">
                  <a:pos x="63" y="14"/>
                </a:cxn>
                <a:cxn ang="0">
                  <a:pos x="89" y="8"/>
                </a:cxn>
                <a:cxn ang="0">
                  <a:pos x="117" y="4"/>
                </a:cxn>
                <a:cxn ang="0">
                  <a:pos x="147" y="1"/>
                </a:cxn>
                <a:cxn ang="0">
                  <a:pos x="179" y="0"/>
                </a:cxn>
                <a:cxn ang="0">
                  <a:pos x="213" y="3"/>
                </a:cxn>
                <a:cxn ang="0">
                  <a:pos x="247" y="7"/>
                </a:cxn>
                <a:cxn ang="0">
                  <a:pos x="282" y="17"/>
                </a:cxn>
                <a:cxn ang="0">
                  <a:pos x="316" y="31"/>
                </a:cxn>
                <a:cxn ang="0">
                  <a:pos x="350" y="50"/>
                </a:cxn>
                <a:cxn ang="0">
                  <a:pos x="383" y="75"/>
                </a:cxn>
                <a:cxn ang="0">
                  <a:pos x="414" y="107"/>
                </a:cxn>
                <a:cxn ang="0">
                  <a:pos x="413" y="106"/>
                </a:cxn>
                <a:cxn ang="0">
                  <a:pos x="408" y="101"/>
                </a:cxn>
                <a:cxn ang="0">
                  <a:pos x="401" y="94"/>
                </a:cxn>
                <a:cxn ang="0">
                  <a:pos x="391" y="87"/>
                </a:cxn>
                <a:cxn ang="0">
                  <a:pos x="378" y="77"/>
                </a:cxn>
                <a:cxn ang="0">
                  <a:pos x="362" y="68"/>
                </a:cxn>
                <a:cxn ang="0">
                  <a:pos x="341" y="58"/>
                </a:cxn>
                <a:cxn ang="0">
                  <a:pos x="319" y="49"/>
                </a:cxn>
                <a:cxn ang="0">
                  <a:pos x="293" y="40"/>
                </a:cxn>
                <a:cxn ang="0">
                  <a:pos x="262" y="33"/>
                </a:cxn>
                <a:cxn ang="0">
                  <a:pos x="228" y="28"/>
                </a:cxn>
                <a:cxn ang="0">
                  <a:pos x="190" y="25"/>
                </a:cxn>
                <a:cxn ang="0">
                  <a:pos x="148" y="25"/>
                </a:cxn>
                <a:cxn ang="0">
                  <a:pos x="103" y="29"/>
                </a:cxn>
                <a:cxn ang="0">
                  <a:pos x="53" y="37"/>
                </a:cxn>
                <a:cxn ang="0">
                  <a:pos x="0" y="48"/>
                </a:cxn>
                <a:cxn ang="0">
                  <a:pos x="0" y="36"/>
                </a:cxn>
              </a:cxnLst>
              <a:rect l="0" t="0" r="r" b="b"/>
              <a:pathLst>
                <a:path w="414" h="107">
                  <a:moveTo>
                    <a:pt x="0" y="36"/>
                  </a:moveTo>
                  <a:lnTo>
                    <a:pt x="3" y="34"/>
                  </a:lnTo>
                  <a:lnTo>
                    <a:pt x="11" y="31"/>
                  </a:lnTo>
                  <a:lnTo>
                    <a:pt x="25" y="26"/>
                  </a:lnTo>
                  <a:lnTo>
                    <a:pt x="42" y="21"/>
                  </a:lnTo>
                  <a:lnTo>
                    <a:pt x="63" y="14"/>
                  </a:lnTo>
                  <a:lnTo>
                    <a:pt x="89" y="8"/>
                  </a:lnTo>
                  <a:lnTo>
                    <a:pt x="117" y="4"/>
                  </a:lnTo>
                  <a:lnTo>
                    <a:pt x="147" y="1"/>
                  </a:lnTo>
                  <a:lnTo>
                    <a:pt x="179" y="0"/>
                  </a:lnTo>
                  <a:lnTo>
                    <a:pt x="213" y="3"/>
                  </a:lnTo>
                  <a:lnTo>
                    <a:pt x="247" y="7"/>
                  </a:lnTo>
                  <a:lnTo>
                    <a:pt x="282" y="17"/>
                  </a:lnTo>
                  <a:lnTo>
                    <a:pt x="316" y="31"/>
                  </a:lnTo>
                  <a:lnTo>
                    <a:pt x="350" y="50"/>
                  </a:lnTo>
                  <a:lnTo>
                    <a:pt x="383" y="75"/>
                  </a:lnTo>
                  <a:lnTo>
                    <a:pt x="414" y="107"/>
                  </a:lnTo>
                  <a:lnTo>
                    <a:pt x="413" y="106"/>
                  </a:lnTo>
                  <a:lnTo>
                    <a:pt x="408" y="101"/>
                  </a:lnTo>
                  <a:lnTo>
                    <a:pt x="401" y="94"/>
                  </a:lnTo>
                  <a:lnTo>
                    <a:pt x="391" y="87"/>
                  </a:lnTo>
                  <a:lnTo>
                    <a:pt x="378" y="77"/>
                  </a:lnTo>
                  <a:lnTo>
                    <a:pt x="362" y="68"/>
                  </a:lnTo>
                  <a:lnTo>
                    <a:pt x="341" y="58"/>
                  </a:lnTo>
                  <a:lnTo>
                    <a:pt x="319" y="49"/>
                  </a:lnTo>
                  <a:lnTo>
                    <a:pt x="293" y="40"/>
                  </a:lnTo>
                  <a:lnTo>
                    <a:pt x="262" y="33"/>
                  </a:lnTo>
                  <a:lnTo>
                    <a:pt x="228" y="28"/>
                  </a:lnTo>
                  <a:lnTo>
                    <a:pt x="190" y="25"/>
                  </a:lnTo>
                  <a:lnTo>
                    <a:pt x="148" y="25"/>
                  </a:lnTo>
                  <a:lnTo>
                    <a:pt x="103" y="29"/>
                  </a:lnTo>
                  <a:lnTo>
                    <a:pt x="53" y="37"/>
                  </a:lnTo>
                  <a:lnTo>
                    <a:pt x="0" y="48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6B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8" name="Freeform 300"/>
            <p:cNvSpPr>
              <a:spLocks/>
            </p:cNvSpPr>
            <p:nvPr/>
          </p:nvSpPr>
          <p:spPr bwMode="auto">
            <a:xfrm>
              <a:off x="4112" y="1825"/>
              <a:ext cx="207" cy="54"/>
            </a:xfrm>
            <a:custGeom>
              <a:avLst/>
              <a:gdLst/>
              <a:ahLst/>
              <a:cxnLst>
                <a:cxn ang="0">
                  <a:pos x="415" y="36"/>
                </a:cxn>
                <a:cxn ang="0">
                  <a:pos x="411" y="35"/>
                </a:cxn>
                <a:cxn ang="0">
                  <a:pos x="403" y="31"/>
                </a:cxn>
                <a:cxn ang="0">
                  <a:pos x="390" y="27"/>
                </a:cxn>
                <a:cxn ang="0">
                  <a:pos x="373" y="20"/>
                </a:cxn>
                <a:cxn ang="0">
                  <a:pos x="351" y="14"/>
                </a:cxn>
                <a:cxn ang="0">
                  <a:pos x="325" y="9"/>
                </a:cxn>
                <a:cxn ang="0">
                  <a:pos x="298" y="4"/>
                </a:cxn>
                <a:cxn ang="0">
                  <a:pos x="267" y="1"/>
                </a:cxn>
                <a:cxn ang="0">
                  <a:pos x="234" y="0"/>
                </a:cxn>
                <a:cxn ang="0">
                  <a:pos x="201" y="2"/>
                </a:cxn>
                <a:cxn ang="0">
                  <a:pos x="166" y="8"/>
                </a:cxn>
                <a:cxn ang="0">
                  <a:pos x="132" y="17"/>
                </a:cxn>
                <a:cxn ang="0">
                  <a:pos x="97" y="31"/>
                </a:cxn>
                <a:cxn ang="0">
                  <a:pos x="63" y="51"/>
                </a:cxn>
                <a:cxn ang="0">
                  <a:pos x="30" y="76"/>
                </a:cxn>
                <a:cxn ang="0">
                  <a:pos x="0" y="107"/>
                </a:cxn>
                <a:cxn ang="0">
                  <a:pos x="1" y="106"/>
                </a:cxn>
                <a:cxn ang="0">
                  <a:pos x="5" y="102"/>
                </a:cxn>
                <a:cxn ang="0">
                  <a:pos x="12" y="95"/>
                </a:cxn>
                <a:cxn ang="0">
                  <a:pos x="22" y="87"/>
                </a:cxn>
                <a:cxn ang="0">
                  <a:pos x="36" y="78"/>
                </a:cxn>
                <a:cxn ang="0">
                  <a:pos x="52" y="69"/>
                </a:cxn>
                <a:cxn ang="0">
                  <a:pos x="72" y="59"/>
                </a:cxn>
                <a:cxn ang="0">
                  <a:pos x="95" y="48"/>
                </a:cxn>
                <a:cxn ang="0">
                  <a:pos x="121" y="41"/>
                </a:cxn>
                <a:cxn ang="0">
                  <a:pos x="152" y="33"/>
                </a:cxn>
                <a:cxn ang="0">
                  <a:pos x="186" y="28"/>
                </a:cxn>
                <a:cxn ang="0">
                  <a:pos x="223" y="25"/>
                </a:cxn>
                <a:cxn ang="0">
                  <a:pos x="265" y="25"/>
                </a:cxn>
                <a:cxn ang="0">
                  <a:pos x="310" y="28"/>
                </a:cxn>
                <a:cxn ang="0">
                  <a:pos x="360" y="36"/>
                </a:cxn>
                <a:cxn ang="0">
                  <a:pos x="415" y="47"/>
                </a:cxn>
                <a:cxn ang="0">
                  <a:pos x="415" y="36"/>
                </a:cxn>
              </a:cxnLst>
              <a:rect l="0" t="0" r="r" b="b"/>
              <a:pathLst>
                <a:path w="415" h="107">
                  <a:moveTo>
                    <a:pt x="415" y="36"/>
                  </a:moveTo>
                  <a:lnTo>
                    <a:pt x="411" y="35"/>
                  </a:lnTo>
                  <a:lnTo>
                    <a:pt x="403" y="31"/>
                  </a:lnTo>
                  <a:lnTo>
                    <a:pt x="390" y="27"/>
                  </a:lnTo>
                  <a:lnTo>
                    <a:pt x="373" y="20"/>
                  </a:lnTo>
                  <a:lnTo>
                    <a:pt x="351" y="14"/>
                  </a:lnTo>
                  <a:lnTo>
                    <a:pt x="325" y="9"/>
                  </a:lnTo>
                  <a:lnTo>
                    <a:pt x="298" y="4"/>
                  </a:lnTo>
                  <a:lnTo>
                    <a:pt x="267" y="1"/>
                  </a:lnTo>
                  <a:lnTo>
                    <a:pt x="234" y="0"/>
                  </a:lnTo>
                  <a:lnTo>
                    <a:pt x="201" y="2"/>
                  </a:lnTo>
                  <a:lnTo>
                    <a:pt x="166" y="8"/>
                  </a:lnTo>
                  <a:lnTo>
                    <a:pt x="132" y="17"/>
                  </a:lnTo>
                  <a:lnTo>
                    <a:pt x="97" y="31"/>
                  </a:lnTo>
                  <a:lnTo>
                    <a:pt x="63" y="51"/>
                  </a:lnTo>
                  <a:lnTo>
                    <a:pt x="30" y="76"/>
                  </a:lnTo>
                  <a:lnTo>
                    <a:pt x="0" y="107"/>
                  </a:lnTo>
                  <a:lnTo>
                    <a:pt x="1" y="106"/>
                  </a:lnTo>
                  <a:lnTo>
                    <a:pt x="5" y="102"/>
                  </a:lnTo>
                  <a:lnTo>
                    <a:pt x="12" y="95"/>
                  </a:lnTo>
                  <a:lnTo>
                    <a:pt x="22" y="87"/>
                  </a:lnTo>
                  <a:lnTo>
                    <a:pt x="36" y="78"/>
                  </a:lnTo>
                  <a:lnTo>
                    <a:pt x="52" y="69"/>
                  </a:lnTo>
                  <a:lnTo>
                    <a:pt x="72" y="59"/>
                  </a:lnTo>
                  <a:lnTo>
                    <a:pt x="95" y="48"/>
                  </a:lnTo>
                  <a:lnTo>
                    <a:pt x="121" y="41"/>
                  </a:lnTo>
                  <a:lnTo>
                    <a:pt x="152" y="33"/>
                  </a:lnTo>
                  <a:lnTo>
                    <a:pt x="186" y="28"/>
                  </a:lnTo>
                  <a:lnTo>
                    <a:pt x="223" y="25"/>
                  </a:lnTo>
                  <a:lnTo>
                    <a:pt x="265" y="25"/>
                  </a:lnTo>
                  <a:lnTo>
                    <a:pt x="310" y="28"/>
                  </a:lnTo>
                  <a:lnTo>
                    <a:pt x="360" y="36"/>
                  </a:lnTo>
                  <a:lnTo>
                    <a:pt x="415" y="47"/>
                  </a:lnTo>
                  <a:lnTo>
                    <a:pt x="415" y="36"/>
                  </a:lnTo>
                  <a:close/>
                </a:path>
              </a:pathLst>
            </a:custGeom>
            <a:solidFill>
              <a:srgbClr val="6B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9" name="Freeform 301"/>
            <p:cNvSpPr>
              <a:spLocks/>
            </p:cNvSpPr>
            <p:nvPr/>
          </p:nvSpPr>
          <p:spPr bwMode="auto">
            <a:xfrm>
              <a:off x="3837" y="1693"/>
              <a:ext cx="257" cy="159"/>
            </a:xfrm>
            <a:custGeom>
              <a:avLst/>
              <a:gdLst/>
              <a:ahLst/>
              <a:cxnLst>
                <a:cxn ang="0">
                  <a:pos x="509" y="282"/>
                </a:cxn>
                <a:cxn ang="0">
                  <a:pos x="479" y="221"/>
                </a:cxn>
                <a:cxn ang="0">
                  <a:pos x="433" y="173"/>
                </a:cxn>
                <a:cxn ang="0">
                  <a:pos x="376" y="133"/>
                </a:cxn>
                <a:cxn ang="0">
                  <a:pos x="324" y="108"/>
                </a:cxn>
                <a:cxn ang="0">
                  <a:pos x="278" y="97"/>
                </a:cxn>
                <a:cxn ang="0">
                  <a:pos x="232" y="90"/>
                </a:cxn>
                <a:cxn ang="0">
                  <a:pos x="186" y="84"/>
                </a:cxn>
                <a:cxn ang="0">
                  <a:pos x="141" y="75"/>
                </a:cxn>
                <a:cxn ang="0">
                  <a:pos x="100" y="57"/>
                </a:cxn>
                <a:cxn ang="0">
                  <a:pos x="62" y="34"/>
                </a:cxn>
                <a:cxn ang="0">
                  <a:pos x="23" y="12"/>
                </a:cxn>
                <a:cxn ang="0">
                  <a:pos x="1" y="1"/>
                </a:cxn>
                <a:cxn ang="0">
                  <a:pos x="0" y="7"/>
                </a:cxn>
                <a:cxn ang="0">
                  <a:pos x="17" y="21"/>
                </a:cxn>
                <a:cxn ang="0">
                  <a:pos x="48" y="42"/>
                </a:cxn>
                <a:cxn ang="0">
                  <a:pos x="75" y="63"/>
                </a:cxn>
                <a:cxn ang="0">
                  <a:pos x="102" y="80"/>
                </a:cxn>
                <a:cxn ang="0">
                  <a:pos x="130" y="96"/>
                </a:cxn>
                <a:cxn ang="0">
                  <a:pos x="159" y="108"/>
                </a:cxn>
                <a:cxn ang="0">
                  <a:pos x="192" y="118"/>
                </a:cxn>
                <a:cxn ang="0">
                  <a:pos x="228" y="126"/>
                </a:cxn>
                <a:cxn ang="0">
                  <a:pos x="270" y="133"/>
                </a:cxn>
                <a:cxn ang="0">
                  <a:pos x="315" y="141"/>
                </a:cxn>
                <a:cxn ang="0">
                  <a:pos x="358" y="152"/>
                </a:cxn>
                <a:cxn ang="0">
                  <a:pos x="400" y="168"/>
                </a:cxn>
                <a:cxn ang="0">
                  <a:pos x="437" y="190"/>
                </a:cxn>
                <a:cxn ang="0">
                  <a:pos x="469" y="217"/>
                </a:cxn>
                <a:cxn ang="0">
                  <a:pos x="494" y="252"/>
                </a:cxn>
                <a:cxn ang="0">
                  <a:pos x="510" y="294"/>
                </a:cxn>
                <a:cxn ang="0">
                  <a:pos x="514" y="319"/>
                </a:cxn>
                <a:cxn ang="0">
                  <a:pos x="515" y="318"/>
                </a:cxn>
                <a:cxn ang="0">
                  <a:pos x="515" y="317"/>
                </a:cxn>
              </a:cxnLst>
              <a:rect l="0" t="0" r="r" b="b"/>
              <a:pathLst>
                <a:path w="515" h="319">
                  <a:moveTo>
                    <a:pt x="515" y="317"/>
                  </a:moveTo>
                  <a:lnTo>
                    <a:pt x="509" y="282"/>
                  </a:lnTo>
                  <a:lnTo>
                    <a:pt x="496" y="250"/>
                  </a:lnTo>
                  <a:lnTo>
                    <a:pt x="479" y="221"/>
                  </a:lnTo>
                  <a:lnTo>
                    <a:pt x="457" y="195"/>
                  </a:lnTo>
                  <a:lnTo>
                    <a:pt x="433" y="173"/>
                  </a:lnTo>
                  <a:lnTo>
                    <a:pt x="405" y="151"/>
                  </a:lnTo>
                  <a:lnTo>
                    <a:pt x="376" y="133"/>
                  </a:lnTo>
                  <a:lnTo>
                    <a:pt x="344" y="117"/>
                  </a:lnTo>
                  <a:lnTo>
                    <a:pt x="324" y="108"/>
                  </a:lnTo>
                  <a:lnTo>
                    <a:pt x="302" y="102"/>
                  </a:lnTo>
                  <a:lnTo>
                    <a:pt x="278" y="97"/>
                  </a:lnTo>
                  <a:lnTo>
                    <a:pt x="256" y="93"/>
                  </a:lnTo>
                  <a:lnTo>
                    <a:pt x="232" y="90"/>
                  </a:lnTo>
                  <a:lnTo>
                    <a:pt x="209" y="88"/>
                  </a:lnTo>
                  <a:lnTo>
                    <a:pt x="186" y="84"/>
                  </a:lnTo>
                  <a:lnTo>
                    <a:pt x="164" y="81"/>
                  </a:lnTo>
                  <a:lnTo>
                    <a:pt x="141" y="75"/>
                  </a:lnTo>
                  <a:lnTo>
                    <a:pt x="121" y="67"/>
                  </a:lnTo>
                  <a:lnTo>
                    <a:pt x="100" y="57"/>
                  </a:lnTo>
                  <a:lnTo>
                    <a:pt x="81" y="47"/>
                  </a:lnTo>
                  <a:lnTo>
                    <a:pt x="62" y="34"/>
                  </a:lnTo>
                  <a:lnTo>
                    <a:pt x="42" y="23"/>
                  </a:lnTo>
                  <a:lnTo>
                    <a:pt x="23" y="12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17" y="21"/>
                  </a:lnTo>
                  <a:lnTo>
                    <a:pt x="33" y="32"/>
                  </a:lnTo>
                  <a:lnTo>
                    <a:pt x="48" y="42"/>
                  </a:lnTo>
                  <a:lnTo>
                    <a:pt x="62" y="53"/>
                  </a:lnTo>
                  <a:lnTo>
                    <a:pt x="75" y="63"/>
                  </a:lnTo>
                  <a:lnTo>
                    <a:pt x="89" y="72"/>
                  </a:lnTo>
                  <a:lnTo>
                    <a:pt x="102" y="80"/>
                  </a:lnTo>
                  <a:lnTo>
                    <a:pt x="116" y="88"/>
                  </a:lnTo>
                  <a:lnTo>
                    <a:pt x="130" y="96"/>
                  </a:lnTo>
                  <a:lnTo>
                    <a:pt x="144" y="102"/>
                  </a:lnTo>
                  <a:lnTo>
                    <a:pt x="159" y="108"/>
                  </a:lnTo>
                  <a:lnTo>
                    <a:pt x="175" y="114"/>
                  </a:lnTo>
                  <a:lnTo>
                    <a:pt x="192" y="118"/>
                  </a:lnTo>
                  <a:lnTo>
                    <a:pt x="209" y="123"/>
                  </a:lnTo>
                  <a:lnTo>
                    <a:pt x="228" y="126"/>
                  </a:lnTo>
                  <a:lnTo>
                    <a:pt x="249" y="130"/>
                  </a:lnTo>
                  <a:lnTo>
                    <a:pt x="270" y="133"/>
                  </a:lnTo>
                  <a:lnTo>
                    <a:pt x="292" y="136"/>
                  </a:lnTo>
                  <a:lnTo>
                    <a:pt x="315" y="141"/>
                  </a:lnTo>
                  <a:lnTo>
                    <a:pt x="336" y="147"/>
                  </a:lnTo>
                  <a:lnTo>
                    <a:pt x="358" y="152"/>
                  </a:lnTo>
                  <a:lnTo>
                    <a:pt x="379" y="160"/>
                  </a:lnTo>
                  <a:lnTo>
                    <a:pt x="400" y="168"/>
                  </a:lnTo>
                  <a:lnTo>
                    <a:pt x="419" y="178"/>
                  </a:lnTo>
                  <a:lnTo>
                    <a:pt x="437" y="190"/>
                  </a:lnTo>
                  <a:lnTo>
                    <a:pt x="454" y="202"/>
                  </a:lnTo>
                  <a:lnTo>
                    <a:pt x="469" y="217"/>
                  </a:lnTo>
                  <a:lnTo>
                    <a:pt x="482" y="234"/>
                  </a:lnTo>
                  <a:lnTo>
                    <a:pt x="494" y="252"/>
                  </a:lnTo>
                  <a:lnTo>
                    <a:pt x="503" y="272"/>
                  </a:lnTo>
                  <a:lnTo>
                    <a:pt x="510" y="294"/>
                  </a:lnTo>
                  <a:lnTo>
                    <a:pt x="514" y="319"/>
                  </a:lnTo>
                  <a:lnTo>
                    <a:pt x="514" y="319"/>
                  </a:lnTo>
                  <a:lnTo>
                    <a:pt x="515" y="318"/>
                  </a:lnTo>
                  <a:lnTo>
                    <a:pt x="515" y="318"/>
                  </a:lnTo>
                  <a:lnTo>
                    <a:pt x="515" y="317"/>
                  </a:lnTo>
                  <a:lnTo>
                    <a:pt x="515" y="317"/>
                  </a:lnTo>
                  <a:close/>
                </a:path>
              </a:pathLst>
            </a:custGeom>
            <a:solidFill>
              <a:srgbClr val="D3AD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50" name="Freeform 302"/>
            <p:cNvSpPr>
              <a:spLocks/>
            </p:cNvSpPr>
            <p:nvPr/>
          </p:nvSpPr>
          <p:spPr bwMode="auto">
            <a:xfrm>
              <a:off x="4111" y="1699"/>
              <a:ext cx="207" cy="151"/>
            </a:xfrm>
            <a:custGeom>
              <a:avLst/>
              <a:gdLst/>
              <a:ahLst/>
              <a:cxnLst>
                <a:cxn ang="0">
                  <a:pos x="2" y="300"/>
                </a:cxn>
                <a:cxn ang="0">
                  <a:pos x="7" y="273"/>
                </a:cxn>
                <a:cxn ang="0">
                  <a:pos x="15" y="248"/>
                </a:cxn>
                <a:cxn ang="0">
                  <a:pos x="26" y="224"/>
                </a:cxn>
                <a:cxn ang="0">
                  <a:pos x="39" y="204"/>
                </a:cxn>
                <a:cxn ang="0">
                  <a:pos x="54" y="186"/>
                </a:cxn>
                <a:cxn ang="0">
                  <a:pos x="71" y="169"/>
                </a:cxn>
                <a:cxn ang="0">
                  <a:pos x="89" y="154"/>
                </a:cxn>
                <a:cxn ang="0">
                  <a:pos x="108" y="142"/>
                </a:cxn>
                <a:cxn ang="0">
                  <a:pos x="130" y="130"/>
                </a:cxn>
                <a:cxn ang="0">
                  <a:pos x="151" y="119"/>
                </a:cxn>
                <a:cxn ang="0">
                  <a:pos x="174" y="110"/>
                </a:cxn>
                <a:cxn ang="0">
                  <a:pos x="197" y="102"/>
                </a:cxn>
                <a:cxn ang="0">
                  <a:pos x="221" y="95"/>
                </a:cxn>
                <a:cxn ang="0">
                  <a:pos x="244" y="88"/>
                </a:cxn>
                <a:cxn ang="0">
                  <a:pos x="268" y="83"/>
                </a:cxn>
                <a:cxn ang="0">
                  <a:pos x="292" y="77"/>
                </a:cxn>
                <a:cxn ang="0">
                  <a:pos x="310" y="72"/>
                </a:cxn>
                <a:cxn ang="0">
                  <a:pos x="327" y="67"/>
                </a:cxn>
                <a:cxn ang="0">
                  <a:pos x="343" y="61"/>
                </a:cxn>
                <a:cxn ang="0">
                  <a:pos x="359" y="53"/>
                </a:cxn>
                <a:cxn ang="0">
                  <a:pos x="373" y="44"/>
                </a:cxn>
                <a:cxn ang="0">
                  <a:pos x="387" y="34"/>
                </a:cxn>
                <a:cxn ang="0">
                  <a:pos x="400" y="21"/>
                </a:cxn>
                <a:cxn ang="0">
                  <a:pos x="412" y="8"/>
                </a:cxn>
                <a:cxn ang="0">
                  <a:pos x="415" y="3"/>
                </a:cxn>
                <a:cxn ang="0">
                  <a:pos x="415" y="0"/>
                </a:cxn>
                <a:cxn ang="0">
                  <a:pos x="411" y="0"/>
                </a:cxn>
                <a:cxn ang="0">
                  <a:pos x="405" y="2"/>
                </a:cxn>
                <a:cxn ang="0">
                  <a:pos x="390" y="15"/>
                </a:cxn>
                <a:cxn ang="0">
                  <a:pos x="371" y="25"/>
                </a:cxn>
                <a:cxn ang="0">
                  <a:pos x="354" y="33"/>
                </a:cxn>
                <a:cxn ang="0">
                  <a:pos x="336" y="41"/>
                </a:cxn>
                <a:cxn ang="0">
                  <a:pos x="317" y="46"/>
                </a:cxn>
                <a:cxn ang="0">
                  <a:pos x="298" y="52"/>
                </a:cxn>
                <a:cxn ang="0">
                  <a:pos x="278" y="57"/>
                </a:cxn>
                <a:cxn ang="0">
                  <a:pos x="259" y="60"/>
                </a:cxn>
                <a:cxn ang="0">
                  <a:pos x="240" y="64"/>
                </a:cxn>
                <a:cxn ang="0">
                  <a:pos x="219" y="69"/>
                </a:cxn>
                <a:cxn ang="0">
                  <a:pos x="200" y="74"/>
                </a:cxn>
                <a:cxn ang="0">
                  <a:pos x="181" y="79"/>
                </a:cxn>
                <a:cxn ang="0">
                  <a:pos x="162" y="86"/>
                </a:cxn>
                <a:cxn ang="0">
                  <a:pos x="143" y="94"/>
                </a:cxn>
                <a:cxn ang="0">
                  <a:pos x="125" y="103"/>
                </a:cxn>
                <a:cxn ang="0">
                  <a:pos x="108" y="114"/>
                </a:cxn>
                <a:cxn ang="0">
                  <a:pos x="88" y="131"/>
                </a:cxn>
                <a:cxn ang="0">
                  <a:pos x="68" y="151"/>
                </a:cxn>
                <a:cxn ang="0">
                  <a:pos x="50" y="173"/>
                </a:cxn>
                <a:cxn ang="0">
                  <a:pos x="36" y="197"/>
                </a:cxn>
                <a:cxn ang="0">
                  <a:pos x="22" y="223"/>
                </a:cxn>
                <a:cxn ang="0">
                  <a:pos x="12" y="249"/>
                </a:cxn>
                <a:cxn ang="0">
                  <a:pos x="4" y="275"/>
                </a:cxn>
                <a:cxn ang="0">
                  <a:pos x="0" y="301"/>
                </a:cxn>
                <a:cxn ang="0">
                  <a:pos x="0" y="301"/>
                </a:cxn>
                <a:cxn ang="0">
                  <a:pos x="2" y="301"/>
                </a:cxn>
                <a:cxn ang="0">
                  <a:pos x="2" y="301"/>
                </a:cxn>
                <a:cxn ang="0">
                  <a:pos x="2" y="300"/>
                </a:cxn>
                <a:cxn ang="0">
                  <a:pos x="2" y="300"/>
                </a:cxn>
              </a:cxnLst>
              <a:rect l="0" t="0" r="r" b="b"/>
              <a:pathLst>
                <a:path w="415" h="301">
                  <a:moveTo>
                    <a:pt x="2" y="300"/>
                  </a:moveTo>
                  <a:lnTo>
                    <a:pt x="7" y="273"/>
                  </a:lnTo>
                  <a:lnTo>
                    <a:pt x="15" y="248"/>
                  </a:lnTo>
                  <a:lnTo>
                    <a:pt x="26" y="224"/>
                  </a:lnTo>
                  <a:lnTo>
                    <a:pt x="39" y="204"/>
                  </a:lnTo>
                  <a:lnTo>
                    <a:pt x="54" y="186"/>
                  </a:lnTo>
                  <a:lnTo>
                    <a:pt x="71" y="169"/>
                  </a:lnTo>
                  <a:lnTo>
                    <a:pt x="89" y="154"/>
                  </a:lnTo>
                  <a:lnTo>
                    <a:pt x="108" y="142"/>
                  </a:lnTo>
                  <a:lnTo>
                    <a:pt x="130" y="130"/>
                  </a:lnTo>
                  <a:lnTo>
                    <a:pt x="151" y="119"/>
                  </a:lnTo>
                  <a:lnTo>
                    <a:pt x="174" y="110"/>
                  </a:lnTo>
                  <a:lnTo>
                    <a:pt x="197" y="102"/>
                  </a:lnTo>
                  <a:lnTo>
                    <a:pt x="221" y="95"/>
                  </a:lnTo>
                  <a:lnTo>
                    <a:pt x="244" y="88"/>
                  </a:lnTo>
                  <a:lnTo>
                    <a:pt x="268" y="83"/>
                  </a:lnTo>
                  <a:lnTo>
                    <a:pt x="292" y="77"/>
                  </a:lnTo>
                  <a:lnTo>
                    <a:pt x="310" y="72"/>
                  </a:lnTo>
                  <a:lnTo>
                    <a:pt x="327" y="67"/>
                  </a:lnTo>
                  <a:lnTo>
                    <a:pt x="343" y="61"/>
                  </a:lnTo>
                  <a:lnTo>
                    <a:pt x="359" y="53"/>
                  </a:lnTo>
                  <a:lnTo>
                    <a:pt x="373" y="44"/>
                  </a:lnTo>
                  <a:lnTo>
                    <a:pt x="387" y="34"/>
                  </a:lnTo>
                  <a:lnTo>
                    <a:pt x="400" y="21"/>
                  </a:lnTo>
                  <a:lnTo>
                    <a:pt x="412" y="8"/>
                  </a:lnTo>
                  <a:lnTo>
                    <a:pt x="415" y="3"/>
                  </a:lnTo>
                  <a:lnTo>
                    <a:pt x="415" y="0"/>
                  </a:lnTo>
                  <a:lnTo>
                    <a:pt x="411" y="0"/>
                  </a:lnTo>
                  <a:lnTo>
                    <a:pt x="405" y="2"/>
                  </a:lnTo>
                  <a:lnTo>
                    <a:pt x="390" y="15"/>
                  </a:lnTo>
                  <a:lnTo>
                    <a:pt x="371" y="25"/>
                  </a:lnTo>
                  <a:lnTo>
                    <a:pt x="354" y="33"/>
                  </a:lnTo>
                  <a:lnTo>
                    <a:pt x="336" y="41"/>
                  </a:lnTo>
                  <a:lnTo>
                    <a:pt x="317" y="46"/>
                  </a:lnTo>
                  <a:lnTo>
                    <a:pt x="298" y="52"/>
                  </a:lnTo>
                  <a:lnTo>
                    <a:pt x="278" y="57"/>
                  </a:lnTo>
                  <a:lnTo>
                    <a:pt x="259" y="60"/>
                  </a:lnTo>
                  <a:lnTo>
                    <a:pt x="240" y="64"/>
                  </a:lnTo>
                  <a:lnTo>
                    <a:pt x="219" y="69"/>
                  </a:lnTo>
                  <a:lnTo>
                    <a:pt x="200" y="74"/>
                  </a:lnTo>
                  <a:lnTo>
                    <a:pt x="181" y="79"/>
                  </a:lnTo>
                  <a:lnTo>
                    <a:pt x="162" y="86"/>
                  </a:lnTo>
                  <a:lnTo>
                    <a:pt x="143" y="94"/>
                  </a:lnTo>
                  <a:lnTo>
                    <a:pt x="125" y="103"/>
                  </a:lnTo>
                  <a:lnTo>
                    <a:pt x="108" y="114"/>
                  </a:lnTo>
                  <a:lnTo>
                    <a:pt x="88" y="131"/>
                  </a:lnTo>
                  <a:lnTo>
                    <a:pt x="68" y="151"/>
                  </a:lnTo>
                  <a:lnTo>
                    <a:pt x="50" y="173"/>
                  </a:lnTo>
                  <a:lnTo>
                    <a:pt x="36" y="197"/>
                  </a:lnTo>
                  <a:lnTo>
                    <a:pt x="22" y="223"/>
                  </a:lnTo>
                  <a:lnTo>
                    <a:pt x="12" y="249"/>
                  </a:lnTo>
                  <a:lnTo>
                    <a:pt x="4" y="275"/>
                  </a:lnTo>
                  <a:lnTo>
                    <a:pt x="0" y="301"/>
                  </a:lnTo>
                  <a:lnTo>
                    <a:pt x="0" y="301"/>
                  </a:lnTo>
                  <a:lnTo>
                    <a:pt x="2" y="301"/>
                  </a:lnTo>
                  <a:lnTo>
                    <a:pt x="2" y="301"/>
                  </a:lnTo>
                  <a:lnTo>
                    <a:pt x="2" y="300"/>
                  </a:lnTo>
                  <a:lnTo>
                    <a:pt x="2" y="300"/>
                  </a:lnTo>
                  <a:close/>
                </a:path>
              </a:pathLst>
            </a:custGeom>
            <a:solidFill>
              <a:srgbClr val="D3AD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51" name="Freeform 303"/>
            <p:cNvSpPr>
              <a:spLocks/>
            </p:cNvSpPr>
            <p:nvPr/>
          </p:nvSpPr>
          <p:spPr bwMode="auto">
            <a:xfrm>
              <a:off x="3779" y="2025"/>
              <a:ext cx="107" cy="268"/>
            </a:xfrm>
            <a:custGeom>
              <a:avLst/>
              <a:gdLst/>
              <a:ahLst/>
              <a:cxnLst>
                <a:cxn ang="0">
                  <a:pos x="89" y="1"/>
                </a:cxn>
                <a:cxn ang="0">
                  <a:pos x="89" y="50"/>
                </a:cxn>
                <a:cxn ang="0">
                  <a:pos x="79" y="95"/>
                </a:cxn>
                <a:cxn ang="0">
                  <a:pos x="62" y="138"/>
                </a:cxn>
                <a:cxn ang="0">
                  <a:pos x="43" y="181"/>
                </a:cxn>
                <a:cxn ang="0">
                  <a:pos x="23" y="223"/>
                </a:cxn>
                <a:cxn ang="0">
                  <a:pos x="7" y="269"/>
                </a:cxn>
                <a:cxn ang="0">
                  <a:pos x="0" y="315"/>
                </a:cxn>
                <a:cxn ang="0">
                  <a:pos x="4" y="365"/>
                </a:cxn>
                <a:cxn ang="0">
                  <a:pos x="9" y="384"/>
                </a:cxn>
                <a:cxn ang="0">
                  <a:pos x="15" y="402"/>
                </a:cxn>
                <a:cxn ang="0">
                  <a:pos x="23" y="419"/>
                </a:cxn>
                <a:cxn ang="0">
                  <a:pos x="31" y="435"/>
                </a:cxn>
                <a:cxn ang="0">
                  <a:pos x="42" y="450"/>
                </a:cxn>
                <a:cxn ang="0">
                  <a:pos x="52" y="462"/>
                </a:cxn>
                <a:cxn ang="0">
                  <a:pos x="64" y="475"/>
                </a:cxn>
                <a:cxn ang="0">
                  <a:pos x="77" y="485"/>
                </a:cxn>
                <a:cxn ang="0">
                  <a:pos x="90" y="495"/>
                </a:cxn>
                <a:cxn ang="0">
                  <a:pos x="106" y="503"/>
                </a:cxn>
                <a:cxn ang="0">
                  <a:pos x="121" y="511"/>
                </a:cxn>
                <a:cxn ang="0">
                  <a:pos x="138" y="518"/>
                </a:cxn>
                <a:cxn ang="0">
                  <a:pos x="156" y="524"/>
                </a:cxn>
                <a:cxn ang="0">
                  <a:pos x="174" y="528"/>
                </a:cxn>
                <a:cxn ang="0">
                  <a:pos x="194" y="532"/>
                </a:cxn>
                <a:cxn ang="0">
                  <a:pos x="213" y="535"/>
                </a:cxn>
                <a:cxn ang="0">
                  <a:pos x="214" y="534"/>
                </a:cxn>
                <a:cxn ang="0">
                  <a:pos x="214" y="533"/>
                </a:cxn>
                <a:cxn ang="0">
                  <a:pos x="214" y="532"/>
                </a:cxn>
                <a:cxn ang="0">
                  <a:pos x="214" y="530"/>
                </a:cxn>
                <a:cxn ang="0">
                  <a:pos x="192" y="525"/>
                </a:cxn>
                <a:cxn ang="0">
                  <a:pos x="173" y="519"/>
                </a:cxn>
                <a:cxn ang="0">
                  <a:pos x="155" y="513"/>
                </a:cxn>
                <a:cxn ang="0">
                  <a:pos x="137" y="506"/>
                </a:cxn>
                <a:cxn ang="0">
                  <a:pos x="120" y="496"/>
                </a:cxn>
                <a:cxn ang="0">
                  <a:pos x="104" y="485"/>
                </a:cxn>
                <a:cxn ang="0">
                  <a:pos x="87" y="473"/>
                </a:cxn>
                <a:cxn ang="0">
                  <a:pos x="71" y="457"/>
                </a:cxn>
                <a:cxn ang="0">
                  <a:pos x="52" y="428"/>
                </a:cxn>
                <a:cxn ang="0">
                  <a:pos x="42" y="397"/>
                </a:cxn>
                <a:cxn ang="0">
                  <a:pos x="40" y="363"/>
                </a:cxn>
                <a:cxn ang="0">
                  <a:pos x="45" y="326"/>
                </a:cxn>
                <a:cxn ang="0">
                  <a:pos x="55" y="291"/>
                </a:cxn>
                <a:cxn ang="0">
                  <a:pos x="68" y="257"/>
                </a:cxn>
                <a:cxn ang="0">
                  <a:pos x="81" y="224"/>
                </a:cxn>
                <a:cxn ang="0">
                  <a:pos x="94" y="196"/>
                </a:cxn>
                <a:cxn ang="0">
                  <a:pos x="105" y="170"/>
                </a:cxn>
                <a:cxn ang="0">
                  <a:pos x="114" y="144"/>
                </a:cxn>
                <a:cxn ang="0">
                  <a:pos x="121" y="119"/>
                </a:cxn>
                <a:cxn ang="0">
                  <a:pos x="124" y="95"/>
                </a:cxn>
                <a:cxn ang="0">
                  <a:pos x="123" y="71"/>
                </a:cxn>
                <a:cxn ang="0">
                  <a:pos x="119" y="47"/>
                </a:cxn>
                <a:cxn ang="0">
                  <a:pos x="107" y="24"/>
                </a:cxn>
                <a:cxn ang="0">
                  <a:pos x="90" y="0"/>
                </a:cxn>
                <a:cxn ang="0">
                  <a:pos x="90" y="0"/>
                </a:cxn>
                <a:cxn ang="0">
                  <a:pos x="90" y="0"/>
                </a:cxn>
                <a:cxn ang="0">
                  <a:pos x="89" y="1"/>
                </a:cxn>
                <a:cxn ang="0">
                  <a:pos x="89" y="1"/>
                </a:cxn>
                <a:cxn ang="0">
                  <a:pos x="89" y="1"/>
                </a:cxn>
              </a:cxnLst>
              <a:rect l="0" t="0" r="r" b="b"/>
              <a:pathLst>
                <a:path w="214" h="535">
                  <a:moveTo>
                    <a:pt x="89" y="1"/>
                  </a:moveTo>
                  <a:lnTo>
                    <a:pt x="89" y="50"/>
                  </a:lnTo>
                  <a:lnTo>
                    <a:pt x="79" y="95"/>
                  </a:lnTo>
                  <a:lnTo>
                    <a:pt x="62" y="138"/>
                  </a:lnTo>
                  <a:lnTo>
                    <a:pt x="43" y="181"/>
                  </a:lnTo>
                  <a:lnTo>
                    <a:pt x="23" y="223"/>
                  </a:lnTo>
                  <a:lnTo>
                    <a:pt x="7" y="269"/>
                  </a:lnTo>
                  <a:lnTo>
                    <a:pt x="0" y="315"/>
                  </a:lnTo>
                  <a:lnTo>
                    <a:pt x="4" y="365"/>
                  </a:lnTo>
                  <a:lnTo>
                    <a:pt x="9" y="384"/>
                  </a:lnTo>
                  <a:lnTo>
                    <a:pt x="15" y="402"/>
                  </a:lnTo>
                  <a:lnTo>
                    <a:pt x="23" y="419"/>
                  </a:lnTo>
                  <a:lnTo>
                    <a:pt x="31" y="435"/>
                  </a:lnTo>
                  <a:lnTo>
                    <a:pt x="42" y="450"/>
                  </a:lnTo>
                  <a:lnTo>
                    <a:pt x="52" y="462"/>
                  </a:lnTo>
                  <a:lnTo>
                    <a:pt x="64" y="475"/>
                  </a:lnTo>
                  <a:lnTo>
                    <a:pt x="77" y="485"/>
                  </a:lnTo>
                  <a:lnTo>
                    <a:pt x="90" y="495"/>
                  </a:lnTo>
                  <a:lnTo>
                    <a:pt x="106" y="503"/>
                  </a:lnTo>
                  <a:lnTo>
                    <a:pt x="121" y="511"/>
                  </a:lnTo>
                  <a:lnTo>
                    <a:pt x="138" y="518"/>
                  </a:lnTo>
                  <a:lnTo>
                    <a:pt x="156" y="524"/>
                  </a:lnTo>
                  <a:lnTo>
                    <a:pt x="174" y="528"/>
                  </a:lnTo>
                  <a:lnTo>
                    <a:pt x="194" y="532"/>
                  </a:lnTo>
                  <a:lnTo>
                    <a:pt x="213" y="535"/>
                  </a:lnTo>
                  <a:lnTo>
                    <a:pt x="214" y="534"/>
                  </a:lnTo>
                  <a:lnTo>
                    <a:pt x="214" y="533"/>
                  </a:lnTo>
                  <a:lnTo>
                    <a:pt x="214" y="532"/>
                  </a:lnTo>
                  <a:lnTo>
                    <a:pt x="214" y="530"/>
                  </a:lnTo>
                  <a:lnTo>
                    <a:pt x="192" y="525"/>
                  </a:lnTo>
                  <a:lnTo>
                    <a:pt x="173" y="519"/>
                  </a:lnTo>
                  <a:lnTo>
                    <a:pt x="155" y="513"/>
                  </a:lnTo>
                  <a:lnTo>
                    <a:pt x="137" y="506"/>
                  </a:lnTo>
                  <a:lnTo>
                    <a:pt x="120" y="496"/>
                  </a:lnTo>
                  <a:lnTo>
                    <a:pt x="104" y="485"/>
                  </a:lnTo>
                  <a:lnTo>
                    <a:pt x="87" y="473"/>
                  </a:lnTo>
                  <a:lnTo>
                    <a:pt x="71" y="457"/>
                  </a:lnTo>
                  <a:lnTo>
                    <a:pt x="52" y="428"/>
                  </a:lnTo>
                  <a:lnTo>
                    <a:pt x="42" y="397"/>
                  </a:lnTo>
                  <a:lnTo>
                    <a:pt x="40" y="363"/>
                  </a:lnTo>
                  <a:lnTo>
                    <a:pt x="45" y="326"/>
                  </a:lnTo>
                  <a:lnTo>
                    <a:pt x="55" y="291"/>
                  </a:lnTo>
                  <a:lnTo>
                    <a:pt x="68" y="257"/>
                  </a:lnTo>
                  <a:lnTo>
                    <a:pt x="81" y="224"/>
                  </a:lnTo>
                  <a:lnTo>
                    <a:pt x="94" y="196"/>
                  </a:lnTo>
                  <a:lnTo>
                    <a:pt x="105" y="170"/>
                  </a:lnTo>
                  <a:lnTo>
                    <a:pt x="114" y="144"/>
                  </a:lnTo>
                  <a:lnTo>
                    <a:pt x="121" y="119"/>
                  </a:lnTo>
                  <a:lnTo>
                    <a:pt x="124" y="95"/>
                  </a:lnTo>
                  <a:lnTo>
                    <a:pt x="123" y="71"/>
                  </a:lnTo>
                  <a:lnTo>
                    <a:pt x="119" y="47"/>
                  </a:lnTo>
                  <a:lnTo>
                    <a:pt x="107" y="24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89" y="1"/>
                  </a:lnTo>
                  <a:lnTo>
                    <a:pt x="89" y="1"/>
                  </a:lnTo>
                  <a:lnTo>
                    <a:pt x="89" y="1"/>
                  </a:lnTo>
                  <a:close/>
                </a:path>
              </a:pathLst>
            </a:custGeom>
            <a:solidFill>
              <a:srgbClr val="D3AD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52" name="Freeform 304"/>
            <p:cNvSpPr>
              <a:spLocks/>
            </p:cNvSpPr>
            <p:nvPr/>
          </p:nvSpPr>
          <p:spPr bwMode="auto">
            <a:xfrm>
              <a:off x="4268" y="2032"/>
              <a:ext cx="83" cy="86"/>
            </a:xfrm>
            <a:custGeom>
              <a:avLst/>
              <a:gdLst/>
              <a:ahLst/>
              <a:cxnLst>
                <a:cxn ang="0">
                  <a:pos x="165" y="173"/>
                </a:cxn>
                <a:cxn ang="0">
                  <a:pos x="163" y="159"/>
                </a:cxn>
                <a:cxn ang="0">
                  <a:pos x="160" y="144"/>
                </a:cxn>
                <a:cxn ang="0">
                  <a:pos x="154" y="131"/>
                </a:cxn>
                <a:cxn ang="0">
                  <a:pos x="148" y="117"/>
                </a:cxn>
                <a:cxn ang="0">
                  <a:pos x="142" y="104"/>
                </a:cxn>
                <a:cxn ang="0">
                  <a:pos x="134" y="91"/>
                </a:cxn>
                <a:cxn ang="0">
                  <a:pos x="126" y="80"/>
                </a:cxn>
                <a:cxn ang="0">
                  <a:pos x="117" y="68"/>
                </a:cxn>
                <a:cxn ang="0">
                  <a:pos x="107" y="57"/>
                </a:cxn>
                <a:cxn ang="0">
                  <a:pos x="97" y="46"/>
                </a:cxn>
                <a:cxn ang="0">
                  <a:pos x="87" y="34"/>
                </a:cxn>
                <a:cxn ang="0">
                  <a:pos x="76" y="24"/>
                </a:cxn>
                <a:cxn ang="0">
                  <a:pos x="63" y="15"/>
                </a:cxn>
                <a:cxn ang="0">
                  <a:pos x="51" y="7"/>
                </a:cxn>
                <a:cxn ang="0">
                  <a:pos x="37" y="3"/>
                </a:cxn>
                <a:cxn ang="0">
                  <a:pos x="22" y="0"/>
                </a:cxn>
                <a:cxn ang="0">
                  <a:pos x="14" y="4"/>
                </a:cxn>
                <a:cxn ang="0">
                  <a:pos x="5" y="12"/>
                </a:cxn>
                <a:cxn ang="0">
                  <a:pos x="0" y="21"/>
                </a:cxn>
                <a:cxn ang="0">
                  <a:pos x="2" y="28"/>
                </a:cxn>
                <a:cxn ang="0">
                  <a:pos x="8" y="31"/>
                </a:cxn>
                <a:cxn ang="0">
                  <a:pos x="14" y="34"/>
                </a:cxn>
                <a:cxn ang="0">
                  <a:pos x="20" y="37"/>
                </a:cxn>
                <a:cxn ang="0">
                  <a:pos x="27" y="40"/>
                </a:cxn>
                <a:cxn ang="0">
                  <a:pos x="34" y="42"/>
                </a:cxn>
                <a:cxn ang="0">
                  <a:pos x="41" y="46"/>
                </a:cxn>
                <a:cxn ang="0">
                  <a:pos x="46" y="48"/>
                </a:cxn>
                <a:cxn ang="0">
                  <a:pos x="53" y="51"/>
                </a:cxn>
                <a:cxn ang="0">
                  <a:pos x="59" y="55"/>
                </a:cxn>
                <a:cxn ang="0">
                  <a:pos x="64" y="59"/>
                </a:cxn>
                <a:cxn ang="0">
                  <a:pos x="70" y="64"/>
                </a:cxn>
                <a:cxn ang="0">
                  <a:pos x="76" y="68"/>
                </a:cxn>
                <a:cxn ang="0">
                  <a:pos x="81" y="73"/>
                </a:cxn>
                <a:cxn ang="0">
                  <a:pos x="87" y="78"/>
                </a:cxn>
                <a:cxn ang="0">
                  <a:pos x="93" y="82"/>
                </a:cxn>
                <a:cxn ang="0">
                  <a:pos x="98" y="87"/>
                </a:cxn>
                <a:cxn ang="0">
                  <a:pos x="109" y="96"/>
                </a:cxn>
                <a:cxn ang="0">
                  <a:pos x="120" y="105"/>
                </a:cxn>
                <a:cxn ang="0">
                  <a:pos x="129" y="115"/>
                </a:cxn>
                <a:cxn ang="0">
                  <a:pos x="139" y="125"/>
                </a:cxn>
                <a:cxn ang="0">
                  <a:pos x="147" y="136"/>
                </a:cxn>
                <a:cxn ang="0">
                  <a:pos x="155" y="148"/>
                </a:cxn>
                <a:cxn ang="0">
                  <a:pos x="161" y="160"/>
                </a:cxn>
                <a:cxn ang="0">
                  <a:pos x="165" y="173"/>
                </a:cxn>
                <a:cxn ang="0">
                  <a:pos x="165" y="173"/>
                </a:cxn>
                <a:cxn ang="0">
                  <a:pos x="165" y="173"/>
                </a:cxn>
                <a:cxn ang="0">
                  <a:pos x="165" y="173"/>
                </a:cxn>
                <a:cxn ang="0">
                  <a:pos x="165" y="173"/>
                </a:cxn>
                <a:cxn ang="0">
                  <a:pos x="165" y="173"/>
                </a:cxn>
              </a:cxnLst>
              <a:rect l="0" t="0" r="r" b="b"/>
              <a:pathLst>
                <a:path w="165" h="173">
                  <a:moveTo>
                    <a:pt x="165" y="173"/>
                  </a:moveTo>
                  <a:lnTo>
                    <a:pt x="163" y="159"/>
                  </a:lnTo>
                  <a:lnTo>
                    <a:pt x="160" y="144"/>
                  </a:lnTo>
                  <a:lnTo>
                    <a:pt x="154" y="131"/>
                  </a:lnTo>
                  <a:lnTo>
                    <a:pt x="148" y="117"/>
                  </a:lnTo>
                  <a:lnTo>
                    <a:pt x="142" y="104"/>
                  </a:lnTo>
                  <a:lnTo>
                    <a:pt x="134" y="91"/>
                  </a:lnTo>
                  <a:lnTo>
                    <a:pt x="126" y="80"/>
                  </a:lnTo>
                  <a:lnTo>
                    <a:pt x="117" y="68"/>
                  </a:lnTo>
                  <a:lnTo>
                    <a:pt x="107" y="57"/>
                  </a:lnTo>
                  <a:lnTo>
                    <a:pt x="97" y="46"/>
                  </a:lnTo>
                  <a:lnTo>
                    <a:pt x="87" y="34"/>
                  </a:lnTo>
                  <a:lnTo>
                    <a:pt x="76" y="24"/>
                  </a:lnTo>
                  <a:lnTo>
                    <a:pt x="63" y="15"/>
                  </a:lnTo>
                  <a:lnTo>
                    <a:pt x="51" y="7"/>
                  </a:lnTo>
                  <a:lnTo>
                    <a:pt x="37" y="3"/>
                  </a:lnTo>
                  <a:lnTo>
                    <a:pt x="22" y="0"/>
                  </a:lnTo>
                  <a:lnTo>
                    <a:pt x="14" y="4"/>
                  </a:lnTo>
                  <a:lnTo>
                    <a:pt x="5" y="12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8" y="31"/>
                  </a:lnTo>
                  <a:lnTo>
                    <a:pt x="14" y="34"/>
                  </a:lnTo>
                  <a:lnTo>
                    <a:pt x="20" y="37"/>
                  </a:lnTo>
                  <a:lnTo>
                    <a:pt x="27" y="40"/>
                  </a:lnTo>
                  <a:lnTo>
                    <a:pt x="34" y="42"/>
                  </a:lnTo>
                  <a:lnTo>
                    <a:pt x="41" y="46"/>
                  </a:lnTo>
                  <a:lnTo>
                    <a:pt x="46" y="48"/>
                  </a:lnTo>
                  <a:lnTo>
                    <a:pt x="53" y="51"/>
                  </a:lnTo>
                  <a:lnTo>
                    <a:pt x="59" y="55"/>
                  </a:lnTo>
                  <a:lnTo>
                    <a:pt x="64" y="59"/>
                  </a:lnTo>
                  <a:lnTo>
                    <a:pt x="70" y="64"/>
                  </a:lnTo>
                  <a:lnTo>
                    <a:pt x="76" y="68"/>
                  </a:lnTo>
                  <a:lnTo>
                    <a:pt x="81" y="73"/>
                  </a:lnTo>
                  <a:lnTo>
                    <a:pt x="87" y="78"/>
                  </a:lnTo>
                  <a:lnTo>
                    <a:pt x="93" y="82"/>
                  </a:lnTo>
                  <a:lnTo>
                    <a:pt x="98" y="87"/>
                  </a:lnTo>
                  <a:lnTo>
                    <a:pt x="109" y="96"/>
                  </a:lnTo>
                  <a:lnTo>
                    <a:pt x="120" y="105"/>
                  </a:lnTo>
                  <a:lnTo>
                    <a:pt x="129" y="115"/>
                  </a:lnTo>
                  <a:lnTo>
                    <a:pt x="139" y="125"/>
                  </a:lnTo>
                  <a:lnTo>
                    <a:pt x="147" y="136"/>
                  </a:lnTo>
                  <a:lnTo>
                    <a:pt x="155" y="148"/>
                  </a:lnTo>
                  <a:lnTo>
                    <a:pt x="161" y="160"/>
                  </a:lnTo>
                  <a:lnTo>
                    <a:pt x="165" y="173"/>
                  </a:lnTo>
                  <a:lnTo>
                    <a:pt x="165" y="173"/>
                  </a:lnTo>
                  <a:lnTo>
                    <a:pt x="165" y="173"/>
                  </a:lnTo>
                  <a:lnTo>
                    <a:pt x="165" y="173"/>
                  </a:lnTo>
                  <a:lnTo>
                    <a:pt x="165" y="173"/>
                  </a:lnTo>
                  <a:lnTo>
                    <a:pt x="165" y="173"/>
                  </a:lnTo>
                  <a:close/>
                </a:path>
              </a:pathLst>
            </a:custGeom>
            <a:solidFill>
              <a:srgbClr val="D3AD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4754" name="Picture 306" descr="MPj031439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03475" y="2419350"/>
            <a:ext cx="1482725" cy="2298700"/>
          </a:xfrm>
          <a:prstGeom prst="rect">
            <a:avLst/>
          </a:prstGeom>
          <a:noFill/>
        </p:spPr>
      </p:pic>
      <p:sp>
        <p:nvSpPr>
          <p:cNvPr id="129" name="Date Placeholder 12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802.1 Jan 2012 Interim</a:t>
            </a:r>
            <a:endParaRPr lang="en-US" dirty="0"/>
          </a:p>
        </p:txBody>
      </p:sp>
      <p:sp>
        <p:nvSpPr>
          <p:cNvPr id="130" name="Footer Placeholder 12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Qbv</a:t>
            </a:r>
            <a:r>
              <a:rPr lang="en-US" dirty="0" smtClean="0"/>
              <a:t> Draft 5C for Time Aware Shapers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600" dirty="0"/>
              <a:t>Broad Market Potential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378825" cy="4138613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  <a:buFont typeface="+mj-lt"/>
              <a:buAutoNum type="alphaLcParenR"/>
            </a:pPr>
            <a:r>
              <a:rPr lang="en-US" sz="1200" dirty="0" smtClean="0"/>
              <a:t>Specific to automotive in-vehicle environment.</a:t>
            </a:r>
            <a:br>
              <a:rPr lang="en-US" sz="1200" dirty="0" smtClean="0"/>
            </a:br>
            <a:r>
              <a:rPr lang="en-US" sz="1200" dirty="0" smtClean="0"/>
              <a:t>Streaming, Data, Control, over single </a:t>
            </a:r>
            <a:r>
              <a:rPr lang="en-US" sz="1200" dirty="0" smtClean="0"/>
              <a:t>link</a:t>
            </a:r>
            <a:r>
              <a:rPr lang="en-US" sz="1200" dirty="0" smtClean="0"/>
              <a:t> </a:t>
            </a:r>
            <a:r>
              <a:rPr lang="en-US" sz="1200" dirty="0" smtClean="0"/>
              <a:t>that supports, infotainment, driver assist and diagnostics within various functional  LAN segments  within a vehicular network.  Control system requires lower-latency bridged network for this convergence.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Specific to Industrial network environment.</a:t>
            </a:r>
            <a:br>
              <a:rPr lang="en-US" sz="1200" dirty="0" smtClean="0"/>
            </a:br>
            <a:r>
              <a:rPr lang="en-US" sz="1200" dirty="0" smtClean="0"/>
              <a:t>Low Latency Sampling Data, (Closed Loop) Control, Data Streaming (e.g. image processing) and supervision data traffic.  Sampling Data and Closed Loop Control traffic have very demanding latency requirements, </a:t>
            </a:r>
            <a:br>
              <a:rPr lang="en-US" sz="1200" dirty="0" smtClean="0"/>
            </a:br>
            <a:r>
              <a:rPr lang="en-US" sz="1200" dirty="0" smtClean="0"/>
              <a:t>Data streaming (e.g. image processing) is less demanding than control, but higher than best effort. Supervision Data traffic is not time-critical, but provides a constant source for interference traffic. </a:t>
            </a:r>
          </a:p>
          <a:p>
            <a:pPr>
              <a:spcBef>
                <a:spcPct val="60000"/>
              </a:spcBef>
              <a:buFont typeface="+mj-lt"/>
              <a:buAutoNum type="alphaLcParenR" startAt="2"/>
            </a:pPr>
            <a:r>
              <a:rPr lang="en-US" sz="1200" dirty="0" smtClean="0"/>
              <a:t>60 million in 2010 (56~70 million per annum from 1960’s till now) cars and light-trucks/SUVs sold per year.  In-vehicle networking is expected to reach &gt;15% in 2011 and grow.   With a assumption of @ 5 Ethernet nodes/vehicle, Assuming 60 million vehicles/year, potential vehicle market served at 15% adoption would yield 45+ million nodes (plus 45+ million Switch ports).  The number of </a:t>
            </a:r>
            <a:r>
              <a:rPr lang="en-US" sz="1200" dirty="0" smtClean="0"/>
              <a:t>traditional Ethernet </a:t>
            </a:r>
            <a:r>
              <a:rPr lang="en-US" sz="1200" dirty="0" smtClean="0"/>
              <a:t>Switch </a:t>
            </a:r>
            <a:r>
              <a:rPr lang="en-US" sz="1200" dirty="0" smtClean="0"/>
              <a:t>ports </a:t>
            </a:r>
            <a:r>
              <a:rPr lang="en-US" sz="1200" dirty="0" smtClean="0"/>
              <a:t>is ~400 million/yr, split 35%:60%:5% FE/GE/10+GE in 2011.</a:t>
            </a:r>
            <a:br>
              <a:rPr lang="en-US" sz="1200" dirty="0" smtClean="0"/>
            </a:br>
            <a:r>
              <a:rPr lang="en-US" sz="1200" dirty="0" smtClean="0"/>
              <a:t>Thus potential for 15% Ethernet market expansion as adoption occurs in automotive.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Industrial Automation – The number of industrial Ethernet ports sold worldwide is 24 million per year in 2010.    This is expected to grow to 40 million per year in 2014</a:t>
            </a:r>
            <a:r>
              <a:rPr lang="en-US" sz="1200" dirty="0" smtClean="0"/>
              <a:t>.  </a:t>
            </a:r>
            <a:r>
              <a:rPr lang="en-US" sz="1200" dirty="0" smtClean="0"/>
              <a:t>Additional market served with this standards are medial control systems (e.g. MRI), and Energy (e.g. Power substation power controllers), and Avionics.</a:t>
            </a:r>
          </a:p>
          <a:p>
            <a:pPr>
              <a:spcBef>
                <a:spcPct val="60000"/>
              </a:spcBef>
              <a:buFont typeface="+mj-lt"/>
              <a:buAutoNum type="alphaLcParenR" startAt="3"/>
            </a:pPr>
            <a:r>
              <a:rPr lang="en-US" sz="1200" dirty="0" smtClean="0"/>
              <a:t>This project does not materially alter the existing cost structure of bridged </a:t>
            </a:r>
            <a:r>
              <a:rPr lang="en-US" sz="1200" dirty="0" smtClean="0"/>
              <a:t>networks.</a:t>
            </a:r>
            <a:endParaRPr lang="en-US" sz="1200" dirty="0" smtClean="0"/>
          </a:p>
        </p:txBody>
      </p:sp>
      <p:sp>
        <p:nvSpPr>
          <p:cNvPr id="788484" name="Rectangle 4"/>
          <p:cNvSpPr>
            <a:spLocks noChangeArrowheads="1"/>
          </p:cNvSpPr>
          <p:nvPr/>
        </p:nvSpPr>
        <p:spPr bwMode="auto">
          <a:xfrm>
            <a:off x="685800" y="838200"/>
            <a:ext cx="8105775" cy="922337"/>
          </a:xfrm>
          <a:prstGeom prst="rect">
            <a:avLst/>
          </a:prstGeom>
          <a:solidFill>
            <a:srgbClr val="FFFF99"/>
          </a:solidFill>
          <a:ln w="6350">
            <a:solidFill>
              <a:srgbClr val="8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Broad sets of applicability</a:t>
            </a: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Multiple vendors and numerous </a:t>
            </a:r>
            <a:r>
              <a:rPr lang="en-US" sz="1600" b="1" dirty="0" smtClean="0">
                <a:solidFill>
                  <a:srgbClr val="003366"/>
                </a:solidFill>
              </a:rPr>
              <a:t>users</a:t>
            </a:r>
            <a:endParaRPr lang="en-US" sz="1600" b="1" dirty="0">
              <a:solidFill>
                <a:srgbClr val="003366"/>
              </a:solidFill>
            </a:endParaRP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Balanced costs (LAN versus attached stations</a:t>
            </a:r>
            <a:r>
              <a:rPr lang="en-US" sz="1600" b="1" dirty="0" smtClean="0">
                <a:solidFill>
                  <a:srgbClr val="003366"/>
                </a:solidFill>
              </a:rPr>
              <a:t>)*</a:t>
            </a:r>
            <a:endParaRPr lang="en-US" sz="1600" b="1" dirty="0">
              <a:solidFill>
                <a:srgbClr val="003366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802.1 Jan 2012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481CF99-6DA8-4FD7-986E-4296BAF4AF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Qbv</a:t>
            </a:r>
            <a:r>
              <a:rPr lang="en-US" dirty="0" smtClean="0"/>
              <a:t> </a:t>
            </a:r>
            <a:r>
              <a:rPr lang="en-US" dirty="0" smtClean="0"/>
              <a:t>Draft 5C for Time Aware Shapers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Compatibility</a:t>
            </a:r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8188324" cy="2690813"/>
          </a:xfrm>
        </p:spPr>
        <p:txBody>
          <a:bodyPr>
            <a:normAutofit/>
          </a:bodyPr>
          <a:lstStyle/>
          <a:p>
            <a:pPr>
              <a:spcBef>
                <a:spcPct val="60000"/>
              </a:spcBef>
              <a:buFont typeface="+mj-lt"/>
              <a:buAutoNum type="alphaLcParenR"/>
            </a:pPr>
            <a:r>
              <a:rPr lang="en-US" sz="1800" dirty="0" smtClean="0"/>
              <a:t>The standard will </a:t>
            </a:r>
            <a:r>
              <a:rPr lang="en-US" sz="1800" dirty="0"/>
              <a:t>conform to </a:t>
            </a:r>
            <a:r>
              <a:rPr lang="en-US" sz="1800" dirty="0" smtClean="0"/>
              <a:t>the above architectures, and specifically 802.1Q bridge framework for forwarding and receiving compatibility at the ISS .  This guarantees that 802.1Q bridges can be added to a network of bridge and an end stations that implements this standard to increment the network functionality.</a:t>
            </a:r>
            <a:br>
              <a:rPr lang="en-US" sz="1800" dirty="0" smtClean="0"/>
            </a:br>
            <a:endParaRPr lang="en-US" sz="1800" dirty="0"/>
          </a:p>
          <a:p>
            <a:pPr>
              <a:spcBef>
                <a:spcPct val="60000"/>
              </a:spcBef>
              <a:buFont typeface="+mj-lt"/>
              <a:buAutoNum type="alphaLcParenR"/>
            </a:pPr>
            <a:r>
              <a:rPr lang="en-US" sz="1800" dirty="0" smtClean="0"/>
              <a:t>Such a definition will be included.  </a:t>
            </a:r>
            <a:endParaRPr lang="en-US" sz="1800" dirty="0"/>
          </a:p>
        </p:txBody>
      </p:sp>
      <p:sp>
        <p:nvSpPr>
          <p:cNvPr id="792580" name="Rectangle 4"/>
          <p:cNvSpPr>
            <a:spLocks noChangeArrowheads="1"/>
          </p:cNvSpPr>
          <p:nvPr/>
        </p:nvSpPr>
        <p:spPr bwMode="auto">
          <a:xfrm>
            <a:off x="990600" y="1219200"/>
            <a:ext cx="7877175" cy="1828800"/>
          </a:xfrm>
          <a:prstGeom prst="rect">
            <a:avLst/>
          </a:prstGeom>
          <a:solidFill>
            <a:srgbClr val="FFFF99"/>
          </a:solidFill>
          <a:ln w="6350">
            <a:solidFill>
              <a:srgbClr val="8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571500" indent="-342900">
              <a:spcBef>
                <a:spcPct val="20000"/>
              </a:spcBef>
              <a:buFontTx/>
              <a:buAutoNum type="alphaLcParenR"/>
            </a:pPr>
            <a:r>
              <a:rPr lang="en-US" sz="1600" b="1" dirty="0" smtClean="0">
                <a:solidFill>
                  <a:srgbClr val="003366"/>
                </a:solidFill>
              </a:rPr>
              <a:t>IEEE 802 defines a family of standards. All standards shall be in conformance with the IEEE 802.1 Architecture, Management and Inter-working documents as follows: 802-Overview and Architecture, 802.1D, 802.1Q and parts of 802.1f. If any variances in conformance emerge, they shall be thoroughly disclosed and reviewed with 802.Conformance </a:t>
            </a:r>
            <a:r>
              <a:rPr lang="en-US" sz="1600" b="1" dirty="0">
                <a:solidFill>
                  <a:srgbClr val="003366"/>
                </a:solidFill>
              </a:rPr>
              <a:t>with 802.1D, 802.1Q, 802.1f</a:t>
            </a:r>
          </a:p>
          <a:p>
            <a:pPr marL="571500" indent="-342900">
              <a:spcBef>
                <a:spcPct val="20000"/>
              </a:spcBef>
              <a:buFontTx/>
              <a:buAutoNum type="alphaLcParenR"/>
            </a:pPr>
            <a:r>
              <a:rPr lang="en-US" sz="1600" b="1" dirty="0" smtClean="0">
                <a:solidFill>
                  <a:srgbClr val="003366"/>
                </a:solidFill>
              </a:rPr>
              <a:t>Each standard in the IEEE 802 family of standards shall include a definition of managed objects that are compatible with systems management standards.</a:t>
            </a:r>
            <a:endParaRPr lang="en-US" sz="1600" b="1" dirty="0">
              <a:solidFill>
                <a:srgbClr val="003366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802.1 Jan 2012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481CF99-6DA8-4FD7-986E-4296BAF4AF1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Qbv</a:t>
            </a:r>
            <a:r>
              <a:rPr lang="en-US" dirty="0" smtClean="0"/>
              <a:t> Draft 5C for Time Aware Shapers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Distinct Identity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399" y="3124201"/>
            <a:ext cx="8340725" cy="26670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60000"/>
              </a:spcBef>
              <a:buFont typeface="+mj-lt"/>
              <a:buAutoNum type="alphaLcParenR"/>
            </a:pPr>
            <a:r>
              <a:rPr lang="en-US" sz="2000" dirty="0" smtClean="0"/>
              <a:t>There </a:t>
            </a:r>
            <a:r>
              <a:rPr lang="en-US" sz="2000" dirty="0"/>
              <a:t>is no existing 802 standard or approved project </a:t>
            </a:r>
            <a:r>
              <a:rPr lang="en-US" sz="2000" dirty="0" smtClean="0"/>
              <a:t>that provides lower-latency through the use of </a:t>
            </a:r>
            <a:r>
              <a:rPr lang="en-US" sz="2000" dirty="0" smtClean="0"/>
              <a:t>Time Aware Shapers for Scheduled traffic.</a:t>
            </a:r>
            <a:endParaRPr lang="en-US" sz="2000" dirty="0"/>
          </a:p>
          <a:p>
            <a:pPr marL="457200" indent="-457200">
              <a:lnSpc>
                <a:spcPct val="90000"/>
              </a:lnSpc>
              <a:spcBef>
                <a:spcPct val="60000"/>
              </a:spcBef>
              <a:buFont typeface="+mj-lt"/>
              <a:buAutoNum type="alphaLcParenR"/>
            </a:pPr>
            <a:r>
              <a:rPr lang="en-US" sz="2000" dirty="0" smtClean="0"/>
              <a:t>There is no IEEE 802 based solution that improves latency </a:t>
            </a:r>
            <a:r>
              <a:rPr lang="en-US" sz="2000" dirty="0" smtClean="0"/>
              <a:t>by removing all interfering frames in the path at the time the </a:t>
            </a:r>
            <a:r>
              <a:rPr lang="en-US" sz="2000" dirty="0" smtClean="0"/>
              <a:t>Scheduled traffic </a:t>
            </a:r>
            <a:r>
              <a:rPr lang="en-US" sz="2000" dirty="0" smtClean="0"/>
              <a:t>is to be transmitted.</a:t>
            </a:r>
            <a:endParaRPr lang="en-US" sz="2000" dirty="0" smtClean="0"/>
          </a:p>
          <a:p>
            <a:pPr marL="457200" indent="-457200">
              <a:lnSpc>
                <a:spcPct val="90000"/>
              </a:lnSpc>
              <a:spcBef>
                <a:spcPct val="60000"/>
              </a:spcBef>
              <a:buFont typeface="+mj-lt"/>
              <a:buAutoNum type="alphaLcParenR"/>
            </a:pPr>
            <a:r>
              <a:rPr lang="en-US" sz="2000" dirty="0" smtClean="0"/>
              <a:t>This standard enhances </a:t>
            </a:r>
            <a:r>
              <a:rPr lang="en-US" sz="2000" dirty="0" err="1" smtClean="0"/>
              <a:t>QoS</a:t>
            </a:r>
            <a:r>
              <a:rPr lang="en-US" sz="2000" dirty="0" smtClean="0"/>
              <a:t> relevant sections of 802.1Q.</a:t>
            </a:r>
            <a:endParaRPr lang="en-US" sz="2000" dirty="0"/>
          </a:p>
        </p:txBody>
      </p:sp>
      <p:sp>
        <p:nvSpPr>
          <p:cNvPr id="784388" name="Rectangle 4"/>
          <p:cNvSpPr>
            <a:spLocks noChangeArrowheads="1"/>
          </p:cNvSpPr>
          <p:nvPr/>
        </p:nvSpPr>
        <p:spPr bwMode="auto">
          <a:xfrm>
            <a:off x="914400" y="1447800"/>
            <a:ext cx="7953375" cy="922337"/>
          </a:xfrm>
          <a:prstGeom prst="rect">
            <a:avLst/>
          </a:prstGeom>
          <a:solidFill>
            <a:srgbClr val="FFFF99"/>
          </a:solidFill>
          <a:ln w="6350">
            <a:solidFill>
              <a:srgbClr val="8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Substantially different from other IEEE 802 standards</a:t>
            </a: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One unique solution per problem (not two solutions to a problem)</a:t>
            </a: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Easy for the document reader to select the relevant specification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802.1 Jan 2012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481CF99-6DA8-4FD7-986E-4296BAF4AF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Qbv</a:t>
            </a:r>
            <a:r>
              <a:rPr lang="en-US" dirty="0" smtClean="0"/>
              <a:t> Draft 5C for Time Aware Shapers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Technical Feasibility</a:t>
            </a:r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599" y="2743200"/>
            <a:ext cx="8264525" cy="3643313"/>
          </a:xfrm>
        </p:spPr>
        <p:txBody>
          <a:bodyPr/>
          <a:lstStyle/>
          <a:p>
            <a:pPr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smtClean="0"/>
              <a:t>All AVB Generation 1 Bridges and End Nodes are locked in time by IEEE 802.1AS.  It has been demonstrated with significant accuracy that multiple End Nodes can use IEEE 802.1AS as a time base to synchronize events.  </a:t>
            </a:r>
            <a:r>
              <a:rPr lang="en-US" sz="1600" dirty="0" smtClean="0"/>
              <a:t>AVB Bridges support the propagation of time across the network but does not use that time.  This enhancement connects bridges to this proven common time base.   Many non-IEEE 802 networks that require very low latency use </a:t>
            </a:r>
            <a:r>
              <a:rPr lang="en-US" sz="1600" dirty="0" err="1" smtClean="0"/>
              <a:t>simular</a:t>
            </a:r>
            <a:r>
              <a:rPr lang="en-US" sz="1600" dirty="0" smtClean="0"/>
              <a:t> concepts.  This enhancement allows them to work with existing IEEE 802 systems and standards.</a:t>
            </a:r>
            <a:endParaRPr lang="en-US" sz="1600" dirty="0" smtClean="0"/>
          </a:p>
          <a:p>
            <a:pPr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smtClean="0"/>
              <a:t>This </a:t>
            </a:r>
            <a:r>
              <a:rPr lang="en-US" sz="1600" dirty="0" smtClean="0"/>
              <a:t>standard is based on mature virtual LAN bridging and transmit selection and scheduling.  </a:t>
            </a:r>
          </a:p>
          <a:p>
            <a:pPr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smtClean="0"/>
              <a:t>The technology re-use, and other augmented  methods are deemed proven for their reliability.</a:t>
            </a:r>
          </a:p>
          <a:p>
            <a:pPr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smtClean="0"/>
              <a:t>Not Applicable</a:t>
            </a:r>
          </a:p>
        </p:txBody>
      </p:sp>
      <p:sp>
        <p:nvSpPr>
          <p:cNvPr id="786436" name="Rectangle 4"/>
          <p:cNvSpPr>
            <a:spLocks noChangeArrowheads="1"/>
          </p:cNvSpPr>
          <p:nvPr/>
        </p:nvSpPr>
        <p:spPr bwMode="auto">
          <a:xfrm>
            <a:off x="838200" y="1295400"/>
            <a:ext cx="8029575" cy="1219200"/>
          </a:xfrm>
          <a:prstGeom prst="rect">
            <a:avLst/>
          </a:prstGeom>
          <a:solidFill>
            <a:srgbClr val="FFFF99"/>
          </a:solidFill>
          <a:ln w="6350">
            <a:solidFill>
              <a:srgbClr val="8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Demonstrated system feasibility</a:t>
            </a: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Proven technology, reasonable testing</a:t>
            </a: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Confidence in </a:t>
            </a:r>
            <a:r>
              <a:rPr lang="en-US" sz="1600" b="1" dirty="0" smtClean="0">
                <a:solidFill>
                  <a:srgbClr val="003366"/>
                </a:solidFill>
              </a:rPr>
              <a:t>reliability</a:t>
            </a:r>
          </a:p>
          <a:p>
            <a:pPr marL="571500" indent="-342900">
              <a:spcBef>
                <a:spcPct val="20000"/>
              </a:spcBef>
              <a:buFontTx/>
              <a:buAutoNum type="alphaLcParenR"/>
            </a:pPr>
            <a:r>
              <a:rPr lang="en-US" sz="1600" b="1" dirty="0" smtClean="0">
                <a:solidFill>
                  <a:srgbClr val="003366"/>
                </a:solidFill>
              </a:rPr>
              <a:t>Coexistence of 802 wireless standards specifying devices for unlicensed operation.</a:t>
            </a:r>
            <a:endParaRPr lang="en-US" sz="1600" b="1" dirty="0">
              <a:solidFill>
                <a:srgbClr val="003366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802.1 Jan 2012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481CF99-6DA8-4FD7-986E-4296BAF4AF1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Qbv</a:t>
            </a:r>
            <a:r>
              <a:rPr lang="en-US" dirty="0" smtClean="0"/>
              <a:t> Draft 5C for Time Aware Shapers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Economic Feasibility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399" y="3200401"/>
            <a:ext cx="8340725" cy="2971800"/>
          </a:xfrm>
        </p:spPr>
        <p:txBody>
          <a:bodyPr/>
          <a:lstStyle/>
          <a:p>
            <a:pPr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smtClean="0"/>
              <a:t>The standard would add small and contained incremental cost to </a:t>
            </a:r>
            <a:r>
              <a:rPr lang="en-US" sz="1600" dirty="0" smtClean="0"/>
              <a:t>bridge </a:t>
            </a:r>
            <a:r>
              <a:rPr lang="en-US" sz="1600" dirty="0" smtClean="0"/>
              <a:t>and end station implementations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smtClean="0"/>
              <a:t>Reasonable cost for performance, widely accepted today in IT segment, will be consistent in this standard.  In addition, this standard would help convergence of low-latency control application over time sensitive networking supported by AV Bridging and virtual LAN bridging that exist today, thereby helping to replace a) overlay LANs, b) multiple dedicated point-to-point </a:t>
            </a:r>
            <a:r>
              <a:rPr lang="en-US" sz="1600" dirty="0" smtClean="0"/>
              <a:t>wires.  The extra performance gain of this enhancement adds new markets that otherwise could not be addressed. </a:t>
            </a:r>
            <a:endParaRPr lang="en-US" sz="1600" dirty="0" smtClean="0"/>
          </a:p>
          <a:p>
            <a:pPr>
              <a:spcBef>
                <a:spcPct val="50000"/>
              </a:spcBef>
              <a:buFont typeface="+mj-lt"/>
              <a:buAutoNum type="alphaLcParenR"/>
            </a:pPr>
            <a:r>
              <a:rPr lang="en-US" sz="1600" dirty="0" smtClean="0"/>
              <a:t>Installation cost is expected to be not different than installation cost of existing VLAN bridges and end station.</a:t>
            </a:r>
            <a:endParaRPr lang="en-US" sz="1600" dirty="0"/>
          </a:p>
        </p:txBody>
      </p:sp>
      <p:sp>
        <p:nvSpPr>
          <p:cNvPr id="794628" name="Rectangle 4"/>
          <p:cNvSpPr>
            <a:spLocks noChangeArrowheads="1"/>
          </p:cNvSpPr>
          <p:nvPr/>
        </p:nvSpPr>
        <p:spPr bwMode="auto">
          <a:xfrm>
            <a:off x="838200" y="1676400"/>
            <a:ext cx="7953375" cy="922337"/>
          </a:xfrm>
          <a:prstGeom prst="rect">
            <a:avLst/>
          </a:prstGeom>
          <a:solidFill>
            <a:srgbClr val="FFFF99"/>
          </a:solidFill>
          <a:ln w="6350">
            <a:solidFill>
              <a:srgbClr val="8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Known cost factors, reliable data</a:t>
            </a: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Reasonable cost for performance</a:t>
            </a:r>
          </a:p>
          <a:p>
            <a:pPr marL="571500" indent="-342900" algn="l">
              <a:spcBef>
                <a:spcPct val="20000"/>
              </a:spcBef>
              <a:buFontTx/>
              <a:buAutoNum type="alphaLcParenR"/>
            </a:pPr>
            <a:r>
              <a:rPr lang="en-US" sz="1600" b="1" dirty="0">
                <a:solidFill>
                  <a:srgbClr val="003366"/>
                </a:solidFill>
              </a:rPr>
              <a:t>Consideration of installation costs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802.1 Jan 2012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481CF99-6DA8-4FD7-986E-4296BAF4AF1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Qbv</a:t>
            </a:r>
            <a:r>
              <a:rPr lang="en-US" dirty="0" smtClean="0"/>
              <a:t> Draft 5C for Time Aware Shapers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667</Words>
  <Application>Microsoft Office PowerPoint</Application>
  <PresentationFormat>On-screen Show (4:3)</PresentationFormat>
  <Paragraphs>74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IEEE 802.1 Qbv DRAFT 5C’s for Time Aware Shaper enhancement to 802.1Q</vt:lpstr>
      <vt:lpstr>The 5 Critters</vt:lpstr>
      <vt:lpstr>Broad Market Potential</vt:lpstr>
      <vt:lpstr>Compatibility</vt:lpstr>
      <vt:lpstr>Distinct Identity</vt:lpstr>
      <vt:lpstr>Technical Feasibility</vt:lpstr>
      <vt:lpstr>Economic Feasibility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Yong Kim</dc:creator>
  <cp:lastModifiedBy>Marvell</cp:lastModifiedBy>
  <cp:revision>74</cp:revision>
  <dcterms:created xsi:type="dcterms:W3CDTF">2011-05-11T20:31:39Z</dcterms:created>
  <dcterms:modified xsi:type="dcterms:W3CDTF">2012-02-01T00:07:52Z</dcterms:modified>
</cp:coreProperties>
</file>