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8" r:id="rId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4747" autoAdjust="0"/>
  </p:normalViewPr>
  <p:slideViewPr>
    <p:cSldViewPr>
      <p:cViewPr>
        <p:scale>
          <a:sx n="60" d="100"/>
          <a:sy n="60" d="100"/>
        </p:scale>
        <p:origin x="-870" y="-4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5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802.11-13/0541r0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November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John Kenney, Toyota InfoTechnology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05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467100" y="144462"/>
            <a:ext cx="2813050" cy="16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802.11-13/0541r0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2014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076700" y="8983663"/>
            <a:ext cx="2857500" cy="18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Kenney, Toyota </a:t>
            </a:r>
            <a:r>
              <a:rPr lang="en-US" dirty="0" err="1" smtClean="0"/>
              <a:t>InfoTechnology</a:t>
            </a:r>
            <a:r>
              <a:rPr lang="en-US" dirty="0" smtClean="0"/>
              <a:t> Center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413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802.11-13/0541r0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November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John Kenney, Toyota InfoTechnology Center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Kenney, Toyota Info Technology Center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2014</a:t>
            </a:r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John Kenney, Toyota Info Technology Center 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Kenney, Toyota Info Technology Center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John Kenney, Toyota Info Technology Center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John Kenney, Toyota Info Technology Center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Kenney, Toyota Info Technology Center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John Kenney, Toyota Info Technology Center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John Kenney, Toyota Info Technology Center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John Kenney, Toyota Info Technology Center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Kenney, Toyota Info Technology Center 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802.11-14/1475r0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November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John Kenney, Toyota Info Technology Center 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 smtClean="0">
                <a:solidFill>
                  <a:schemeClr val="tx1"/>
                </a:solidFill>
                <a:ea typeface="ＭＳ Ｐゴシック" pitchFamily="34" charset="-128"/>
              </a:rPr>
              <a:t>Privacy in DSRC V2X Communications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2014-11-03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388178"/>
              </p:ext>
            </p:extLst>
          </p:nvPr>
        </p:nvGraphicFramePr>
        <p:xfrm>
          <a:off x="520700" y="3532188"/>
          <a:ext cx="8024813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5" imgW="8215902" imgH="1706833" progId="Word.Document.8">
                  <p:embed/>
                </p:oleObj>
              </mc:Choice>
              <mc:Fallback>
                <p:oleObj name="Document" r:id="rId5" imgW="8215902" imgH="170683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532188"/>
                        <a:ext cx="8024813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0480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John Kenney, Toyota Info Technology Center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1472" r="50552" b="7494"/>
          <a:stretch/>
        </p:blipFill>
        <p:spPr bwMode="auto">
          <a:xfrm>
            <a:off x="1165450" y="1929041"/>
            <a:ext cx="6986750" cy="450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214" y="693342"/>
            <a:ext cx="8920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DSRC Safety</a:t>
            </a:r>
            <a:r>
              <a:rPr lang="en-US" dirty="0" smtClean="0">
                <a:solidFill>
                  <a:schemeClr val="tx1"/>
                </a:solidFill>
              </a:rPr>
              <a:t>: exchange vehicle state messages frequently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Privacy</a:t>
            </a:r>
            <a:r>
              <a:rPr lang="en-US" dirty="0" smtClean="0">
                <a:solidFill>
                  <a:schemeClr val="tx1"/>
                </a:solidFill>
              </a:rPr>
              <a:t>:  Allow short term track-ability, prevent long term track-ability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Solution</a:t>
            </a:r>
            <a:r>
              <a:rPr lang="en-US" dirty="0" smtClean="0">
                <a:solidFill>
                  <a:schemeClr val="tx1"/>
                </a:solidFill>
              </a:rPr>
              <a:t>: Change IDs, including Source MAC, every few minutes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1" name="Picture 3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915314" cy="5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43" y="4195143"/>
            <a:ext cx="915314" cy="5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59" y="3761575"/>
            <a:ext cx="915314" cy="5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843148" y="4270400"/>
            <a:ext cx="608686" cy="838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T=0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ID1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4000" y="3408350"/>
            <a:ext cx="1219200" cy="7064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≈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5 min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ID2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33800" y="2984242"/>
            <a:ext cx="1364746" cy="7064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≈ 10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ID3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797549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2371</TotalTime>
  <Words>89</Words>
  <Application>Microsoft Office PowerPoint</Application>
  <PresentationFormat>On-screen Show (4:3)</PresentationFormat>
  <Paragraphs>22</Paragraphs>
  <Slides>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802-11-Submission</vt:lpstr>
      <vt:lpstr>Document</vt:lpstr>
      <vt:lpstr>Privacy in DSRC V2X Communications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Dedicated Short Range Communication (DSRC) Applications Tutorial and Implications for Spectrum Sharing</dc:title>
  <dc:subject>Implications for spectrum sharing</dc:subject>
  <dc:creator>John Kenny</dc:creator>
  <cp:lastModifiedBy>John Kenney</cp:lastModifiedBy>
  <cp:revision>43</cp:revision>
  <cp:lastPrinted>1601-01-01T00:00:00Z</cp:lastPrinted>
  <dcterms:created xsi:type="dcterms:W3CDTF">2013-05-08T17:52:04Z</dcterms:created>
  <dcterms:modified xsi:type="dcterms:W3CDTF">2014-11-03T20:25:17Z</dcterms:modified>
</cp:coreProperties>
</file>