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theme/theme5.xml" ContentType="application/vnd.openxmlformats-officedocument.them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theme/theme3.xml" ContentType="application/vnd.openxmlformats-officedocument.them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Layouts/slideLayout10.xml" ContentType="application/vnd.openxmlformats-officedocument.presentationml.slideLayout+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8.xml" ContentType="application/vnd.openxmlformats-officedocument.theme+xml"/>
  <Override PartName="/ppt/theme/theme9.xml" ContentType="application/vnd.openxmlformats-officedocument.theme+xml"/>
  <Override PartName="/ppt/theme/theme12.xml" ContentType="application/vnd.openxmlformats-officedocument.theme+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viewProps.xml" ContentType="application/vnd.openxmlformats-officedocument.presentationml.viewProps+xml"/>
  <Override PartName="/ppt/theme/theme6.xml" ContentType="application/vnd.openxmlformats-officedocument.theme+xml"/>
  <Override PartName="/ppt/theme/theme7.xml" ContentType="application/vnd.openxmlformats-officedocument.theme+xml"/>
  <Override PartName="/ppt/slideLayouts/slideLayout9.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theme/theme4.xml" ContentType="application/vnd.openxmlformats-officedocument.theme+xml"/>
  <Override PartName="/ppt/slideLayouts/slideLayout7.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 id="2147483785" r:id="rId2"/>
    <p:sldMasterId id="2147483796" r:id="rId3"/>
    <p:sldMasterId id="2147483799" r:id="rId4"/>
    <p:sldMasterId id="2147483802" r:id="rId5"/>
    <p:sldMasterId id="2147483805" r:id="rId6"/>
    <p:sldMasterId id="2147483808" r:id="rId7"/>
    <p:sldMasterId id="2147483811" r:id="rId8"/>
    <p:sldMasterId id="2147483814" r:id="rId9"/>
    <p:sldMasterId id="2147483878" r:id="rId10"/>
  </p:sldMasterIdLst>
  <p:notesMasterIdLst>
    <p:notesMasterId r:id="rId17"/>
  </p:notesMasterIdLst>
  <p:handoutMasterIdLst>
    <p:handoutMasterId r:id="rId18"/>
  </p:handoutMasterIdLst>
  <p:sldIdLst>
    <p:sldId id="262" r:id="rId11"/>
    <p:sldId id="258" r:id="rId12"/>
    <p:sldId id="263" r:id="rId13"/>
    <p:sldId id="264" r:id="rId14"/>
    <p:sldId id="265" r:id="rId15"/>
    <p:sldId id="266" r:id="rId1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777777"/>
    <a:srgbClr val="99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99" autoAdjust="0"/>
    <p:restoredTop sz="94660"/>
  </p:normalViewPr>
  <p:slideViewPr>
    <p:cSldViewPr showGuides="1">
      <p:cViewPr varScale="1">
        <p:scale>
          <a:sx n="110" d="100"/>
          <a:sy n="110" d="100"/>
        </p:scale>
        <p:origin x="-1410" y="-78"/>
      </p:cViewPr>
      <p:guideLst>
        <p:guide orient="horz" pos="436"/>
        <p:guide orient="horz" pos="618"/>
        <p:guide orient="horz" pos="845"/>
        <p:guide orient="horz" pos="2840"/>
        <p:guide orient="horz" pos="4020"/>
        <p:guide pos="5284"/>
        <p:guide pos="476"/>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70" d="100"/>
          <a:sy n="70" d="100"/>
        </p:scale>
        <p:origin x="-1638"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5" Type="http://schemas.openxmlformats.org/officeDocument/2006/relationships/slideMaster" Target="slideMasters/slideMaster5.xml"/><Relationship Id="rId15" Type="http://schemas.openxmlformats.org/officeDocument/2006/relationships/slide" Target="slides/slide5.xml"/><Relationship Id="rId10" Type="http://schemas.openxmlformats.org/officeDocument/2006/relationships/slideMaster" Target="slideMasters/slideMaster10.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ea typeface="宋体" pitchFamily="2" charset="-122"/>
              </a:defRPr>
            </a:lvl1pPr>
          </a:lstStyle>
          <a:p>
            <a:pPr>
              <a:defRPr/>
            </a:pPr>
            <a:endParaRPr lang="zh-CN" altLang="en-US"/>
          </a:p>
        </p:txBody>
      </p:sp>
      <p:sp>
        <p:nvSpPr>
          <p:cNvPr id="22733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ea typeface="宋体" pitchFamily="2" charset="-122"/>
              </a:defRPr>
            </a:lvl1pPr>
          </a:lstStyle>
          <a:p>
            <a:pPr>
              <a:defRPr/>
            </a:pPr>
            <a:fld id="{FD6B2986-D06E-4F3C-B19C-CC0A0E2B9416}" type="datetimeFigureOut">
              <a:rPr lang="zh-CN" altLang="en-US"/>
              <a:pPr>
                <a:defRPr/>
              </a:pPr>
              <a:t>2015/1/21</a:t>
            </a:fld>
            <a:endParaRPr lang="en-US" altLang="zh-CN"/>
          </a:p>
        </p:txBody>
      </p:sp>
      <p:sp>
        <p:nvSpPr>
          <p:cNvPr id="22733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ea typeface="宋体" pitchFamily="2" charset="-122"/>
              </a:defRPr>
            </a:lvl1pPr>
          </a:lstStyle>
          <a:p>
            <a:pPr>
              <a:defRPr/>
            </a:pPr>
            <a:endParaRPr lang="en-US" altLang="zh-CN"/>
          </a:p>
        </p:txBody>
      </p:sp>
      <p:sp>
        <p:nvSpPr>
          <p:cNvPr id="22733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ea typeface="宋体" pitchFamily="2" charset="-122"/>
              </a:defRPr>
            </a:lvl1pPr>
          </a:lstStyle>
          <a:p>
            <a:pPr>
              <a:defRPr/>
            </a:pPr>
            <a:fld id="{4B569440-9C1A-4A13-B530-46C3A9E17375}" type="slidenum">
              <a:rPr lang="zh-CN" altLang="en-US"/>
              <a:pPr>
                <a:defRPr/>
              </a:pPr>
              <a:t>‹#›</a:t>
            </a:fld>
            <a:endParaRPr lang="en-US" altLang="zh-CN"/>
          </a:p>
        </p:txBody>
      </p:sp>
    </p:spTree>
    <p:extLst>
      <p:ext uri="{BB962C8B-B14F-4D97-AF65-F5344CB8AC3E}">
        <p14:creationId xmlns="" xmlns:p14="http://schemas.microsoft.com/office/powerpoint/2010/main" val="94173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F0FBD9-554B-4D9E-969D-30550B3B6D4A}" type="datetimeFigureOut">
              <a:rPr lang="zh-CN" altLang="en-US" smtClean="0"/>
              <a:pPr/>
              <a:t>2015/1/21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5C4A8A-62B8-4AFE-A311-F560FEDD586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0.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2155825"/>
            <a:ext cx="5616575" cy="625475"/>
          </a:xfrm>
        </p:spPr>
        <p:txBody>
          <a:bodyPr/>
          <a:lstStyle/>
          <a:p>
            <a:r>
              <a:rPr lang="zh-CN" altLang="en-US" smtClean="0"/>
              <a:t>单击此处编辑母版标题样式</a:t>
            </a:r>
            <a:endParaRPr lang="zh-CN" altLang="en-US" dirty="0"/>
          </a:p>
        </p:txBody>
      </p:sp>
      <p:sp>
        <p:nvSpPr>
          <p:cNvPr id="8" name="副标题 2"/>
          <p:cNvSpPr>
            <a:spLocks noGrp="1"/>
          </p:cNvSpPr>
          <p:nvPr>
            <p:ph type="subTitle" idx="11"/>
          </p:nvPr>
        </p:nvSpPr>
        <p:spPr>
          <a:xfrm>
            <a:off x="755650" y="3068638"/>
            <a:ext cx="6400800" cy="492443"/>
          </a:xfrm>
          <a:prstGeom prst="rect">
            <a:avLst/>
          </a:prstGeo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4" name="Rectangle 19"/>
          <p:cNvSpPr>
            <a:spLocks noGrp="1" noChangeArrowheads="1"/>
          </p:cNvSpPr>
          <p:nvPr>
            <p:ph type="dt" sz="quarter" idx="12"/>
          </p:nvPr>
        </p:nvSpPr>
        <p:spPr>
          <a:ln/>
        </p:spPr>
        <p:txBody>
          <a:bodyPr/>
          <a:lstStyle>
            <a:lvl1pPr>
              <a:defRPr/>
            </a:lvl1pPr>
          </a:lstStyle>
          <a:p>
            <a:pPr>
              <a:defRPr/>
            </a:pPr>
            <a:endParaRPr lang="en-US" altLang="zh-CN"/>
          </a:p>
        </p:txBody>
      </p:sp>
    </p:spTree>
    <p:extLst>
      <p:ext uri="{BB962C8B-B14F-4D97-AF65-F5344CB8AC3E}">
        <p14:creationId xmlns="" xmlns:p14="http://schemas.microsoft.com/office/powerpoint/2010/main" val="1397655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标题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grpSp>
        <p:nvGrpSpPr>
          <p:cNvPr id="2" name="组合 1"/>
          <p:cNvGrpSpPr/>
          <p:nvPr/>
        </p:nvGrpSpPr>
        <p:grpSpPr>
          <a:xfrm>
            <a:off x="-3765" y="4953000"/>
            <a:ext cx="9147765" cy="1912088"/>
            <a:chOff x="-3765" y="4832896"/>
            <a:chExt cx="9147765" cy="2032192"/>
          </a:xfrm>
        </p:grpSpPr>
        <p:sp>
          <p:nvSpPr>
            <p:cNvPr id="7" name="任意多边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任意多边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任意多边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p:txBody>
          <a:bodyPr/>
          <a:lstStyle>
            <a:lvl1pPr>
              <a:defRPr>
                <a:solidFill>
                  <a:srgbClr val="FFFFFF"/>
                </a:solidFill>
              </a:defRPr>
            </a:lvl1pPr>
            <a:extLst/>
          </a:lstStyle>
          <a:p>
            <a:fld id="{9D21D778-B565-4D7E-94D7-64010A445B68}" type="datetimeFigureOut">
              <a:rPr lang="en-US" smtClean="0"/>
              <a:pPr/>
              <a:t>1/21/2015</a:t>
            </a:fld>
            <a:endParaRPr lang="en-US"/>
          </a:p>
        </p:txBody>
      </p:sp>
      <p:sp>
        <p:nvSpPr>
          <p:cNvPr id="19" name="页脚占位符 18"/>
          <p:cNvSpPr>
            <a:spLocks noGrp="1"/>
          </p:cNvSpPr>
          <p:nvPr>
            <p:ph type="ftr" sz="quarter" idx="11"/>
          </p:nvPr>
        </p:nvSpPr>
        <p:spPr/>
        <p:txBody>
          <a:bodyPr/>
          <a:lstStyle>
            <a:lvl1pPr>
              <a:defRPr>
                <a:solidFill>
                  <a:schemeClr val="accent1">
                    <a:tint val="20000"/>
                  </a:schemeClr>
                </a:solidFill>
              </a:defRPr>
            </a:lvl1pPr>
            <a:extLst/>
          </a:lstStyle>
          <a:p>
            <a:endParaRPr kumimoji="0" lang="en-US"/>
          </a:p>
        </p:txBody>
      </p:sp>
      <p:sp>
        <p:nvSpPr>
          <p:cNvPr id="27" name="灯片编号占位符 26"/>
          <p:cNvSpPr>
            <a:spLocks noGrp="1"/>
          </p:cNvSpPr>
          <p:nvPr>
            <p:ph type="sldNum" sz="quarter" idx="12"/>
          </p:nvPr>
        </p:nvSpPr>
        <p:spPr/>
        <p:txBody>
          <a:bodyPr/>
          <a:lstStyle>
            <a:lvl1pPr>
              <a:defRPr>
                <a:solidFill>
                  <a:srgbClr val="FFFFFF"/>
                </a:solidFill>
              </a:defRPr>
            </a:lvl1pPr>
            <a:extLst/>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timing>
    <p:tnLst>
      <p:par>
        <p:cTn id="1" dur="indefinite" restart="never" nodeType="tmRoot"/>
      </p:par>
    </p:tnLst>
  </p:timing>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pPr>
              <a:defRPr/>
            </a:pPr>
            <a:endParaRPr lang="en-US" altLang="zh-CN"/>
          </a:p>
        </p:txBody>
      </p:sp>
      <p:sp>
        <p:nvSpPr>
          <p:cNvPr id="5" name="页脚占位符 4"/>
          <p:cNvSpPr>
            <a:spLocks noGrp="1"/>
          </p:cNvSpPr>
          <p:nvPr>
            <p:ph type="ftr" sz="quarter" idx="11"/>
          </p:nvPr>
        </p:nvSpPr>
        <p:spPr/>
        <p:txBody>
          <a:bodyPr/>
          <a:lstStyle>
            <a:extLst/>
          </a:lstStyle>
          <a:p>
            <a:r>
              <a:rPr kumimoji="0" lang="en-US" smtClean="0"/>
              <a:t>new-dcb-yizhou-vdp-extension</a:t>
            </a:r>
            <a:endParaRPr kumimoji="0" lang="en-US"/>
          </a:p>
        </p:txBody>
      </p:sp>
      <p:sp>
        <p:nvSpPr>
          <p:cNvPr id="6" name="灯片编号占位符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标题 6"/>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extLst/>
          </a:lstStyle>
          <a:p>
            <a:fld id="{9D21D778-B565-4D7E-94D7-64010A445B68}" type="datetimeFigureOut">
              <a:rPr lang="en-US" smtClean="0"/>
              <a:pPr/>
              <a:t>1/21/2015</a:t>
            </a:fld>
            <a:endParaRPr lang="en-US"/>
          </a:p>
        </p:txBody>
      </p:sp>
      <p:sp>
        <p:nvSpPr>
          <p:cNvPr id="5" name="页脚占位符 4"/>
          <p:cNvSpPr>
            <a:spLocks noGrp="1"/>
          </p:cNvSpPr>
          <p:nvPr>
            <p:ph type="ftr" sz="quarter" idx="11"/>
          </p:nvPr>
        </p:nvSpPr>
        <p:spPr/>
        <p:txBody>
          <a:bodyPr/>
          <a:lstStyle>
            <a:extLst/>
          </a:lstStyle>
          <a:p>
            <a:endParaRPr kumimoji="0" lang="en-US"/>
          </a:p>
        </p:txBody>
      </p:sp>
      <p:sp>
        <p:nvSpPr>
          <p:cNvPr id="6" name="灯片编号占位符 5"/>
          <p:cNvSpPr>
            <a:spLocks noGrp="1"/>
          </p:cNvSpPr>
          <p:nvPr>
            <p:ph type="sldNum" sz="quarter" idx="12"/>
          </p:nvPr>
        </p:nvSpPr>
        <p:spPr/>
        <p:txBody>
          <a:bodyPr/>
          <a:lstStyle>
            <a:extLst/>
          </a:lstStyle>
          <a:p>
            <a:fld id="{2C6B1FF6-39B9-40F5-8B67-33C6354A3D4F}" type="slidenum">
              <a:rPr kumimoji="0" lang="en-US" smtClean="0"/>
              <a:pPr/>
              <a:t>‹#›</a:t>
            </a:fld>
            <a:endParaRPr kumimoji="0" lang="en-US" dirty="0">
              <a:solidFill>
                <a:schemeClr val="accent3">
                  <a:shade val="75000"/>
                </a:schemeClr>
              </a:solidFill>
            </a:endParaRPr>
          </a:p>
        </p:txBody>
      </p:sp>
      <p:sp>
        <p:nvSpPr>
          <p:cNvPr id="7" name="燕尾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燕尾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9D21D778-B565-4D7E-94D7-64010A445B68}" type="datetimeFigureOut">
              <a:rPr lang="en-US" smtClean="0"/>
              <a:pPr/>
              <a:t>1/21/2015</a:t>
            </a:fld>
            <a:endParaRPr lang="en-US"/>
          </a:p>
        </p:txBody>
      </p:sp>
      <p:sp>
        <p:nvSpPr>
          <p:cNvPr id="6" name="页脚占位符 5"/>
          <p:cNvSpPr>
            <a:spLocks noGrp="1"/>
          </p:cNvSpPr>
          <p:nvPr>
            <p:ph type="ftr" sz="quarter" idx="11"/>
          </p:nvPr>
        </p:nvSpPr>
        <p:spPr/>
        <p:txBody>
          <a:bodyPr/>
          <a:lstStyle>
            <a:extLst/>
          </a:lstStyle>
          <a:p>
            <a:endParaRPr kumimoji="0" lang="en-US" dirty="0"/>
          </a:p>
        </p:txBody>
      </p:sp>
      <p:sp>
        <p:nvSpPr>
          <p:cNvPr id="7" name="灯片编号占位符 6"/>
          <p:cNvSpPr>
            <a:spLocks noGrp="1"/>
          </p:cNvSpPr>
          <p:nvPr>
            <p:ph type="sldNum" sz="quarter" idx="12"/>
          </p:nvPr>
        </p:nvSpPr>
        <p:spPr/>
        <p:txBody>
          <a:bodyPr/>
          <a:lstStyle>
            <a:extLst/>
          </a:lstStyle>
          <a:p>
            <a:fld id="{2C6B1FF6-39B9-40F5-8B67-33C6354A3D4F}" type="slidenum">
              <a:rPr kumimoji="0" lang="en-US" smtClean="0"/>
              <a:pPr/>
              <a:t>‹#›</a:t>
            </a:fld>
            <a:endParaRPr kumimoji="0" lang="en-US"/>
          </a:p>
        </p:txBody>
      </p:sp>
      <p:sp>
        <p:nvSpPr>
          <p:cNvPr id="8" name="标题 7"/>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nchor="ctr"/>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9D21D778-B565-4D7E-94D7-64010A445B68}" type="datetimeFigureOut">
              <a:rPr lang="en-US" smtClean="0"/>
              <a:pPr/>
              <a:t>1/21/2015</a:t>
            </a:fld>
            <a:endParaRPr lang="en-US"/>
          </a:p>
        </p:txBody>
      </p:sp>
      <p:sp>
        <p:nvSpPr>
          <p:cNvPr id="8" name="页脚占位符 7"/>
          <p:cNvSpPr>
            <a:spLocks noGrp="1"/>
          </p:cNvSpPr>
          <p:nvPr>
            <p:ph type="ftr" sz="quarter" idx="11"/>
          </p:nvPr>
        </p:nvSpPr>
        <p:spPr/>
        <p:txBody>
          <a:bodyPr/>
          <a:lstStyle>
            <a:extLst/>
          </a:lstStyle>
          <a:p>
            <a:endParaRPr kumimoji="0" lang="en-US"/>
          </a:p>
        </p:txBody>
      </p:sp>
      <p:sp>
        <p:nvSpPr>
          <p:cNvPr id="9" name="灯片编号占位符 8"/>
          <p:cNvSpPr>
            <a:spLocks noGrp="1"/>
          </p:cNvSpPr>
          <p:nvPr>
            <p:ph type="sldNum" sz="quarter" idx="12"/>
          </p:nvPr>
        </p:nvSpPr>
        <p:spPr/>
        <p:txBody>
          <a:bodyPr/>
          <a:lstStyle>
            <a:extLst/>
          </a:lstStyle>
          <a:p>
            <a:pPr algn="ctr" eaLnBrk="1" latinLnBrk="0" hangingPunct="1"/>
            <a:fld id="{2C6B1FF6-39B9-40F5-8B67-33C6354A3D4F}" type="slidenum">
              <a:rPr kumimoji="0" lang="en-US" smtClean="0"/>
              <a:pPr algn="ct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extLst/>
          </a:lstStyle>
          <a:p>
            <a:fld id="{9D21D778-B565-4D7E-94D7-64010A445B68}" type="datetimeFigureOut">
              <a:rPr lang="en-US" smtClean="0"/>
              <a:pPr/>
              <a:t>1/21/2015</a:t>
            </a:fld>
            <a:endParaRPr lang="en-US"/>
          </a:p>
        </p:txBody>
      </p:sp>
      <p:sp>
        <p:nvSpPr>
          <p:cNvPr id="4" name="页脚占位符 3"/>
          <p:cNvSpPr>
            <a:spLocks noGrp="1"/>
          </p:cNvSpPr>
          <p:nvPr>
            <p:ph type="ftr" sz="quarter" idx="11"/>
          </p:nvPr>
        </p:nvSpPr>
        <p:spPr/>
        <p:txBody>
          <a:bodyPr/>
          <a:lstStyle>
            <a:extLst/>
          </a:lstStyle>
          <a:p>
            <a:endParaRPr kumimoji="0" lang="en-US" dirty="0"/>
          </a:p>
        </p:txBody>
      </p:sp>
      <p:sp>
        <p:nvSpPr>
          <p:cNvPr id="5" name="灯片编号占位符 4"/>
          <p:cNvSpPr>
            <a:spLocks noGrp="1"/>
          </p:cNvSpPr>
          <p:nvPr>
            <p:ph type="sldNum" sz="quarter" idx="12"/>
          </p:nvPr>
        </p:nvSpPr>
        <p:spPr/>
        <p:txBody>
          <a:bodyPr/>
          <a:lstStyle>
            <a:extLst/>
          </a:lstStyle>
          <a:p>
            <a:fld id="{2C6B1FF6-39B9-40F5-8B67-33C6354A3D4F}" type="slidenum">
              <a:rPr kumimoji="0" lang="en-US" smtClean="0"/>
              <a:pPr/>
              <a:t>‹#›</a:t>
            </a:fld>
            <a:endParaRPr kumimoji="0" lang="en-US" dirty="0"/>
          </a:p>
        </p:txBody>
      </p:sp>
      <p:sp>
        <p:nvSpPr>
          <p:cNvPr id="6" name="标题 5"/>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extLst/>
          </a:lstStyle>
          <a:p>
            <a:fld id="{9D21D778-B565-4D7E-94D7-64010A445B68}" type="datetimeFigureOut">
              <a:rPr lang="en-US" smtClean="0"/>
              <a:pPr/>
              <a:t>1/21/2015</a:t>
            </a:fld>
            <a:endParaRPr lang="en-US"/>
          </a:p>
        </p:txBody>
      </p:sp>
      <p:sp>
        <p:nvSpPr>
          <p:cNvPr id="3" name="页脚占位符 2"/>
          <p:cNvSpPr>
            <a:spLocks noGrp="1"/>
          </p:cNvSpPr>
          <p:nvPr>
            <p:ph type="ftr" sz="quarter" idx="11"/>
          </p:nvPr>
        </p:nvSpPr>
        <p:spPr/>
        <p:txBody>
          <a:bodyPr/>
          <a:lstStyle>
            <a:extLst/>
          </a:lstStyle>
          <a:p>
            <a:endParaRPr kumimoji="0" lang="en-US"/>
          </a:p>
        </p:txBody>
      </p:sp>
      <p:sp>
        <p:nvSpPr>
          <p:cNvPr id="4" name="灯片编号占位符 3"/>
          <p:cNvSpPr>
            <a:spLocks noGrp="1"/>
          </p:cNvSpPr>
          <p:nvPr>
            <p:ph type="sldNum" sz="quarter" idx="12"/>
          </p:nvPr>
        </p:nvSpPr>
        <p:spPr/>
        <p:txBody>
          <a:bodyPr/>
          <a:lstStyle>
            <a:extLst/>
          </a:lstStyle>
          <a:p>
            <a:fld id="{2C6B1FF6-39B9-40F5-8B67-33C6354A3D4F}" type="slidenum">
              <a:rPr kumimoji="0" lang="en-US" smtClean="0"/>
              <a:pPr/>
              <a:t>‹#›</a:t>
            </a:fld>
            <a:endParaRPr kumimoji="0" lang="en-US" dirty="0">
              <a:solidFill>
                <a:srgbClr val="FFFFFF"/>
              </a:solidFill>
            </a:endParaRPr>
          </a:p>
        </p:txBody>
      </p:sp>
    </p:spTree>
  </p:cSld>
  <p:clrMapOvr>
    <a:masterClrMapping/>
  </p:clrMapOvr>
  <p:timing>
    <p:tnLst>
      <p:par>
        <p:cTn id="1" dur="indefinite" restart="never" nodeType="tmRoot"/>
      </p:par>
    </p:tnLst>
  </p:timing>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6727032" y="6407944"/>
            <a:ext cx="1920240" cy="365760"/>
          </a:xfrm>
        </p:spPr>
        <p:txBody>
          <a:bodyPr/>
          <a:lstStyle>
            <a:extLst/>
          </a:lstStyle>
          <a:p>
            <a:fld id="{9D21D778-B565-4D7E-94D7-64010A445B68}" type="datetimeFigureOut">
              <a:rPr lang="en-US" smtClean="0"/>
              <a:pPr/>
              <a:t>1/21/2015</a:t>
            </a:fld>
            <a:endParaRPr lang="en-US"/>
          </a:p>
        </p:txBody>
      </p:sp>
      <p:sp>
        <p:nvSpPr>
          <p:cNvPr id="6" name="页脚占位符 5"/>
          <p:cNvSpPr>
            <a:spLocks noGrp="1"/>
          </p:cNvSpPr>
          <p:nvPr>
            <p:ph type="ftr" sz="quarter" idx="11"/>
          </p:nvPr>
        </p:nvSpPr>
        <p:spPr/>
        <p:txBody>
          <a:bodyPr/>
          <a:lstStyle>
            <a:extLst/>
          </a:lstStyle>
          <a:p>
            <a:endParaRPr kumimoji="0" lang="en-US" dirty="0"/>
          </a:p>
        </p:txBody>
      </p:sp>
      <p:sp>
        <p:nvSpPr>
          <p:cNvPr id="7" name="灯片编号占位符 6"/>
          <p:cNvSpPr>
            <a:spLocks noGrp="1"/>
          </p:cNvSpPr>
          <p:nvPr>
            <p:ph type="sldNum" sz="quarter" idx="12"/>
          </p:nvPr>
        </p:nvSpPr>
        <p:spPr/>
        <p:txBody>
          <a:bodyPr/>
          <a:lstStyle>
            <a:extLst/>
          </a:lstStyle>
          <a:p>
            <a:fld id="{2C6B1FF6-39B9-40F5-8B67-33C6354A3D4F}" type="slidenum">
              <a:rPr kumimoji="0" lang="en-US" smtClean="0"/>
              <a:pPr/>
              <a:t>‹#›</a:t>
            </a:fld>
            <a:endParaRPr kumimoji="0" lang="en-US" dirty="0">
              <a:solidFill>
                <a:schemeClr val="accent3">
                  <a:shade val="75000"/>
                </a:schemeClr>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CN" altLang="en-US" smtClean="0"/>
              <a:t>单击此处编辑母版文本样式</a:t>
            </a:r>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CN" altLang="en-US" smtClean="0"/>
              <a:t>单击图标添加图片</a:t>
            </a:r>
            <a:endParaRPr kumimoji="0" lang="en-US" dirty="0"/>
          </a:p>
        </p:txBody>
      </p:sp>
      <p:sp>
        <p:nvSpPr>
          <p:cNvPr id="5" name="日期占位符 4"/>
          <p:cNvSpPr>
            <a:spLocks noGrp="1"/>
          </p:cNvSpPr>
          <p:nvPr>
            <p:ph type="dt" sz="half" idx="10"/>
          </p:nvPr>
        </p:nvSpPr>
        <p:spPr/>
        <p:txBody>
          <a:bodyPr/>
          <a:lstStyle>
            <a:lvl1pPr>
              <a:defRPr>
                <a:solidFill>
                  <a:schemeClr val="tx1"/>
                </a:solidFill>
              </a:defRPr>
            </a:lvl1pPr>
            <a:extLst/>
          </a:lstStyle>
          <a:p>
            <a:fld id="{9D21D778-B565-4D7E-94D7-64010A445B68}" type="datetimeFigureOut">
              <a:rPr lang="en-US" smtClean="0"/>
              <a:pPr/>
              <a:t>1/21/2015</a:t>
            </a:fld>
            <a:endParaRPr lang="en-US" dirty="0"/>
          </a:p>
        </p:txBody>
      </p:sp>
      <p:sp>
        <p:nvSpPr>
          <p:cNvPr id="6" name="页脚占位符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dirty="0"/>
          </a:p>
        </p:txBody>
      </p:sp>
      <p:sp>
        <p:nvSpPr>
          <p:cNvPr id="7" name="灯片编号占位符 6"/>
          <p:cNvSpPr>
            <a:spLocks noGrp="1"/>
          </p:cNvSpPr>
          <p:nvPr>
            <p:ph type="sldNum" sz="quarter" idx="12"/>
          </p:nvPr>
        </p:nvSpPr>
        <p:spPr/>
        <p:txBody>
          <a:bodyPr/>
          <a:lstStyle>
            <a:lvl1pPr>
              <a:defRPr>
                <a:solidFill>
                  <a:schemeClr val="tx1"/>
                </a:solidFill>
              </a:defRPr>
            </a:lvl1pPr>
            <a:extLst/>
          </a:lstStyle>
          <a:p>
            <a:fld id="{2C6B1FF6-39B9-40F5-8B67-33C6354A3D4F}" type="slidenum">
              <a:rPr kumimoji="0" lang="en-US" smtClean="0"/>
              <a:pPr/>
              <a:t>‹#›</a:t>
            </a:fld>
            <a:endParaRPr kumimoji="0" lang="en-US" dirty="0"/>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CN" altLang="en-US" smtClean="0"/>
              <a:t>单击此处编辑母版标题样式</a:t>
            </a:r>
            <a:endParaRPr kumimoji="0" lang="en-US"/>
          </a:p>
        </p:txBody>
      </p:sp>
      <p:sp>
        <p:nvSpPr>
          <p:cNvPr id="8" name="任意多边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任意多边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燕尾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燕尾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481329"/>
            <a:ext cx="8229600" cy="4386071"/>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9D21D778-B565-4D7E-94D7-64010A445B68}" type="datetimeFigureOut">
              <a:rPr lang="en-US" smtClean="0"/>
              <a:pPr/>
              <a:t>1/21/2015</a:t>
            </a:fld>
            <a:endParaRPr lang="en-US"/>
          </a:p>
        </p:txBody>
      </p:sp>
      <p:sp>
        <p:nvSpPr>
          <p:cNvPr id="5" name="页脚占位符 4"/>
          <p:cNvSpPr>
            <a:spLocks noGrp="1"/>
          </p:cNvSpPr>
          <p:nvPr>
            <p:ph type="ftr" sz="quarter" idx="11"/>
          </p:nvPr>
        </p:nvSpPr>
        <p:spPr/>
        <p:txBody>
          <a:bodyPr/>
          <a:lstStyle>
            <a:extLst/>
          </a:lstStyle>
          <a:p>
            <a:endParaRPr kumimoji="0" lang="en-US"/>
          </a:p>
        </p:txBody>
      </p:sp>
      <p:sp>
        <p:nvSpPr>
          <p:cNvPr id="6" name="灯片编号占位符 5"/>
          <p:cNvSpPr>
            <a:spLocks noGrp="1"/>
          </p:cNvSpPr>
          <p:nvPr>
            <p:ph type="sldNum" sz="quarter" idx="12"/>
          </p:nvPr>
        </p:nvSpPr>
        <p:spPr/>
        <p:txBody>
          <a:bodyPr/>
          <a:lstStyle>
            <a:extLst/>
          </a:lstStyle>
          <a:p>
            <a:fld id="{2C6B1FF6-39B9-40F5-8B67-33C6354A3D4F}" type="slidenum">
              <a:rPr kumimoji="0" lang="en-US" smtClean="0"/>
              <a:pPr/>
              <a:t>‹#›</a:t>
            </a:fld>
            <a:endParaRPr kumimoji="0" lang="en-US"/>
          </a:p>
        </p:txBody>
      </p:sp>
    </p:spTree>
  </p:cSld>
  <p:clrMapOvr>
    <a:masterClrMapping/>
  </p:clrMapOvr>
  <p:timing>
    <p:tnLst>
      <p:par>
        <p:cTn id="1" dur="indefinite" restart="never" nodeType="tmRoot"/>
      </p:par>
    </p:tnLst>
  </p:timing>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2636838"/>
            <a:ext cx="5616575" cy="625475"/>
          </a:xfrm>
        </p:spPr>
        <p:txBody>
          <a:bodyPr/>
          <a:lstStyle/>
          <a:p>
            <a:r>
              <a:rPr lang="zh-CN" altLang="en-US" dirty="0" smtClean="0"/>
              <a:t>单击此处编辑母版标题样式</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 xmlns:p14="http://schemas.microsoft.com/office/powerpoint/2010/main" val="11207386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1"/>
            <a:ext cx="6324600" cy="5592760"/>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9D21D778-B565-4D7E-94D7-64010A445B68}" type="datetimeFigureOut">
              <a:rPr lang="en-US" smtClean="0"/>
              <a:pPr/>
              <a:t>1/21/2015</a:t>
            </a:fld>
            <a:endParaRPr lang="en-US"/>
          </a:p>
        </p:txBody>
      </p:sp>
      <p:sp>
        <p:nvSpPr>
          <p:cNvPr id="5" name="页脚占位符 4"/>
          <p:cNvSpPr>
            <a:spLocks noGrp="1"/>
          </p:cNvSpPr>
          <p:nvPr>
            <p:ph type="ftr" sz="quarter" idx="11"/>
          </p:nvPr>
        </p:nvSpPr>
        <p:spPr/>
        <p:txBody>
          <a:bodyPr/>
          <a:lstStyle>
            <a:extLst/>
          </a:lstStyle>
          <a:p>
            <a:endParaRPr kumimoji="0" lang="en-US"/>
          </a:p>
        </p:txBody>
      </p:sp>
      <p:sp>
        <p:nvSpPr>
          <p:cNvPr id="6" name="灯片编号占位符 5"/>
          <p:cNvSpPr>
            <a:spLocks noGrp="1"/>
          </p:cNvSpPr>
          <p:nvPr>
            <p:ph type="sldNum" sz="quarter" idx="12"/>
          </p:nvPr>
        </p:nvSpPr>
        <p:spPr/>
        <p:txBody>
          <a:bodyPr/>
          <a:lstStyle>
            <a:extLst/>
          </a:lstStyle>
          <a:p>
            <a:fld id="{2C6B1FF6-39B9-40F5-8B67-33C6354A3D4F}" type="slidenum">
              <a:rPr kumimoji="0" lang="en-US" smtClean="0"/>
              <a:pPr/>
              <a:t>‹#›</a:t>
            </a:fld>
            <a:endParaRPr kumimoji="0" lang="en-US" dirty="0"/>
          </a:p>
        </p:txBody>
      </p:sp>
    </p:spTree>
  </p:cSld>
  <p:clrMapOvr>
    <a:masterClrMapping/>
  </p:clrMapOvr>
  <p:timing>
    <p:tnLst>
      <p:par>
        <p:cTn id="1" dur="indefinite" restart="never" nodeType="tmRoot"/>
      </p:par>
    </p:tnLst>
  </p:timing>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2155825"/>
            <a:ext cx="5616575" cy="625475"/>
          </a:xfrm>
        </p:spPr>
        <p:txBody>
          <a:bodyPr/>
          <a:lstStyle/>
          <a:p>
            <a:r>
              <a:rPr lang="zh-CN" altLang="en-US" smtClean="0"/>
              <a:t>单击此处编辑母版标题样式</a:t>
            </a:r>
            <a:endParaRPr lang="zh-CN" altLang="en-US" dirty="0"/>
          </a:p>
        </p:txBody>
      </p:sp>
      <p:sp>
        <p:nvSpPr>
          <p:cNvPr id="8" name="副标题 2"/>
          <p:cNvSpPr>
            <a:spLocks noGrp="1"/>
          </p:cNvSpPr>
          <p:nvPr>
            <p:ph type="subTitle" idx="11"/>
          </p:nvPr>
        </p:nvSpPr>
        <p:spPr>
          <a:xfrm>
            <a:off x="755650" y="3068638"/>
            <a:ext cx="6400800" cy="492443"/>
          </a:xfrm>
          <a:prstGeom prst="rect">
            <a:avLst/>
          </a:prstGeo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4" name="Rectangle 19"/>
          <p:cNvSpPr>
            <a:spLocks noGrp="1" noChangeArrowheads="1"/>
          </p:cNvSpPr>
          <p:nvPr>
            <p:ph type="dt" sz="quarter" idx="12"/>
          </p:nvPr>
        </p:nvSpPr>
        <p:spPr>
          <a:xfrm>
            <a:off x="6727032" y="6407944"/>
            <a:ext cx="1920240" cy="365760"/>
          </a:xfrm>
          <a:prstGeom prst="rect">
            <a:avLst/>
          </a:prstGeom>
          <a:ln/>
        </p:spPr>
        <p:txBody>
          <a:bodyPr/>
          <a:lstStyle>
            <a:lvl1pPr>
              <a:defRPr/>
            </a:lvl1pPr>
          </a:lstStyle>
          <a:p>
            <a:pPr>
              <a:defRPr/>
            </a:pPr>
            <a:endParaRPr lang="en-US" altLang="zh-CN"/>
          </a:p>
        </p:txBody>
      </p:sp>
    </p:spTree>
    <p:extLst>
      <p:ext uri="{BB962C8B-B14F-4D97-AF65-F5344CB8AC3E}">
        <p14:creationId xmlns="" xmlns:p14="http://schemas.microsoft.com/office/powerpoint/2010/main" val="1397655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4747741"/>
            <a:ext cx="5616575" cy="625475"/>
          </a:xfrm>
        </p:spPr>
        <p:txBody>
          <a:bodyPr/>
          <a:lstStyle/>
          <a:p>
            <a:r>
              <a:rPr lang="zh-CN" altLang="en-US" dirty="0" smtClean="0"/>
              <a:t>单击此处编辑母版标题样式</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 xmlns:p14="http://schemas.microsoft.com/office/powerpoint/2010/main" val="3110790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4747741"/>
            <a:ext cx="5616575" cy="625475"/>
          </a:xfrm>
        </p:spPr>
        <p:txBody>
          <a:bodyPr/>
          <a:lstStyle/>
          <a:p>
            <a:r>
              <a:rPr lang="zh-CN" altLang="en-US" dirty="0" smtClean="0"/>
              <a:t>单击此处编辑母版标题样式</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 xmlns:p14="http://schemas.microsoft.com/office/powerpoint/2010/main" val="773269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4747741"/>
            <a:ext cx="5616575" cy="625475"/>
          </a:xfrm>
        </p:spPr>
        <p:txBody>
          <a:bodyPr/>
          <a:lstStyle/>
          <a:p>
            <a:r>
              <a:rPr lang="zh-CN" altLang="en-US" dirty="0" smtClean="0"/>
              <a:t>单击此处编辑母版标题样式</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 xmlns:p14="http://schemas.microsoft.com/office/powerpoint/2010/main" val="2766407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4747741"/>
            <a:ext cx="5616575" cy="625475"/>
          </a:xfrm>
        </p:spPr>
        <p:txBody>
          <a:bodyPr/>
          <a:lstStyle/>
          <a:p>
            <a:r>
              <a:rPr lang="zh-CN" altLang="en-US" dirty="0" smtClean="0"/>
              <a:t>单击此处编辑母版标题样式</a:t>
            </a:r>
            <a:endParaRPr lang="zh-CN" altLang="en-US" dirty="0"/>
          </a:p>
        </p:txBody>
      </p:sp>
      <p:sp>
        <p:nvSpPr>
          <p:cNvPr id="3" name="Rectangle 19"/>
          <p:cNvSpPr>
            <a:spLocks noGrp="1" noChangeArrowheads="1"/>
          </p:cNvSpPr>
          <p:nvPr>
            <p:ph type="dt" sz="quarter" idx="10"/>
          </p:nvPr>
        </p:nvSpPr>
        <p:spPr>
          <a:ln/>
        </p:spPr>
        <p:txBody>
          <a:bodyPr/>
          <a:lstStyle>
            <a:lvl1pPr>
              <a:defRPr/>
            </a:lvl1pPr>
          </a:lstStyle>
          <a:p>
            <a:pPr>
              <a:defRPr/>
            </a:pPr>
            <a:endParaRPr lang="en-US" altLang="zh-CN"/>
          </a:p>
        </p:txBody>
      </p:sp>
    </p:spTree>
    <p:extLst>
      <p:ext uri="{BB962C8B-B14F-4D97-AF65-F5344CB8AC3E}">
        <p14:creationId xmlns="" xmlns:p14="http://schemas.microsoft.com/office/powerpoint/2010/main" val="192982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0" y="2155825"/>
            <a:ext cx="5616575" cy="625475"/>
          </a:xfrm>
        </p:spPr>
        <p:txBody>
          <a:bodyPr/>
          <a:lstStyle/>
          <a:p>
            <a:r>
              <a:rPr lang="zh-CN" altLang="en-US" smtClean="0"/>
              <a:t>单击此处编辑母版标题样式</a:t>
            </a:r>
            <a:endParaRPr lang="zh-CN" altLang="en-US" dirty="0"/>
          </a:p>
        </p:txBody>
      </p:sp>
      <p:sp>
        <p:nvSpPr>
          <p:cNvPr id="8" name="副标题 2"/>
          <p:cNvSpPr>
            <a:spLocks noGrp="1"/>
          </p:cNvSpPr>
          <p:nvPr>
            <p:ph type="subTitle" idx="11"/>
          </p:nvPr>
        </p:nvSpPr>
        <p:spPr>
          <a:xfrm>
            <a:off x="755650" y="3068638"/>
            <a:ext cx="6400800" cy="492443"/>
          </a:xfrm>
          <a:prstGeom prst="rect">
            <a:avLst/>
          </a:prstGeo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4" name="Rectangle 19"/>
          <p:cNvSpPr>
            <a:spLocks noGrp="1" noChangeArrowheads="1"/>
          </p:cNvSpPr>
          <p:nvPr>
            <p:ph type="dt" sz="quarter" idx="12"/>
          </p:nvPr>
        </p:nvSpPr>
        <p:spPr>
          <a:xfrm>
            <a:off x="6727032" y="6407944"/>
            <a:ext cx="1920240" cy="365760"/>
          </a:xfrm>
          <a:prstGeom prst="rect">
            <a:avLst/>
          </a:prstGeom>
          <a:ln/>
        </p:spPr>
        <p:txBody>
          <a:bodyPr/>
          <a:lstStyle>
            <a:lvl1pPr>
              <a:defRPr/>
            </a:lvl1pPr>
          </a:lstStyle>
          <a:p>
            <a:pPr>
              <a:defRPr/>
            </a:pPr>
            <a:endParaRPr lang="en-US" altLang="zh-CN"/>
          </a:p>
        </p:txBody>
      </p:sp>
    </p:spTree>
    <p:extLst>
      <p:ext uri="{BB962C8B-B14F-4D97-AF65-F5344CB8AC3E}">
        <p14:creationId xmlns="" xmlns:p14="http://schemas.microsoft.com/office/powerpoint/2010/main" val="13976553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6727032" y="6407944"/>
            <a:ext cx="1920240" cy="365760"/>
          </a:xfrm>
          <a:prstGeom prst="rect">
            <a:avLst/>
          </a:prstGeom>
        </p:spPr>
        <p:txBody>
          <a:bodyPr/>
          <a:lstStyle>
            <a:extLst/>
          </a:lstStyle>
          <a:p>
            <a:pPr>
              <a:defRPr/>
            </a:pPr>
            <a:endParaRPr lang="en-US" altLang="zh-CN"/>
          </a:p>
        </p:txBody>
      </p:sp>
      <p:sp>
        <p:nvSpPr>
          <p:cNvPr id="5" name="页脚占位符 4"/>
          <p:cNvSpPr>
            <a:spLocks noGrp="1"/>
          </p:cNvSpPr>
          <p:nvPr>
            <p:ph type="ftr" sz="quarter" idx="11"/>
          </p:nvPr>
        </p:nvSpPr>
        <p:spPr>
          <a:xfrm>
            <a:off x="4380072" y="6407944"/>
            <a:ext cx="2350681" cy="365125"/>
          </a:xfrm>
          <a:prstGeom prst="rect">
            <a:avLst/>
          </a:prstGeom>
        </p:spPr>
        <p:txBody>
          <a:bodyPr/>
          <a:lstStyle>
            <a:extLst/>
          </a:lstStyle>
          <a:p>
            <a:r>
              <a:rPr kumimoji="0" lang="en-US" smtClean="0"/>
              <a:t>new-dcb-yizhou-vdp-extension</a:t>
            </a:r>
            <a:endParaRPr kumimoji="0" lang="en-US"/>
          </a:p>
        </p:txBody>
      </p:sp>
      <p:sp>
        <p:nvSpPr>
          <p:cNvPr id="6" name="灯片编号占位符 5"/>
          <p:cNvSpPr>
            <a:spLocks noGrp="1"/>
          </p:cNvSpPr>
          <p:nvPr>
            <p:ph type="sldNum" sz="quarter" idx="12"/>
          </p:nvPr>
        </p:nvSpPr>
        <p:spPr>
          <a:xfrm>
            <a:off x="8647272" y="6407944"/>
            <a:ext cx="365760" cy="365125"/>
          </a:xfrm>
          <a:prstGeom prst="rect">
            <a:avLst/>
          </a:prstGeom>
        </p:spPr>
        <p:txBody>
          <a:bodyPr/>
          <a:lstStyle>
            <a:extLst/>
          </a:lstStyle>
          <a:p>
            <a:fld id="{D5BBC35B-A44B-4119-B8DA-DE9E3DFADA20}" type="slidenum">
              <a:rPr kumimoji="0" lang="en-US" smtClean="0"/>
              <a:pPr/>
              <a:t>‹#›</a:t>
            </a:fld>
            <a:endParaRPr kumimoji="0" lang="en-US"/>
          </a:p>
        </p:txBody>
      </p:sp>
      <p:sp>
        <p:nvSpPr>
          <p:cNvPr id="7" name="标题 6"/>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755650" y="325438"/>
            <a:ext cx="7632700" cy="871537"/>
          </a:xfrm>
          <a:prstGeom prst="rect">
            <a:avLst/>
          </a:prstGeom>
        </p:spPr>
        <p:txBody>
          <a:bodyPr/>
          <a:lstStyle>
            <a:lvl1pPr>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755650" y="1628775"/>
            <a:ext cx="7632700" cy="419417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155205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10.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15.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jpe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jpe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5.xml"/><Relationship Id="rId5" Type="http://schemas.openxmlformats.org/officeDocument/2006/relationships/image" Target="../media/image9.png"/><Relationship Id="rId4" Type="http://schemas.openxmlformats.org/officeDocument/2006/relationships/image" Target="../media/image8.jpe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6.xml"/><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10.jpeg"/></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8.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theme" Target="../theme/theme8.xml"/><Relationship Id="rId1" Type="http://schemas.openxmlformats.org/officeDocument/2006/relationships/slideLayout" Target="../slideLayouts/slideLayout9.xml"/><Relationship Id="rId4" Type="http://schemas.openxmlformats.org/officeDocument/2006/relationships/image" Target="../media/image13.png"/></Relationships>
</file>

<file path=ppt/slideMasters/_rels/slideMaster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7"/>
          <p:cNvGrpSpPr>
            <a:grpSpLocks/>
          </p:cNvGrpSpPr>
          <p:nvPr/>
        </p:nvGrpSpPr>
        <p:grpSpPr bwMode="auto">
          <a:xfrm>
            <a:off x="9324975" y="3359150"/>
            <a:ext cx="919163" cy="3490913"/>
            <a:chOff x="5839" y="2160"/>
            <a:chExt cx="579" cy="2199"/>
          </a:xfrm>
        </p:grpSpPr>
        <p:sp>
          <p:nvSpPr>
            <p:cNvPr id="1038" name="Rectangle 78"/>
            <p:cNvSpPr>
              <a:spLocks noChangeArrowheads="1"/>
            </p:cNvSpPr>
            <p:nvPr userDrawn="1"/>
          </p:nvSpPr>
          <p:spPr bwMode="auto">
            <a:xfrm>
              <a:off x="5839" y="2160"/>
              <a:ext cx="579" cy="2199"/>
            </a:xfrm>
            <a:prstGeom prst="rect">
              <a:avLst/>
            </a:prstGeom>
            <a:solidFill>
              <a:schemeClr val="bg1"/>
            </a:soli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1039" name="Group 79"/>
            <p:cNvGrpSpPr>
              <a:grpSpLocks/>
            </p:cNvGrpSpPr>
            <p:nvPr userDrawn="1"/>
          </p:nvGrpSpPr>
          <p:grpSpPr bwMode="auto">
            <a:xfrm>
              <a:off x="5893" y="2387"/>
              <a:ext cx="466" cy="115"/>
              <a:chOff x="5893" y="2387"/>
              <a:chExt cx="466" cy="115"/>
            </a:xfrm>
          </p:grpSpPr>
          <p:sp>
            <p:nvSpPr>
              <p:cNvPr id="1100" name="Rectangle 80"/>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01" name="Rectangle 81"/>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02" name="Rectangle 82"/>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03" name="Rectangle 83"/>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0" name="Group 84"/>
            <p:cNvGrpSpPr>
              <a:grpSpLocks/>
            </p:cNvGrpSpPr>
            <p:nvPr userDrawn="1"/>
          </p:nvGrpSpPr>
          <p:grpSpPr bwMode="auto">
            <a:xfrm>
              <a:off x="5893" y="2523"/>
              <a:ext cx="466" cy="115"/>
              <a:chOff x="5893" y="2523"/>
              <a:chExt cx="466" cy="115"/>
            </a:xfrm>
          </p:grpSpPr>
          <p:sp>
            <p:nvSpPr>
              <p:cNvPr id="1096" name="Rectangle 85"/>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7" name="Rectangle 86"/>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8" name="Rectangle 87"/>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9" name="Rectangle 88"/>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1" name="Group 89"/>
            <p:cNvGrpSpPr>
              <a:grpSpLocks/>
            </p:cNvGrpSpPr>
            <p:nvPr userDrawn="1"/>
          </p:nvGrpSpPr>
          <p:grpSpPr bwMode="auto">
            <a:xfrm>
              <a:off x="5893" y="2659"/>
              <a:ext cx="466" cy="115"/>
              <a:chOff x="5893" y="2659"/>
              <a:chExt cx="466" cy="115"/>
            </a:xfrm>
          </p:grpSpPr>
          <p:sp>
            <p:nvSpPr>
              <p:cNvPr id="1092" name="Rectangle 90"/>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3" name="Rectangle 91"/>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4" name="Rectangle 92"/>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5" name="Rectangle 93"/>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2" name="Group 94"/>
            <p:cNvGrpSpPr>
              <a:grpSpLocks/>
            </p:cNvGrpSpPr>
            <p:nvPr userDrawn="1"/>
          </p:nvGrpSpPr>
          <p:grpSpPr bwMode="auto">
            <a:xfrm>
              <a:off x="5893" y="2251"/>
              <a:ext cx="466" cy="119"/>
              <a:chOff x="5893" y="2251"/>
              <a:chExt cx="466" cy="119"/>
            </a:xfrm>
          </p:grpSpPr>
          <p:sp>
            <p:nvSpPr>
              <p:cNvPr id="1088" name="Rectangle 95"/>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9" name="Rectangle 96"/>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0" name="Rectangle 97"/>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91" name="Rectangle 98"/>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3" name="Group 99"/>
            <p:cNvGrpSpPr>
              <a:grpSpLocks/>
            </p:cNvGrpSpPr>
            <p:nvPr userDrawn="1"/>
          </p:nvGrpSpPr>
          <p:grpSpPr bwMode="auto">
            <a:xfrm>
              <a:off x="5893" y="2886"/>
              <a:ext cx="466" cy="115"/>
              <a:chOff x="5893" y="2886"/>
              <a:chExt cx="466" cy="115"/>
            </a:xfrm>
          </p:grpSpPr>
          <p:sp>
            <p:nvSpPr>
              <p:cNvPr id="1084" name="Rectangle 100"/>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5" name="Rectangle 101"/>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6" name="Rectangle 102"/>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7" name="Rectangle 103"/>
              <p:cNvSpPr>
                <a:spLocks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4" name="Group 104"/>
            <p:cNvGrpSpPr>
              <a:grpSpLocks/>
            </p:cNvGrpSpPr>
            <p:nvPr userDrawn="1"/>
          </p:nvGrpSpPr>
          <p:grpSpPr bwMode="auto">
            <a:xfrm>
              <a:off x="5893" y="3022"/>
              <a:ext cx="466" cy="115"/>
              <a:chOff x="5893" y="3022"/>
              <a:chExt cx="466" cy="115"/>
            </a:xfrm>
          </p:grpSpPr>
          <p:sp>
            <p:nvSpPr>
              <p:cNvPr id="1080" name="Rectangle 105"/>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1" name="Rectangle 106"/>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2" name="Rectangle 107"/>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83" name="Rectangle 108"/>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5" name="Group 109"/>
            <p:cNvGrpSpPr>
              <a:grpSpLocks/>
            </p:cNvGrpSpPr>
            <p:nvPr userDrawn="1"/>
          </p:nvGrpSpPr>
          <p:grpSpPr bwMode="auto">
            <a:xfrm>
              <a:off x="5893" y="3158"/>
              <a:ext cx="466" cy="115"/>
              <a:chOff x="5893" y="3158"/>
              <a:chExt cx="466" cy="115"/>
            </a:xfrm>
          </p:grpSpPr>
          <p:sp>
            <p:nvSpPr>
              <p:cNvPr id="1076" name="Rectangle 110"/>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7" name="Rectangle 111"/>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8" name="Rectangle 112"/>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9" name="Rectangle 113"/>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6" name="Group 114"/>
            <p:cNvGrpSpPr>
              <a:grpSpLocks/>
            </p:cNvGrpSpPr>
            <p:nvPr userDrawn="1"/>
          </p:nvGrpSpPr>
          <p:grpSpPr bwMode="auto">
            <a:xfrm>
              <a:off x="5893" y="3385"/>
              <a:ext cx="466" cy="115"/>
              <a:chOff x="5893" y="3385"/>
              <a:chExt cx="466" cy="115"/>
            </a:xfrm>
          </p:grpSpPr>
          <p:sp>
            <p:nvSpPr>
              <p:cNvPr id="1072" name="Rectangle 115"/>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3" name="Rectangle 116"/>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4" name="Rectangle 117"/>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5" name="Rectangle 118"/>
              <p:cNvSpPr>
                <a:spLocks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7" name="Group 119"/>
            <p:cNvGrpSpPr>
              <a:grpSpLocks/>
            </p:cNvGrpSpPr>
            <p:nvPr userDrawn="1"/>
          </p:nvGrpSpPr>
          <p:grpSpPr bwMode="auto">
            <a:xfrm>
              <a:off x="5893" y="3521"/>
              <a:ext cx="466" cy="115"/>
              <a:chOff x="5893" y="3521"/>
              <a:chExt cx="466" cy="115"/>
            </a:xfrm>
          </p:grpSpPr>
          <p:sp>
            <p:nvSpPr>
              <p:cNvPr id="1068" name="Rectangle 120"/>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9" name="Rectangle 121"/>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0" name="Rectangle 122"/>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71" name="Rectangle 123"/>
              <p:cNvSpPr>
                <a:spLocks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8" name="Group 124"/>
            <p:cNvGrpSpPr>
              <a:grpSpLocks/>
            </p:cNvGrpSpPr>
            <p:nvPr userDrawn="1"/>
          </p:nvGrpSpPr>
          <p:grpSpPr bwMode="auto">
            <a:xfrm>
              <a:off x="5893" y="3657"/>
              <a:ext cx="466" cy="115"/>
              <a:chOff x="5893" y="3657"/>
              <a:chExt cx="466" cy="115"/>
            </a:xfrm>
          </p:grpSpPr>
          <p:sp>
            <p:nvSpPr>
              <p:cNvPr id="1064" name="Rectangle 125"/>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5" name="Rectangle 126"/>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6" name="Rectangle 127"/>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7" name="Rectangle 128"/>
              <p:cNvSpPr>
                <a:spLocks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49" name="Group 129"/>
            <p:cNvGrpSpPr>
              <a:grpSpLocks/>
            </p:cNvGrpSpPr>
            <p:nvPr userDrawn="1"/>
          </p:nvGrpSpPr>
          <p:grpSpPr bwMode="auto">
            <a:xfrm>
              <a:off x="5893" y="3884"/>
              <a:ext cx="466" cy="115"/>
              <a:chOff x="5893" y="3884"/>
              <a:chExt cx="466" cy="115"/>
            </a:xfrm>
          </p:grpSpPr>
          <p:sp>
            <p:nvSpPr>
              <p:cNvPr id="1060" name="Rectangle 130"/>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1" name="Rectangle 131"/>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2" name="Rectangle 132"/>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63" name="Rectangle 133"/>
              <p:cNvSpPr>
                <a:spLocks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50" name="Group 134"/>
            <p:cNvGrpSpPr>
              <a:grpSpLocks/>
            </p:cNvGrpSpPr>
            <p:nvPr userDrawn="1"/>
          </p:nvGrpSpPr>
          <p:grpSpPr bwMode="auto">
            <a:xfrm>
              <a:off x="5893" y="4026"/>
              <a:ext cx="466" cy="115"/>
              <a:chOff x="5893" y="4026"/>
              <a:chExt cx="466" cy="115"/>
            </a:xfrm>
          </p:grpSpPr>
          <p:sp>
            <p:nvSpPr>
              <p:cNvPr id="1056" name="Rectangle 135"/>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57" name="Rectangle 136"/>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58" name="Rectangle 137"/>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59" name="Rectangle 138"/>
              <p:cNvSpPr>
                <a:spLocks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51" name="Group 139"/>
            <p:cNvGrpSpPr>
              <a:grpSpLocks/>
            </p:cNvGrpSpPr>
            <p:nvPr userDrawn="1"/>
          </p:nvGrpSpPr>
          <p:grpSpPr bwMode="auto">
            <a:xfrm>
              <a:off x="5893" y="4167"/>
              <a:ext cx="466" cy="115"/>
              <a:chOff x="5893" y="4167"/>
              <a:chExt cx="466" cy="115"/>
            </a:xfrm>
          </p:grpSpPr>
          <p:sp>
            <p:nvSpPr>
              <p:cNvPr id="1052" name="Rectangle 140"/>
              <p:cNvSpPr>
                <a:spLocks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53" name="Rectangle 141"/>
              <p:cNvSpPr>
                <a:spLocks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54" name="Rectangle 142"/>
              <p:cNvSpPr>
                <a:spLocks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55" name="Rectangle 143"/>
              <p:cNvSpPr>
                <a:spLocks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1027" name="Rectangle 144"/>
          <p:cNvSpPr>
            <a:spLocks noChangeArrowheads="1"/>
          </p:cNvSpPr>
          <p:nvPr/>
        </p:nvSpPr>
        <p:spPr bwMode="auto">
          <a:xfrm>
            <a:off x="9251950" y="1333500"/>
            <a:ext cx="1192213" cy="1725613"/>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ea typeface="黑体" pitchFamily="49" charset="-122"/>
              </a:rPr>
              <a:t>配色参考方案：</a:t>
            </a:r>
          </a:p>
          <a:p>
            <a:pPr>
              <a:lnSpc>
                <a:spcPct val="120000"/>
              </a:lnSpc>
              <a:spcBef>
                <a:spcPct val="20000"/>
              </a:spcBef>
            </a:pPr>
            <a:r>
              <a:rPr lang="zh-CN" altLang="en-US" sz="1100">
                <a:solidFill>
                  <a:srgbClr val="FFFFFF"/>
                </a:solidFill>
                <a:latin typeface="Arial" pitchFamily="34" charset="0"/>
                <a:ea typeface="黑体" pitchFamily="49" charset="-122"/>
              </a:rPr>
              <a:t>建议同一页面内不超过四种颜色，以下是</a:t>
            </a:r>
            <a:r>
              <a:rPr lang="en-US" altLang="zh-CN" sz="1100">
                <a:solidFill>
                  <a:srgbClr val="FFFFFF"/>
                </a:solidFill>
                <a:latin typeface="Arial" pitchFamily="34" charset="0"/>
                <a:ea typeface="黑体" pitchFamily="49" charset="-122"/>
              </a:rPr>
              <a:t>13</a:t>
            </a:r>
            <a:r>
              <a:rPr lang="zh-CN" altLang="en-US" sz="1100">
                <a:solidFill>
                  <a:srgbClr val="FFFFFF"/>
                </a:solidFill>
                <a:latin typeface="Arial" pitchFamily="34" charset="0"/>
                <a:ea typeface="黑体" pitchFamily="49" charset="-122"/>
              </a:rPr>
              <a:t>组配色方案，同一页面内只选择一组使用。（仅供参考）</a:t>
            </a:r>
          </a:p>
        </p:txBody>
      </p:sp>
      <p:sp>
        <p:nvSpPr>
          <p:cNvPr id="1028" name="Rectangle 145"/>
          <p:cNvSpPr>
            <a:spLocks noChangeArrowheads="1"/>
          </p:cNvSpPr>
          <p:nvPr/>
        </p:nvSpPr>
        <p:spPr bwMode="auto">
          <a:xfrm>
            <a:off x="9251950" y="0"/>
            <a:ext cx="1120775" cy="684213"/>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ea typeface="黑体" pitchFamily="49" charset="-122"/>
              </a:rPr>
              <a:t>客户或者合作伙伴的标志放在右上角</a:t>
            </a:r>
            <a:r>
              <a:rPr lang="en-US" altLang="zh-CN" sz="1100">
                <a:solidFill>
                  <a:srgbClr val="FFFFFF"/>
                </a:solidFill>
                <a:latin typeface="Arial" pitchFamily="34" charset="0"/>
                <a:ea typeface="黑体" pitchFamily="49" charset="-122"/>
              </a:rPr>
              <a:t>.</a:t>
            </a:r>
            <a:endParaRPr lang="zh-CN" altLang="en-US" sz="1100">
              <a:solidFill>
                <a:srgbClr val="FFFFFF"/>
              </a:solidFill>
              <a:latin typeface="Arial" pitchFamily="34" charset="0"/>
              <a:ea typeface="黑体" pitchFamily="49" charset="-122"/>
            </a:endParaRPr>
          </a:p>
        </p:txBody>
      </p:sp>
      <p:pic>
        <p:nvPicPr>
          <p:cNvPr id="1029" name="Picture 146" descr="2"/>
          <p:cNvPicPr>
            <a:picLocks noChangeAspect="1" noChangeArrowheads="1"/>
          </p:cNvPicPr>
          <p:nvPr/>
        </p:nvPicPr>
        <p:blipFill>
          <a:blip r:embed="rId3" cstate="email">
            <a:extLst>
              <a:ext uri="{28A0092B-C50C-407E-A947-70E740481C1C}">
                <a14:useLocalDpi xmlns="" xmlns:a14="http://schemas.microsoft.com/office/drawing/2010/main"/>
              </a:ext>
            </a:extLst>
          </a:blip>
          <a:srcRect/>
          <a:stretch>
            <a:fillRect/>
          </a:stretch>
        </p:blipFill>
        <p:spPr bwMode="auto">
          <a:xfrm>
            <a:off x="0" y="973138"/>
            <a:ext cx="9144000" cy="3810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3" name="Text Box 7"/>
          <p:cNvSpPr txBox="1">
            <a:spLocks noChangeArrowheads="1"/>
          </p:cNvSpPr>
          <p:nvPr/>
        </p:nvSpPr>
        <p:spPr bwMode="auto">
          <a:xfrm>
            <a:off x="7229475" y="4011613"/>
            <a:ext cx="1258888" cy="244475"/>
          </a:xfrm>
          <a:prstGeom prst="rect">
            <a:avLst/>
          </a:prstGeom>
          <a:noFill/>
          <a:ln>
            <a:noFill/>
          </a:ln>
          <a:extLst>
            <a:ext uri="{909E8E84-426E-40DD-AFC4-6F175D3DCCD1}">
              <a14:hiddenFill xmlns="" xmlns:a14="http://schemas.microsoft.com/office/drawing/2010/main">
                <a:solidFill>
                  <a:srgbClr val="4F81BD"/>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
        <p:nvSpPr>
          <p:cNvPr id="1031" name="Rectangle 2"/>
          <p:cNvSpPr>
            <a:spLocks noGrp="1" noChangeArrowheads="1"/>
          </p:cNvSpPr>
          <p:nvPr>
            <p:ph type="title"/>
          </p:nvPr>
        </p:nvSpPr>
        <p:spPr bwMode="auto">
          <a:xfrm>
            <a:off x="755650" y="2174291"/>
            <a:ext cx="5616575" cy="58695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46800" rIns="91440" bIns="46800" numCol="1" anchor="ctr" anchorCtr="0" compatLnSpc="1">
            <a:prstTxWarp prst="textNoShape">
              <a:avLst/>
            </a:prstTxWarp>
            <a:spAutoFit/>
          </a:bodyPr>
          <a:lstStyle/>
          <a:p>
            <a:pPr lvl="0"/>
            <a:r>
              <a:rPr lang="zh-CN" altLang="en-US" dirty="0" smtClean="0"/>
              <a:t>单击此处编辑母版标题样式</a:t>
            </a:r>
          </a:p>
        </p:txBody>
      </p:sp>
      <p:sp>
        <p:nvSpPr>
          <p:cNvPr id="1032" name="Rectangle 3"/>
          <p:cNvSpPr>
            <a:spLocks noGrp="1" noChangeArrowheads="1"/>
          </p:cNvSpPr>
          <p:nvPr>
            <p:ph type="body" idx="1"/>
          </p:nvPr>
        </p:nvSpPr>
        <p:spPr bwMode="auto">
          <a:xfrm>
            <a:off x="755650" y="3068638"/>
            <a:ext cx="5329238"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dirty="0" smtClean="0"/>
              <a:t>单击此处编辑母版文本样式</a:t>
            </a:r>
          </a:p>
        </p:txBody>
      </p:sp>
      <p:sp>
        <p:nvSpPr>
          <p:cNvPr id="1033" name="Rectangle 7"/>
          <p:cNvSpPr>
            <a:spLocks noChangeArrowheads="1"/>
          </p:cNvSpPr>
          <p:nvPr/>
        </p:nvSpPr>
        <p:spPr bwMode="auto">
          <a:xfrm>
            <a:off x="-1952625" y="692150"/>
            <a:ext cx="1844675" cy="5500688"/>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gn="r">
              <a:lnSpc>
                <a:spcPct val="125000"/>
              </a:lnSpc>
              <a:spcBef>
                <a:spcPct val="20000"/>
              </a:spcBef>
            </a:pPr>
            <a:r>
              <a:rPr lang="zh-CN" altLang="en-US" sz="1100" dirty="0">
                <a:solidFill>
                  <a:srgbClr val="FFFFFF"/>
                </a:solidFill>
                <a:latin typeface="Arial" pitchFamily="34" charset="0"/>
                <a:ea typeface="黑体" pitchFamily="49" charset="-122"/>
              </a:rPr>
              <a:t>英文标题</a:t>
            </a:r>
            <a:r>
              <a:rPr lang="en-US" altLang="zh-CN" sz="1100" dirty="0">
                <a:solidFill>
                  <a:srgbClr val="FFFFFF"/>
                </a:solidFill>
                <a:latin typeface="Arial" pitchFamily="34" charset="0"/>
                <a:ea typeface="黑体" pitchFamily="49" charset="-122"/>
              </a:rPr>
              <a:t>:32-35pt  </a:t>
            </a:r>
            <a:endParaRPr lang="zh-CN" altLang="en-US" sz="1100" dirty="0">
              <a:solidFill>
                <a:srgbClr val="FFFFFF"/>
              </a:solidFill>
              <a:latin typeface="Arial" pitchFamily="34" charset="0"/>
              <a:ea typeface="黑体" pitchFamily="49" charset="-122"/>
            </a:endParaRPr>
          </a:p>
          <a:p>
            <a:pPr algn="r">
              <a:lnSpc>
                <a:spcPct val="125000"/>
              </a:lnSpc>
              <a:spcBef>
                <a:spcPct val="20000"/>
              </a:spcBef>
            </a:pPr>
            <a:r>
              <a:rPr lang="zh-CN" altLang="en-US" sz="1100" dirty="0">
                <a:solidFill>
                  <a:srgbClr val="FFFFFF"/>
                </a:solidFill>
                <a:latin typeface="Arial" pitchFamily="34" charset="0"/>
                <a:ea typeface="黑体" pitchFamily="49" charset="-122"/>
              </a:rPr>
              <a:t>颜色</a:t>
            </a:r>
            <a:r>
              <a:rPr lang="en-US" altLang="zh-CN" sz="1100" dirty="0">
                <a:solidFill>
                  <a:srgbClr val="FFFFFF"/>
                </a:solidFill>
                <a:latin typeface="Arial" pitchFamily="34" charset="0"/>
                <a:ea typeface="黑体" pitchFamily="49" charset="-122"/>
              </a:rPr>
              <a:t>: R153 G0 B0</a:t>
            </a:r>
          </a:p>
          <a:p>
            <a:pPr algn="r">
              <a:lnSpc>
                <a:spcPct val="125000"/>
              </a:lnSpc>
              <a:spcBef>
                <a:spcPct val="20000"/>
              </a:spcBef>
            </a:pPr>
            <a:r>
              <a:rPr lang="zh-CN" altLang="en-US" sz="1100" dirty="0">
                <a:solidFill>
                  <a:srgbClr val="FFFFFF"/>
                </a:solidFill>
                <a:latin typeface="Arial" pitchFamily="34" charset="0"/>
                <a:ea typeface="黑体" pitchFamily="49" charset="-122"/>
              </a:rPr>
              <a:t>内部使用字体 </a:t>
            </a:r>
            <a:r>
              <a:rPr lang="en-US" altLang="zh-CN" sz="1100" dirty="0">
                <a:solidFill>
                  <a:srgbClr val="FFFFFF"/>
                </a:solidFill>
                <a:latin typeface="Arial" pitchFamily="34" charset="0"/>
                <a:ea typeface="黑体" pitchFamily="49" charset="-122"/>
              </a:rPr>
              <a:t>:</a:t>
            </a:r>
          </a:p>
          <a:p>
            <a:pPr algn="r">
              <a:lnSpc>
                <a:spcPct val="125000"/>
              </a:lnSpc>
              <a:spcBef>
                <a:spcPct val="20000"/>
              </a:spcBef>
            </a:pPr>
            <a:r>
              <a:rPr lang="en-US" altLang="zh-CN" sz="1100" dirty="0" err="1">
                <a:solidFill>
                  <a:srgbClr val="FFFFFF"/>
                </a:solidFill>
                <a:latin typeface="Arial" pitchFamily="34" charset="0"/>
                <a:ea typeface="黑体" pitchFamily="49" charset="-122"/>
              </a:rPr>
              <a:t>FrutigerNext</a:t>
            </a:r>
            <a:r>
              <a:rPr lang="en-US" altLang="zh-CN" sz="1100" dirty="0">
                <a:solidFill>
                  <a:srgbClr val="FFFFFF"/>
                </a:solidFill>
                <a:latin typeface="Arial" pitchFamily="34" charset="0"/>
                <a:ea typeface="黑体" pitchFamily="49" charset="-122"/>
              </a:rPr>
              <a:t> LT Medium</a:t>
            </a:r>
          </a:p>
          <a:p>
            <a:pPr algn="r">
              <a:lnSpc>
                <a:spcPct val="125000"/>
              </a:lnSpc>
              <a:spcBef>
                <a:spcPct val="20000"/>
              </a:spcBef>
            </a:pPr>
            <a:r>
              <a:rPr lang="zh-CN" altLang="en-US" sz="1100" dirty="0">
                <a:solidFill>
                  <a:srgbClr val="FFFFFF"/>
                </a:solidFill>
                <a:latin typeface="Arial" pitchFamily="34" charset="0"/>
                <a:ea typeface="黑体" pitchFamily="49" charset="-122"/>
              </a:rPr>
              <a:t>外部使用字体 </a:t>
            </a:r>
            <a:r>
              <a:rPr lang="en-US" altLang="zh-CN" sz="1100" dirty="0">
                <a:solidFill>
                  <a:srgbClr val="FFFFFF"/>
                </a:solidFill>
                <a:latin typeface="Arial" pitchFamily="34" charset="0"/>
                <a:ea typeface="黑体" pitchFamily="49" charset="-122"/>
              </a:rPr>
              <a:t>: Arial</a:t>
            </a:r>
          </a:p>
          <a:p>
            <a:pPr algn="r">
              <a:lnSpc>
                <a:spcPct val="75000"/>
              </a:lnSpc>
              <a:spcBef>
                <a:spcPct val="20000"/>
              </a:spcBef>
            </a:pPr>
            <a:endParaRPr lang="en-US" altLang="zh-CN" sz="1100" dirty="0">
              <a:solidFill>
                <a:srgbClr val="FFFFFF"/>
              </a:solidFill>
              <a:latin typeface="Arial" pitchFamily="34" charset="0"/>
              <a:ea typeface="黑体" pitchFamily="49" charset="-122"/>
            </a:endParaRPr>
          </a:p>
          <a:p>
            <a:pPr algn="r">
              <a:lnSpc>
                <a:spcPct val="125000"/>
              </a:lnSpc>
              <a:spcBef>
                <a:spcPct val="20000"/>
              </a:spcBef>
            </a:pPr>
            <a:r>
              <a:rPr lang="zh-CN" altLang="en-US" sz="1100" dirty="0">
                <a:solidFill>
                  <a:srgbClr val="FFFFFF"/>
                </a:solidFill>
                <a:latin typeface="Arial" pitchFamily="34" charset="0"/>
                <a:ea typeface="黑体" pitchFamily="49" charset="-122"/>
              </a:rPr>
              <a:t>中文标题</a:t>
            </a:r>
            <a:r>
              <a:rPr lang="en-US" altLang="zh-CN" sz="1100" dirty="0">
                <a:solidFill>
                  <a:srgbClr val="FFFFFF"/>
                </a:solidFill>
                <a:latin typeface="Arial" pitchFamily="34" charset="0"/>
                <a:ea typeface="黑体" pitchFamily="49" charset="-122"/>
              </a:rPr>
              <a:t>:30-32pt  </a:t>
            </a:r>
            <a:endParaRPr lang="zh-CN" altLang="en-US" sz="1100" dirty="0">
              <a:solidFill>
                <a:srgbClr val="FFFFFF"/>
              </a:solidFill>
              <a:latin typeface="Arial" pitchFamily="34" charset="0"/>
              <a:ea typeface="黑体" pitchFamily="49" charset="-122"/>
            </a:endParaRPr>
          </a:p>
          <a:p>
            <a:pPr algn="r">
              <a:lnSpc>
                <a:spcPct val="125000"/>
              </a:lnSpc>
              <a:spcBef>
                <a:spcPct val="20000"/>
              </a:spcBef>
            </a:pPr>
            <a:r>
              <a:rPr lang="zh-CN" altLang="en-US" sz="1100" dirty="0">
                <a:solidFill>
                  <a:srgbClr val="FFFFFF"/>
                </a:solidFill>
                <a:latin typeface="Arial" pitchFamily="34" charset="0"/>
                <a:ea typeface="黑体" pitchFamily="49" charset="-122"/>
              </a:rPr>
              <a:t>颜色</a:t>
            </a:r>
            <a:r>
              <a:rPr lang="en-US" altLang="zh-CN" sz="1100" dirty="0">
                <a:solidFill>
                  <a:srgbClr val="FFFFFF"/>
                </a:solidFill>
                <a:latin typeface="Arial" pitchFamily="34" charset="0"/>
                <a:ea typeface="黑体" pitchFamily="49" charset="-122"/>
              </a:rPr>
              <a:t>: R153 G0 B0</a:t>
            </a:r>
          </a:p>
          <a:p>
            <a:pPr algn="r">
              <a:lnSpc>
                <a:spcPct val="125000"/>
              </a:lnSpc>
              <a:spcBef>
                <a:spcPct val="20000"/>
              </a:spcBef>
            </a:pPr>
            <a:r>
              <a:rPr lang="zh-CN" altLang="en-US" sz="1100" dirty="0">
                <a:solidFill>
                  <a:srgbClr val="FFFFFF"/>
                </a:solidFill>
                <a:latin typeface="Arial" pitchFamily="34" charset="0"/>
                <a:ea typeface="黑体" pitchFamily="49" charset="-122"/>
              </a:rPr>
              <a:t>字体</a:t>
            </a:r>
            <a:r>
              <a:rPr lang="en-US" altLang="zh-CN" sz="1100" dirty="0">
                <a:solidFill>
                  <a:srgbClr val="FFFFFF"/>
                </a:solidFill>
                <a:latin typeface="Arial" pitchFamily="34" charset="0"/>
                <a:ea typeface="黑体" pitchFamily="49" charset="-122"/>
              </a:rPr>
              <a:t>:</a:t>
            </a:r>
            <a:r>
              <a:rPr lang="zh-CN" altLang="en-US" sz="1100" dirty="0">
                <a:solidFill>
                  <a:srgbClr val="FFFFFF"/>
                </a:solidFill>
                <a:latin typeface="Arial" pitchFamily="34" charset="0"/>
                <a:ea typeface="黑体" pitchFamily="49" charset="-122"/>
              </a:rPr>
              <a:t>黑体</a:t>
            </a:r>
          </a:p>
          <a:p>
            <a:pPr algn="r">
              <a:lnSpc>
                <a:spcPct val="125000"/>
              </a:lnSpc>
              <a:spcBef>
                <a:spcPct val="20000"/>
              </a:spcBef>
            </a:pPr>
            <a:endParaRPr lang="zh-CN" altLang="en-US" sz="1100" dirty="0">
              <a:solidFill>
                <a:srgbClr val="FFFFFF"/>
              </a:solidFill>
              <a:latin typeface="Arial" pitchFamily="34" charset="0"/>
              <a:ea typeface="黑体" pitchFamily="49" charset="-122"/>
            </a:endParaRPr>
          </a:p>
          <a:p>
            <a:pPr algn="r">
              <a:lnSpc>
                <a:spcPct val="125000"/>
              </a:lnSpc>
              <a:spcBef>
                <a:spcPct val="20000"/>
              </a:spcBef>
            </a:pPr>
            <a:endParaRPr lang="zh-CN" altLang="en-US" sz="1100" dirty="0">
              <a:solidFill>
                <a:srgbClr val="FFFFFF"/>
              </a:solidFill>
              <a:latin typeface="Arial" pitchFamily="34" charset="0"/>
              <a:ea typeface="黑体" pitchFamily="49" charset="-122"/>
            </a:endParaRPr>
          </a:p>
          <a:p>
            <a:pPr algn="r">
              <a:lnSpc>
                <a:spcPct val="125000"/>
              </a:lnSpc>
              <a:spcBef>
                <a:spcPct val="20000"/>
              </a:spcBef>
            </a:pPr>
            <a:endParaRPr lang="zh-CN" altLang="en-US" sz="1100" dirty="0">
              <a:solidFill>
                <a:srgbClr val="FFFFFF"/>
              </a:solidFill>
              <a:latin typeface="Arial" pitchFamily="34" charset="0"/>
              <a:ea typeface="黑体" pitchFamily="49" charset="-122"/>
            </a:endParaRPr>
          </a:p>
          <a:p>
            <a:pPr algn="r">
              <a:lnSpc>
                <a:spcPct val="125000"/>
              </a:lnSpc>
              <a:spcBef>
                <a:spcPct val="20000"/>
              </a:spcBef>
            </a:pPr>
            <a:r>
              <a:rPr lang="zh-CN" altLang="en-US" sz="1100" dirty="0">
                <a:solidFill>
                  <a:srgbClr val="FFFFFF"/>
                </a:solidFill>
                <a:latin typeface="Arial" pitchFamily="34" charset="0"/>
                <a:ea typeface="黑体" pitchFamily="49" charset="-122"/>
              </a:rPr>
              <a:t>英文正文</a:t>
            </a:r>
            <a:r>
              <a:rPr lang="en-US" altLang="zh-CN" sz="1100" dirty="0">
                <a:solidFill>
                  <a:srgbClr val="FFFFFF"/>
                </a:solidFill>
                <a:latin typeface="Arial" pitchFamily="34" charset="0"/>
                <a:ea typeface="黑体" pitchFamily="49" charset="-122"/>
              </a:rPr>
              <a:t>:20-22pt</a:t>
            </a:r>
          </a:p>
          <a:p>
            <a:pPr algn="r">
              <a:lnSpc>
                <a:spcPct val="125000"/>
              </a:lnSpc>
              <a:spcBef>
                <a:spcPct val="20000"/>
              </a:spcBef>
            </a:pPr>
            <a:r>
              <a:rPr lang="zh-CN" altLang="en-US" sz="1100" dirty="0">
                <a:solidFill>
                  <a:srgbClr val="FFFFFF"/>
                </a:solidFill>
                <a:latin typeface="Arial" pitchFamily="34" charset="0"/>
                <a:ea typeface="黑体" pitchFamily="49" charset="-122"/>
              </a:rPr>
              <a:t>子目录 </a:t>
            </a:r>
            <a:r>
              <a:rPr lang="en-US" altLang="zh-CN" sz="1100" dirty="0">
                <a:solidFill>
                  <a:srgbClr val="FFFFFF"/>
                </a:solidFill>
                <a:latin typeface="Arial" pitchFamily="34" charset="0"/>
                <a:ea typeface="黑体" pitchFamily="49" charset="-122"/>
              </a:rPr>
              <a:t>(2-5</a:t>
            </a:r>
            <a:r>
              <a:rPr lang="zh-CN" altLang="en-US" sz="1100" dirty="0">
                <a:solidFill>
                  <a:srgbClr val="FFFFFF"/>
                </a:solidFill>
                <a:latin typeface="Arial" pitchFamily="34" charset="0"/>
                <a:ea typeface="黑体" pitchFamily="49" charset="-122"/>
              </a:rPr>
              <a:t>级</a:t>
            </a:r>
            <a:r>
              <a:rPr lang="en-US" altLang="zh-CN" sz="1100" dirty="0">
                <a:solidFill>
                  <a:srgbClr val="FFFFFF"/>
                </a:solidFill>
                <a:latin typeface="Arial" pitchFamily="34" charset="0"/>
                <a:ea typeface="黑体" pitchFamily="49" charset="-122"/>
              </a:rPr>
              <a:t>) :18pt  </a:t>
            </a:r>
          </a:p>
          <a:p>
            <a:pPr algn="r">
              <a:lnSpc>
                <a:spcPct val="125000"/>
              </a:lnSpc>
              <a:spcBef>
                <a:spcPct val="20000"/>
              </a:spcBef>
            </a:pPr>
            <a:r>
              <a:rPr lang="zh-CN" altLang="en-US" sz="1100" dirty="0">
                <a:solidFill>
                  <a:srgbClr val="FFFFFF"/>
                </a:solidFill>
                <a:latin typeface="Arial" pitchFamily="34" charset="0"/>
                <a:ea typeface="黑体" pitchFamily="49" charset="-122"/>
              </a:rPr>
              <a:t>颜色</a:t>
            </a:r>
            <a:r>
              <a:rPr lang="en-US" altLang="zh-CN" sz="1100" dirty="0">
                <a:solidFill>
                  <a:srgbClr val="FFFFFF"/>
                </a:solidFill>
                <a:latin typeface="Arial" pitchFamily="34" charset="0"/>
                <a:ea typeface="黑体" pitchFamily="49" charset="-122"/>
              </a:rPr>
              <a:t>:</a:t>
            </a:r>
            <a:r>
              <a:rPr lang="zh-CN" altLang="en-US" sz="1100" dirty="0">
                <a:solidFill>
                  <a:srgbClr val="FFFFFF"/>
                </a:solidFill>
                <a:latin typeface="Arial" pitchFamily="34" charset="0"/>
                <a:ea typeface="黑体" pitchFamily="49" charset="-122"/>
              </a:rPr>
              <a:t>黑色</a:t>
            </a:r>
          </a:p>
          <a:p>
            <a:pPr algn="r">
              <a:lnSpc>
                <a:spcPct val="125000"/>
              </a:lnSpc>
              <a:spcBef>
                <a:spcPct val="20000"/>
              </a:spcBef>
            </a:pPr>
            <a:r>
              <a:rPr lang="zh-CN" altLang="en-US" sz="1100" dirty="0">
                <a:solidFill>
                  <a:srgbClr val="FFFFFF"/>
                </a:solidFill>
                <a:latin typeface="Arial" pitchFamily="34" charset="0"/>
                <a:ea typeface="黑体" pitchFamily="49" charset="-122"/>
              </a:rPr>
              <a:t>内部使用字体 </a:t>
            </a:r>
            <a:r>
              <a:rPr lang="en-US" altLang="zh-CN" sz="1100" dirty="0">
                <a:solidFill>
                  <a:srgbClr val="FFFFFF"/>
                </a:solidFill>
                <a:latin typeface="Arial" pitchFamily="34" charset="0"/>
                <a:ea typeface="黑体" pitchFamily="49" charset="-122"/>
              </a:rPr>
              <a:t>:</a:t>
            </a:r>
          </a:p>
          <a:p>
            <a:pPr algn="r">
              <a:lnSpc>
                <a:spcPct val="125000"/>
              </a:lnSpc>
              <a:spcBef>
                <a:spcPct val="20000"/>
              </a:spcBef>
            </a:pPr>
            <a:r>
              <a:rPr lang="en-US" altLang="zh-CN" sz="1100" dirty="0" err="1">
                <a:solidFill>
                  <a:srgbClr val="FFFFFF"/>
                </a:solidFill>
                <a:latin typeface="Arial" pitchFamily="34" charset="0"/>
                <a:ea typeface="黑体" pitchFamily="49" charset="-122"/>
              </a:rPr>
              <a:t>FrutigerNext</a:t>
            </a:r>
            <a:r>
              <a:rPr lang="en-US" altLang="zh-CN" sz="1100" dirty="0">
                <a:solidFill>
                  <a:srgbClr val="FFFFFF"/>
                </a:solidFill>
                <a:latin typeface="Arial" pitchFamily="34" charset="0"/>
                <a:ea typeface="黑体" pitchFamily="49" charset="-122"/>
              </a:rPr>
              <a:t> LT Regular</a:t>
            </a:r>
          </a:p>
          <a:p>
            <a:pPr algn="r">
              <a:lnSpc>
                <a:spcPct val="125000"/>
              </a:lnSpc>
              <a:spcBef>
                <a:spcPct val="20000"/>
              </a:spcBef>
            </a:pPr>
            <a:r>
              <a:rPr lang="zh-CN" altLang="en-US" sz="1100" dirty="0">
                <a:solidFill>
                  <a:srgbClr val="FFFFFF"/>
                </a:solidFill>
                <a:latin typeface="Arial" pitchFamily="34" charset="0"/>
                <a:ea typeface="黑体" pitchFamily="49" charset="-122"/>
              </a:rPr>
              <a:t>外部使用字体 </a:t>
            </a:r>
            <a:r>
              <a:rPr lang="en-US" altLang="zh-CN" sz="1100" dirty="0">
                <a:solidFill>
                  <a:srgbClr val="FFFFFF"/>
                </a:solidFill>
                <a:latin typeface="Arial" pitchFamily="34" charset="0"/>
                <a:ea typeface="黑体" pitchFamily="49" charset="-122"/>
              </a:rPr>
              <a:t>: Arial</a:t>
            </a:r>
          </a:p>
          <a:p>
            <a:pPr algn="r">
              <a:lnSpc>
                <a:spcPct val="75000"/>
              </a:lnSpc>
              <a:spcBef>
                <a:spcPct val="20000"/>
              </a:spcBef>
            </a:pPr>
            <a:endParaRPr lang="en-US" altLang="zh-CN" sz="1100" dirty="0">
              <a:solidFill>
                <a:srgbClr val="FFFFFF"/>
              </a:solidFill>
              <a:latin typeface="Arial" pitchFamily="34" charset="0"/>
              <a:ea typeface="黑体" pitchFamily="49" charset="-122"/>
            </a:endParaRPr>
          </a:p>
          <a:p>
            <a:pPr algn="r">
              <a:lnSpc>
                <a:spcPct val="125000"/>
              </a:lnSpc>
              <a:spcBef>
                <a:spcPct val="20000"/>
              </a:spcBef>
            </a:pPr>
            <a:r>
              <a:rPr lang="zh-CN" altLang="en-US" sz="1100" dirty="0">
                <a:solidFill>
                  <a:srgbClr val="FFFFFF"/>
                </a:solidFill>
                <a:latin typeface="Arial" pitchFamily="34" charset="0"/>
                <a:ea typeface="黑体" pitchFamily="49" charset="-122"/>
              </a:rPr>
              <a:t>中文正文</a:t>
            </a:r>
            <a:r>
              <a:rPr lang="en-US" altLang="zh-CN" sz="1100" dirty="0">
                <a:solidFill>
                  <a:srgbClr val="FFFFFF"/>
                </a:solidFill>
                <a:latin typeface="Arial" pitchFamily="34" charset="0"/>
                <a:ea typeface="黑体" pitchFamily="49" charset="-122"/>
              </a:rPr>
              <a:t>:18-20pt</a:t>
            </a:r>
          </a:p>
          <a:p>
            <a:pPr algn="r">
              <a:lnSpc>
                <a:spcPct val="125000"/>
              </a:lnSpc>
              <a:spcBef>
                <a:spcPct val="20000"/>
              </a:spcBef>
            </a:pPr>
            <a:r>
              <a:rPr lang="zh-CN" altLang="en-US" sz="1100" dirty="0">
                <a:solidFill>
                  <a:srgbClr val="FFFFFF"/>
                </a:solidFill>
                <a:latin typeface="Arial" pitchFamily="34" charset="0"/>
                <a:ea typeface="黑体" pitchFamily="49" charset="-122"/>
              </a:rPr>
              <a:t>子目录</a:t>
            </a:r>
            <a:r>
              <a:rPr lang="en-US" altLang="zh-CN" sz="1100" dirty="0">
                <a:solidFill>
                  <a:srgbClr val="FFFFFF"/>
                </a:solidFill>
                <a:latin typeface="Arial" pitchFamily="34" charset="0"/>
                <a:ea typeface="黑体" pitchFamily="49" charset="-122"/>
              </a:rPr>
              <a:t>(2-5</a:t>
            </a:r>
            <a:r>
              <a:rPr lang="zh-CN" altLang="en-US" sz="1100" dirty="0">
                <a:solidFill>
                  <a:srgbClr val="FFFFFF"/>
                </a:solidFill>
                <a:latin typeface="Arial" pitchFamily="34" charset="0"/>
                <a:ea typeface="黑体" pitchFamily="49" charset="-122"/>
              </a:rPr>
              <a:t>级</a:t>
            </a:r>
            <a:r>
              <a:rPr lang="en-US" altLang="zh-CN" sz="1100" dirty="0">
                <a:solidFill>
                  <a:srgbClr val="FFFFFF"/>
                </a:solidFill>
                <a:latin typeface="Arial" pitchFamily="34" charset="0"/>
                <a:ea typeface="黑体" pitchFamily="49" charset="-122"/>
              </a:rPr>
              <a:t>):18pt </a:t>
            </a:r>
            <a:endParaRPr lang="zh-CN" altLang="en-US" sz="1100" dirty="0">
              <a:solidFill>
                <a:srgbClr val="FFFFFF"/>
              </a:solidFill>
              <a:latin typeface="Arial" pitchFamily="34" charset="0"/>
              <a:ea typeface="黑体" pitchFamily="49" charset="-122"/>
            </a:endParaRPr>
          </a:p>
          <a:p>
            <a:pPr algn="r">
              <a:lnSpc>
                <a:spcPct val="125000"/>
              </a:lnSpc>
              <a:spcBef>
                <a:spcPct val="20000"/>
              </a:spcBef>
            </a:pPr>
            <a:r>
              <a:rPr lang="zh-CN" altLang="en-US" sz="1100" dirty="0">
                <a:solidFill>
                  <a:srgbClr val="FFFFFF"/>
                </a:solidFill>
                <a:latin typeface="Arial" pitchFamily="34" charset="0"/>
                <a:ea typeface="黑体" pitchFamily="49" charset="-122"/>
              </a:rPr>
              <a:t>颜色</a:t>
            </a:r>
            <a:r>
              <a:rPr lang="en-US" altLang="zh-CN" sz="1100" dirty="0">
                <a:solidFill>
                  <a:srgbClr val="FFFFFF"/>
                </a:solidFill>
                <a:latin typeface="Arial" pitchFamily="34" charset="0"/>
                <a:ea typeface="黑体" pitchFamily="49" charset="-122"/>
              </a:rPr>
              <a:t>:</a:t>
            </a:r>
            <a:r>
              <a:rPr lang="zh-CN" altLang="en-US" sz="1100" dirty="0">
                <a:solidFill>
                  <a:srgbClr val="FFFFFF"/>
                </a:solidFill>
                <a:latin typeface="Arial" pitchFamily="34" charset="0"/>
                <a:ea typeface="黑体" pitchFamily="49" charset="-122"/>
              </a:rPr>
              <a:t>黑色</a:t>
            </a:r>
          </a:p>
          <a:p>
            <a:pPr algn="r">
              <a:lnSpc>
                <a:spcPct val="125000"/>
              </a:lnSpc>
              <a:spcBef>
                <a:spcPct val="20000"/>
              </a:spcBef>
            </a:pPr>
            <a:r>
              <a:rPr lang="zh-CN" altLang="en-US" sz="1100" dirty="0">
                <a:solidFill>
                  <a:srgbClr val="FFFFFF"/>
                </a:solidFill>
                <a:latin typeface="Arial" pitchFamily="34" charset="0"/>
                <a:ea typeface="黑体" pitchFamily="49" charset="-122"/>
              </a:rPr>
              <a:t>字体</a:t>
            </a:r>
            <a:r>
              <a:rPr lang="en-US" altLang="zh-CN" sz="1100" dirty="0">
                <a:solidFill>
                  <a:srgbClr val="FFFFFF"/>
                </a:solidFill>
                <a:latin typeface="Arial" pitchFamily="34" charset="0"/>
                <a:ea typeface="黑体" pitchFamily="49" charset="-122"/>
              </a:rPr>
              <a:t>:</a:t>
            </a:r>
            <a:r>
              <a:rPr lang="zh-CN" altLang="en-US" sz="1100" dirty="0">
                <a:solidFill>
                  <a:srgbClr val="FFFFFF"/>
                </a:solidFill>
                <a:latin typeface="Arial" pitchFamily="34" charset="0"/>
                <a:ea typeface="黑体" pitchFamily="49" charset="-122"/>
              </a:rPr>
              <a:t>细黑体 </a:t>
            </a:r>
            <a:endParaRPr lang="zh-CN" altLang="en-US" sz="1100" dirty="0">
              <a:solidFill>
                <a:srgbClr val="000000"/>
              </a:solidFill>
              <a:latin typeface="Arial" pitchFamily="34" charset="0"/>
              <a:ea typeface="黑体" pitchFamily="49" charset="-122"/>
            </a:endParaRPr>
          </a:p>
        </p:txBody>
      </p:sp>
      <p:sp>
        <p:nvSpPr>
          <p:cNvPr id="1036"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MS PGothic" pitchFamily="34" charset="-128"/>
              </a:rPr>
              <a:t>Security Level: </a:t>
            </a:r>
          </a:p>
        </p:txBody>
      </p:sp>
      <p:sp>
        <p:nvSpPr>
          <p:cNvPr id="310" name="Rectangle 19"/>
          <p:cNvSpPr>
            <a:spLocks noGrp="1" noChangeArrowheads="1"/>
          </p:cNvSpPr>
          <p:nvPr>
            <p:ph type="dt" sz="quarter" idx="2"/>
          </p:nvPr>
        </p:nvSpPr>
        <p:spPr bwMode="auto">
          <a:xfrm>
            <a:off x="755650" y="479425"/>
            <a:ext cx="2133600" cy="212725"/>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mn-lt"/>
                <a:ea typeface="+mn-ea"/>
              </a:defRPr>
            </a:lvl1pPr>
          </a:lstStyle>
          <a:p>
            <a:pPr>
              <a:defRPr/>
            </a:pPr>
            <a:endParaRPr lang="en-US" altLang="zh-CN"/>
          </a:p>
        </p:txBody>
      </p:sp>
      <p:pic>
        <p:nvPicPr>
          <p:cNvPr id="80" name="Picture 6" descr="Logo"/>
          <p:cNvPicPr>
            <a:picLocks noChangeAspect="1" noChangeArrowheads="1"/>
          </p:cNvPicPr>
          <p:nvPr/>
        </p:nvPicPr>
        <p:blipFill>
          <a:blip r:embed="rId4" cstate="email">
            <a:extLst>
              <a:ext uri="{28A0092B-C50C-407E-A947-70E740481C1C}">
                <a14:useLocalDpi xmlns="" xmlns:a14="http://schemas.microsoft.com/office/drawing/2010/main"/>
              </a:ext>
            </a:extLst>
          </a:blip>
          <a:srcRect/>
          <a:stretch>
            <a:fillRect/>
          </a:stretch>
        </p:blipFill>
        <p:spPr bwMode="auto">
          <a:xfrm>
            <a:off x="7669213" y="5684838"/>
            <a:ext cx="706437" cy="704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1"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 xmlns:a14="http://schemas.microsoft.com/office/drawing/2010/main">
                <a:solidFill>
                  <a:srgbClr val="4F81BD"/>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bIns="0">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400" dirty="0" smtClean="0">
                <a:solidFill>
                  <a:srgbClr val="000000"/>
                </a:solidFill>
                <a:latin typeface="FrutigerNext LT Bold" pitchFamily="34" charset="0"/>
                <a:ea typeface="MS PGothic" pitchFamily="34" charset="-128"/>
              </a:rPr>
              <a:t>HUAWEI TECHNOLOGIES CO., LTD.</a:t>
            </a:r>
          </a:p>
        </p:txBody>
      </p:sp>
    </p:spTree>
  </p:cSld>
  <p:clrMap bg1="lt1" tx1="dk1" bg2="lt2" tx2="dk2" accent1="accent1" accent2="accent2" accent3="accent3" accent4="accent4" accent5="accent5" accent6="accent6" hlink="hlink" folHlink="folHlink"/>
  <p:sldLayoutIdLst>
    <p:sldLayoutId id="2147483815" r:id="rId1"/>
  </p:sldLayoutIdLst>
  <p:transition advClick="0" advTm="8000">
    <p:fade thruBlk="1"/>
  </p:transition>
  <p:timing>
    <p:tnLst>
      <p:par>
        <p:cTn id="1" dur="indefinite" restart="never" nodeType="tmRoot"/>
      </p:par>
    </p:tnLst>
  </p:timing>
  <p:hf hdr="0" dt="0"/>
  <p:txStyles>
    <p:titleStyle>
      <a:lvl1pPr algn="l" rtl="0" eaLnBrk="1" fontAlgn="base" hangingPunct="1">
        <a:spcBef>
          <a:spcPct val="0"/>
        </a:spcBef>
        <a:spcAft>
          <a:spcPct val="0"/>
        </a:spcAft>
        <a:defRPr lang="zh-CN" altLang="en-US" sz="3200" b="1" dirty="0">
          <a:solidFill>
            <a:schemeClr val="bg1"/>
          </a:solidFill>
          <a:latin typeface="+mj-lt"/>
          <a:ea typeface="黑体" pitchFamily="49" charset="-122"/>
          <a:cs typeface="+mj-cs"/>
        </a:defRPr>
      </a:lvl1pPr>
      <a:lvl2pPr algn="l" rtl="0" eaLnBrk="1" fontAlgn="base" hangingPunct="1">
        <a:spcBef>
          <a:spcPct val="0"/>
        </a:spcBef>
        <a:spcAft>
          <a:spcPct val="0"/>
        </a:spcAft>
        <a:defRPr sz="3200" b="1">
          <a:solidFill>
            <a:schemeClr val="bg1"/>
          </a:solidFill>
          <a:latin typeface="黑体" pitchFamily="49" charset="-122"/>
          <a:ea typeface="黑体" pitchFamily="49" charset="-122"/>
          <a:cs typeface="宋体" charset="-122"/>
        </a:defRPr>
      </a:lvl2pPr>
      <a:lvl3pPr algn="l" rtl="0" eaLnBrk="1" fontAlgn="base" hangingPunct="1">
        <a:spcBef>
          <a:spcPct val="0"/>
        </a:spcBef>
        <a:spcAft>
          <a:spcPct val="0"/>
        </a:spcAft>
        <a:defRPr sz="3200" b="1">
          <a:solidFill>
            <a:schemeClr val="bg1"/>
          </a:solidFill>
          <a:latin typeface="黑体" pitchFamily="49" charset="-122"/>
          <a:ea typeface="黑体" pitchFamily="49" charset="-122"/>
          <a:cs typeface="宋体" charset="-122"/>
        </a:defRPr>
      </a:lvl3pPr>
      <a:lvl4pPr algn="l" rtl="0" eaLnBrk="1" fontAlgn="base" hangingPunct="1">
        <a:spcBef>
          <a:spcPct val="0"/>
        </a:spcBef>
        <a:spcAft>
          <a:spcPct val="0"/>
        </a:spcAft>
        <a:defRPr sz="3200" b="1">
          <a:solidFill>
            <a:schemeClr val="bg1"/>
          </a:solidFill>
          <a:latin typeface="黑体" pitchFamily="49" charset="-122"/>
          <a:ea typeface="黑体" pitchFamily="49" charset="-122"/>
          <a:cs typeface="宋体" charset="-122"/>
        </a:defRPr>
      </a:lvl4pPr>
      <a:lvl5pPr algn="l" rtl="0" eaLnBrk="1" fontAlgn="base" hangingPunct="1">
        <a:spcBef>
          <a:spcPct val="0"/>
        </a:spcBef>
        <a:spcAft>
          <a:spcPct val="0"/>
        </a:spcAft>
        <a:defRPr sz="3200" b="1">
          <a:solidFill>
            <a:schemeClr val="bg1"/>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1" fontAlgn="base" hangingPunct="1">
        <a:spcBef>
          <a:spcPct val="20000"/>
        </a:spcBef>
        <a:spcAft>
          <a:spcPct val="0"/>
        </a:spcAft>
        <a:buClr>
          <a:srgbClr val="990000"/>
        </a:buClr>
        <a:defRPr sz="2400" b="1">
          <a:solidFill>
            <a:schemeClr val="bg1"/>
          </a:solidFill>
          <a:latin typeface="+mn-lt"/>
          <a:ea typeface="黑体" pitchFamily="49" charset="-122"/>
          <a:cs typeface="+mn-cs"/>
        </a:defRPr>
      </a:lvl1pPr>
      <a:lvl2pPr marL="742950" indent="-285750" algn="l" rtl="0" eaLnBrk="1" fontAlgn="base" hangingPunct="1">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1" fontAlgn="base" hangingPunct="1">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任意多边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ltLang="zh-CN"/>
          </a:p>
        </p:txBody>
      </p:sp>
      <p:sp>
        <p:nvSpPr>
          <p:cNvPr id="22" name="页脚占位符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灯片编号占位符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 id="2147483890" r:id="rId12"/>
  </p:sldLayoutIdLst>
  <p:transition>
    <p:fade thruBlk="1"/>
  </p:transition>
  <p:timing>
    <p:tnLst>
      <p:par>
        <p:cTn id="1" dur="indefinite" restart="never" nodeType="tmRoot"/>
      </p:par>
    </p:tnLst>
  </p:timing>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9" descr="封面"/>
          <p:cNvPicPr>
            <a:picLocks noChangeAspect="1" noChangeArrowheads="1"/>
          </p:cNvPicPr>
          <p:nvPr/>
        </p:nvPicPr>
        <p:blipFill>
          <a:blip r:embed="rId3" cstate="email">
            <a:extLst>
              <a:ext uri="{28A0092B-C50C-407E-A947-70E740481C1C}">
                <a14:useLocalDpi xmlns="" xmlns:a14="http://schemas.microsoft.com/office/drawing/2010/main"/>
              </a:ext>
            </a:extLst>
          </a:blip>
          <a:srcRect/>
          <a:stretch>
            <a:fillRect/>
          </a:stretch>
        </p:blipFill>
        <p:spPr bwMode="auto">
          <a:xfrm>
            <a:off x="0" y="1412875"/>
            <a:ext cx="9144000" cy="312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52" name="Rectangle 8"/>
          <p:cNvSpPr>
            <a:spLocks noGrp="1" noChangeArrowheads="1"/>
          </p:cNvSpPr>
          <p:nvPr>
            <p:ph type="title"/>
          </p:nvPr>
        </p:nvSpPr>
        <p:spPr bwMode="auto">
          <a:xfrm>
            <a:off x="755650" y="2636838"/>
            <a:ext cx="5548313"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dirty="0" smtClean="0"/>
              <a:t>单击此处编辑母版标题样式</a:t>
            </a:r>
          </a:p>
        </p:txBody>
      </p:sp>
      <p:sp>
        <p:nvSpPr>
          <p:cNvPr id="2053"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MS PGothic" pitchFamily="34" charset="-128"/>
              </a:rPr>
              <a:t>Security Level: </a:t>
            </a:r>
          </a:p>
        </p:txBody>
      </p:sp>
      <p:sp>
        <p:nvSpPr>
          <p:cNvPr id="81" name="Rectangle 19"/>
          <p:cNvSpPr>
            <a:spLocks noGrp="1" noChangeArrowheads="1"/>
          </p:cNvSpPr>
          <p:nvPr>
            <p:ph type="dt" sz="quarter" idx="2"/>
          </p:nvPr>
        </p:nvSpPr>
        <p:spPr bwMode="auto">
          <a:xfrm>
            <a:off x="755650" y="479425"/>
            <a:ext cx="2133600" cy="212725"/>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mn-lt"/>
                <a:ea typeface="+mj-ea"/>
              </a:defRPr>
            </a:lvl1pPr>
          </a:lstStyle>
          <a:p>
            <a:pPr>
              <a:defRPr/>
            </a:pPr>
            <a:endParaRPr lang="en-US" altLang="zh-CN"/>
          </a:p>
        </p:txBody>
      </p:sp>
      <p:sp>
        <p:nvSpPr>
          <p:cNvPr id="2055" name="Rectangle 21"/>
          <p:cNvSpPr>
            <a:spLocks noChangeArrowheads="1"/>
          </p:cNvSpPr>
          <p:nvPr/>
        </p:nvSpPr>
        <p:spPr bwMode="auto">
          <a:xfrm>
            <a:off x="-1952625" y="692150"/>
            <a:ext cx="1844675" cy="5500688"/>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a:lnSpc>
                <a:spcPct val="125000"/>
              </a:lnSpc>
              <a:spcBef>
                <a:spcPct val="20000"/>
              </a:spcBef>
            </a:pPr>
            <a:r>
              <a:rPr lang="zh-CN" altLang="en-US" sz="1100" dirty="0">
                <a:solidFill>
                  <a:srgbClr val="FFFFFF"/>
                </a:solidFill>
                <a:latin typeface="Arial" pitchFamily="34" charset="0"/>
              </a:rPr>
              <a:t>英文标题</a:t>
            </a:r>
            <a:r>
              <a:rPr lang="en-US" altLang="zh-CN" sz="1100" dirty="0">
                <a:solidFill>
                  <a:srgbClr val="FFFFFF"/>
                </a:solidFill>
                <a:latin typeface="Arial" pitchFamily="34" charset="0"/>
              </a:rPr>
              <a:t>:32-35pt  </a:t>
            </a:r>
            <a:endParaRPr lang="zh-CN" altLang="en-US" sz="1100" dirty="0">
              <a:solidFill>
                <a:srgbClr val="FFFFFF"/>
              </a:solidFill>
              <a:latin typeface="Arial" pitchFamily="34" charset="0"/>
            </a:endParaRPr>
          </a:p>
          <a:p>
            <a:pPr marL="342900" indent="-342900" algn="r">
              <a:lnSpc>
                <a:spcPct val="125000"/>
              </a:lnSpc>
              <a:spcBef>
                <a:spcPct val="20000"/>
              </a:spcBef>
            </a:pPr>
            <a:r>
              <a:rPr lang="zh-CN" altLang="en-US" sz="1100" dirty="0">
                <a:solidFill>
                  <a:srgbClr val="FFFFFF"/>
                </a:solidFill>
                <a:latin typeface="Arial" pitchFamily="34" charset="0"/>
              </a:rPr>
              <a:t>颜色</a:t>
            </a:r>
            <a:r>
              <a:rPr lang="en-US" altLang="zh-CN" sz="1100" dirty="0">
                <a:solidFill>
                  <a:srgbClr val="FFFFFF"/>
                </a:solidFill>
                <a:latin typeface="Arial" pitchFamily="34" charset="0"/>
              </a:rPr>
              <a:t>: R153 G0 B0</a:t>
            </a:r>
          </a:p>
          <a:p>
            <a:pPr marL="342900" indent="-342900" algn="r">
              <a:lnSpc>
                <a:spcPct val="125000"/>
              </a:lnSpc>
              <a:spcBef>
                <a:spcPct val="20000"/>
              </a:spcBef>
            </a:pPr>
            <a:r>
              <a:rPr lang="zh-CN" altLang="en-US" sz="1100" dirty="0">
                <a:solidFill>
                  <a:srgbClr val="FFFFFF"/>
                </a:solidFill>
                <a:latin typeface="Arial" pitchFamily="34" charset="0"/>
              </a:rPr>
              <a:t>内部使用字体 </a:t>
            </a:r>
            <a:r>
              <a:rPr lang="en-US" altLang="zh-CN" sz="1100" dirty="0">
                <a:solidFill>
                  <a:srgbClr val="FFFFFF"/>
                </a:solidFill>
                <a:latin typeface="Arial" pitchFamily="34" charset="0"/>
              </a:rPr>
              <a:t>:</a:t>
            </a:r>
          </a:p>
          <a:p>
            <a:pPr marL="342900" indent="-342900" algn="r">
              <a:lnSpc>
                <a:spcPct val="125000"/>
              </a:lnSpc>
              <a:spcBef>
                <a:spcPct val="20000"/>
              </a:spcBef>
            </a:pPr>
            <a:r>
              <a:rPr lang="en-US" altLang="zh-CN" sz="1100" dirty="0" err="1">
                <a:solidFill>
                  <a:srgbClr val="FFFFFF"/>
                </a:solidFill>
                <a:latin typeface="Arial" pitchFamily="34" charset="0"/>
              </a:rPr>
              <a:t>FrutigerNext</a:t>
            </a:r>
            <a:r>
              <a:rPr lang="en-US" altLang="zh-CN" sz="1100" dirty="0">
                <a:solidFill>
                  <a:srgbClr val="FFFFFF"/>
                </a:solidFill>
                <a:latin typeface="Arial" pitchFamily="34" charset="0"/>
              </a:rPr>
              <a:t> LT Medium</a:t>
            </a:r>
          </a:p>
          <a:p>
            <a:pPr marL="342900" indent="-342900" algn="r">
              <a:lnSpc>
                <a:spcPct val="125000"/>
              </a:lnSpc>
              <a:spcBef>
                <a:spcPct val="20000"/>
              </a:spcBef>
            </a:pPr>
            <a:r>
              <a:rPr lang="zh-CN" altLang="en-US" sz="1100" dirty="0">
                <a:solidFill>
                  <a:srgbClr val="FFFFFF"/>
                </a:solidFill>
                <a:latin typeface="Arial" pitchFamily="34" charset="0"/>
              </a:rPr>
              <a:t>外部使用字体 </a:t>
            </a:r>
            <a:r>
              <a:rPr lang="en-US" altLang="zh-CN" sz="1100" dirty="0">
                <a:solidFill>
                  <a:srgbClr val="FFFFFF"/>
                </a:solidFill>
                <a:latin typeface="Arial" pitchFamily="34" charset="0"/>
              </a:rPr>
              <a:t>: Arial</a:t>
            </a:r>
          </a:p>
          <a:p>
            <a:pPr marL="342900" indent="-342900" algn="r">
              <a:lnSpc>
                <a:spcPct val="75000"/>
              </a:lnSpc>
              <a:spcBef>
                <a:spcPct val="20000"/>
              </a:spcBef>
            </a:pPr>
            <a:endParaRPr lang="en-US" altLang="zh-CN" sz="1100" dirty="0">
              <a:solidFill>
                <a:srgbClr val="FFFFFF"/>
              </a:solidFill>
              <a:latin typeface="Arial" pitchFamily="34" charset="0"/>
            </a:endParaRPr>
          </a:p>
          <a:p>
            <a:pPr marL="342900" indent="-342900" algn="r">
              <a:lnSpc>
                <a:spcPct val="125000"/>
              </a:lnSpc>
              <a:spcBef>
                <a:spcPct val="20000"/>
              </a:spcBef>
            </a:pPr>
            <a:r>
              <a:rPr lang="zh-CN" altLang="en-US" sz="1100" dirty="0">
                <a:solidFill>
                  <a:srgbClr val="FFFFFF"/>
                </a:solidFill>
                <a:latin typeface="Arial" pitchFamily="34" charset="0"/>
              </a:rPr>
              <a:t>中文标题</a:t>
            </a:r>
            <a:r>
              <a:rPr lang="en-US" altLang="zh-CN" sz="1100" dirty="0">
                <a:solidFill>
                  <a:srgbClr val="FFFFFF"/>
                </a:solidFill>
                <a:latin typeface="Arial" pitchFamily="34" charset="0"/>
              </a:rPr>
              <a:t>:30-32pt  </a:t>
            </a:r>
            <a:endParaRPr lang="zh-CN" altLang="en-US" sz="1100" dirty="0">
              <a:solidFill>
                <a:srgbClr val="FFFFFF"/>
              </a:solidFill>
              <a:latin typeface="Arial" pitchFamily="34" charset="0"/>
            </a:endParaRPr>
          </a:p>
          <a:p>
            <a:pPr marL="342900" indent="-342900" algn="r">
              <a:lnSpc>
                <a:spcPct val="125000"/>
              </a:lnSpc>
              <a:spcBef>
                <a:spcPct val="20000"/>
              </a:spcBef>
            </a:pPr>
            <a:r>
              <a:rPr lang="zh-CN" altLang="en-US" sz="1100" dirty="0">
                <a:solidFill>
                  <a:srgbClr val="FFFFFF"/>
                </a:solidFill>
                <a:latin typeface="Arial" pitchFamily="34" charset="0"/>
              </a:rPr>
              <a:t>颜色</a:t>
            </a:r>
            <a:r>
              <a:rPr lang="en-US" altLang="zh-CN" sz="1100" dirty="0">
                <a:solidFill>
                  <a:srgbClr val="FFFFFF"/>
                </a:solidFill>
                <a:latin typeface="Arial" pitchFamily="34" charset="0"/>
              </a:rPr>
              <a:t>: R153 G0 B0</a:t>
            </a:r>
          </a:p>
          <a:p>
            <a:pPr marL="342900" indent="-342900" algn="r">
              <a:lnSpc>
                <a:spcPct val="125000"/>
              </a:lnSpc>
              <a:spcBef>
                <a:spcPct val="20000"/>
              </a:spcBef>
            </a:pPr>
            <a:r>
              <a:rPr lang="zh-CN" altLang="en-US" sz="1100" dirty="0">
                <a:solidFill>
                  <a:srgbClr val="FFFFFF"/>
                </a:solidFill>
                <a:latin typeface="Arial" pitchFamily="34" charset="0"/>
              </a:rPr>
              <a:t>字体</a:t>
            </a:r>
            <a:r>
              <a:rPr lang="en-US" altLang="zh-CN" sz="1100" dirty="0">
                <a:solidFill>
                  <a:srgbClr val="FFFFFF"/>
                </a:solidFill>
                <a:latin typeface="Arial" pitchFamily="34" charset="0"/>
              </a:rPr>
              <a:t>:</a:t>
            </a:r>
            <a:r>
              <a:rPr lang="zh-CN" altLang="en-US" sz="1100" dirty="0">
                <a:solidFill>
                  <a:srgbClr val="FFFFFF"/>
                </a:solidFill>
                <a:latin typeface="Arial" pitchFamily="34" charset="0"/>
              </a:rPr>
              <a:t>黑体</a:t>
            </a:r>
          </a:p>
          <a:p>
            <a:pPr marL="342900" indent="-342900" algn="r">
              <a:lnSpc>
                <a:spcPct val="125000"/>
              </a:lnSpc>
              <a:spcBef>
                <a:spcPct val="20000"/>
              </a:spcBef>
            </a:pPr>
            <a:endParaRPr lang="zh-CN" altLang="en-US" sz="1100" dirty="0">
              <a:solidFill>
                <a:srgbClr val="FFFFFF"/>
              </a:solidFill>
              <a:latin typeface="Arial" pitchFamily="34" charset="0"/>
            </a:endParaRPr>
          </a:p>
          <a:p>
            <a:pPr marL="342900" indent="-342900" algn="r">
              <a:lnSpc>
                <a:spcPct val="125000"/>
              </a:lnSpc>
              <a:spcBef>
                <a:spcPct val="20000"/>
              </a:spcBef>
            </a:pPr>
            <a:endParaRPr lang="zh-CN" altLang="en-US" sz="1100" dirty="0">
              <a:solidFill>
                <a:srgbClr val="FFFFFF"/>
              </a:solidFill>
              <a:latin typeface="Arial" pitchFamily="34" charset="0"/>
            </a:endParaRPr>
          </a:p>
          <a:p>
            <a:pPr marL="342900" indent="-342900" algn="r">
              <a:lnSpc>
                <a:spcPct val="125000"/>
              </a:lnSpc>
              <a:spcBef>
                <a:spcPct val="20000"/>
              </a:spcBef>
            </a:pPr>
            <a:endParaRPr lang="zh-CN" altLang="en-US" sz="1100" dirty="0">
              <a:solidFill>
                <a:srgbClr val="FFFFFF"/>
              </a:solidFill>
              <a:latin typeface="Arial" pitchFamily="34" charset="0"/>
            </a:endParaRPr>
          </a:p>
          <a:p>
            <a:pPr marL="342900" indent="-342900" algn="r">
              <a:lnSpc>
                <a:spcPct val="125000"/>
              </a:lnSpc>
              <a:spcBef>
                <a:spcPct val="20000"/>
              </a:spcBef>
            </a:pPr>
            <a:r>
              <a:rPr lang="zh-CN" altLang="en-US" sz="1100" dirty="0">
                <a:solidFill>
                  <a:srgbClr val="FFFFFF"/>
                </a:solidFill>
                <a:latin typeface="Arial" pitchFamily="34" charset="0"/>
              </a:rPr>
              <a:t>英文正文</a:t>
            </a:r>
            <a:r>
              <a:rPr lang="en-US" altLang="zh-CN" sz="1100" dirty="0">
                <a:solidFill>
                  <a:srgbClr val="FFFFFF"/>
                </a:solidFill>
                <a:latin typeface="Arial" pitchFamily="34" charset="0"/>
              </a:rPr>
              <a:t>:20-22pt</a:t>
            </a:r>
          </a:p>
          <a:p>
            <a:pPr marL="342900" indent="-342900" algn="r">
              <a:lnSpc>
                <a:spcPct val="125000"/>
              </a:lnSpc>
              <a:spcBef>
                <a:spcPct val="20000"/>
              </a:spcBef>
            </a:pPr>
            <a:r>
              <a:rPr lang="zh-CN" altLang="en-US" sz="1100" dirty="0">
                <a:solidFill>
                  <a:srgbClr val="FFFFFF"/>
                </a:solidFill>
                <a:latin typeface="Arial" pitchFamily="34" charset="0"/>
              </a:rPr>
              <a:t>子目录 </a:t>
            </a:r>
            <a:r>
              <a:rPr lang="en-US" altLang="zh-CN" sz="1100" dirty="0">
                <a:solidFill>
                  <a:srgbClr val="FFFFFF"/>
                </a:solidFill>
                <a:latin typeface="Arial" pitchFamily="34" charset="0"/>
              </a:rPr>
              <a:t>(2-5</a:t>
            </a:r>
            <a:r>
              <a:rPr lang="zh-CN" altLang="en-US" sz="1100" dirty="0">
                <a:solidFill>
                  <a:srgbClr val="FFFFFF"/>
                </a:solidFill>
                <a:latin typeface="Arial" pitchFamily="34" charset="0"/>
              </a:rPr>
              <a:t>级</a:t>
            </a:r>
            <a:r>
              <a:rPr lang="en-US" altLang="zh-CN" sz="1100" dirty="0">
                <a:solidFill>
                  <a:srgbClr val="FFFFFF"/>
                </a:solidFill>
                <a:latin typeface="Arial" pitchFamily="34" charset="0"/>
              </a:rPr>
              <a:t>) :18pt  </a:t>
            </a:r>
          </a:p>
          <a:p>
            <a:pPr marL="342900" indent="-342900" algn="r">
              <a:lnSpc>
                <a:spcPct val="125000"/>
              </a:lnSpc>
              <a:spcBef>
                <a:spcPct val="20000"/>
              </a:spcBef>
            </a:pPr>
            <a:r>
              <a:rPr lang="zh-CN" altLang="en-US" sz="1100" dirty="0">
                <a:solidFill>
                  <a:srgbClr val="FFFFFF"/>
                </a:solidFill>
                <a:latin typeface="Arial" pitchFamily="34" charset="0"/>
              </a:rPr>
              <a:t>颜色</a:t>
            </a:r>
            <a:r>
              <a:rPr lang="en-US" altLang="zh-CN" sz="1100" dirty="0">
                <a:solidFill>
                  <a:srgbClr val="FFFFFF"/>
                </a:solidFill>
                <a:latin typeface="Arial" pitchFamily="34" charset="0"/>
              </a:rPr>
              <a:t>:</a:t>
            </a:r>
            <a:r>
              <a:rPr lang="zh-CN" altLang="en-US" sz="1100" dirty="0">
                <a:solidFill>
                  <a:srgbClr val="FFFFFF"/>
                </a:solidFill>
                <a:latin typeface="Arial" pitchFamily="34" charset="0"/>
              </a:rPr>
              <a:t>黑色</a:t>
            </a:r>
          </a:p>
          <a:p>
            <a:pPr marL="342900" indent="-342900" algn="r">
              <a:lnSpc>
                <a:spcPct val="125000"/>
              </a:lnSpc>
              <a:spcBef>
                <a:spcPct val="20000"/>
              </a:spcBef>
            </a:pPr>
            <a:r>
              <a:rPr lang="zh-CN" altLang="en-US" sz="1100" dirty="0">
                <a:solidFill>
                  <a:srgbClr val="FFFFFF"/>
                </a:solidFill>
                <a:latin typeface="Arial" pitchFamily="34" charset="0"/>
              </a:rPr>
              <a:t>内部使用字体 </a:t>
            </a:r>
            <a:r>
              <a:rPr lang="en-US" altLang="zh-CN" sz="1100" dirty="0">
                <a:solidFill>
                  <a:srgbClr val="FFFFFF"/>
                </a:solidFill>
                <a:latin typeface="Arial" pitchFamily="34" charset="0"/>
              </a:rPr>
              <a:t>:</a:t>
            </a:r>
          </a:p>
          <a:p>
            <a:pPr marL="342900" indent="-342900" algn="r">
              <a:lnSpc>
                <a:spcPct val="125000"/>
              </a:lnSpc>
              <a:spcBef>
                <a:spcPct val="20000"/>
              </a:spcBef>
            </a:pPr>
            <a:r>
              <a:rPr lang="en-US" altLang="zh-CN" sz="1100" dirty="0" err="1">
                <a:solidFill>
                  <a:srgbClr val="FFFFFF"/>
                </a:solidFill>
                <a:latin typeface="Arial" pitchFamily="34" charset="0"/>
              </a:rPr>
              <a:t>FrutigerNext</a:t>
            </a:r>
            <a:r>
              <a:rPr lang="en-US" altLang="zh-CN" sz="1100" dirty="0">
                <a:solidFill>
                  <a:srgbClr val="FFFFFF"/>
                </a:solidFill>
                <a:latin typeface="Arial" pitchFamily="34" charset="0"/>
              </a:rPr>
              <a:t> LT Regular</a:t>
            </a:r>
          </a:p>
          <a:p>
            <a:pPr marL="342900" indent="-342900" algn="r">
              <a:lnSpc>
                <a:spcPct val="125000"/>
              </a:lnSpc>
              <a:spcBef>
                <a:spcPct val="20000"/>
              </a:spcBef>
            </a:pPr>
            <a:r>
              <a:rPr lang="zh-CN" altLang="en-US" sz="1100" dirty="0">
                <a:solidFill>
                  <a:srgbClr val="FFFFFF"/>
                </a:solidFill>
                <a:latin typeface="Arial" pitchFamily="34" charset="0"/>
              </a:rPr>
              <a:t>外部使用字体 </a:t>
            </a:r>
            <a:r>
              <a:rPr lang="en-US" altLang="zh-CN" sz="1100" dirty="0">
                <a:solidFill>
                  <a:srgbClr val="FFFFFF"/>
                </a:solidFill>
                <a:latin typeface="Arial" pitchFamily="34" charset="0"/>
              </a:rPr>
              <a:t>: Arial</a:t>
            </a:r>
          </a:p>
          <a:p>
            <a:pPr marL="342900" indent="-342900" algn="r">
              <a:lnSpc>
                <a:spcPct val="75000"/>
              </a:lnSpc>
              <a:spcBef>
                <a:spcPct val="20000"/>
              </a:spcBef>
            </a:pPr>
            <a:endParaRPr lang="en-US" altLang="zh-CN" sz="1100" dirty="0">
              <a:solidFill>
                <a:srgbClr val="FFFFFF"/>
              </a:solidFill>
              <a:latin typeface="Arial" pitchFamily="34" charset="0"/>
            </a:endParaRPr>
          </a:p>
          <a:p>
            <a:pPr marL="342900" indent="-342900" algn="r">
              <a:lnSpc>
                <a:spcPct val="125000"/>
              </a:lnSpc>
              <a:spcBef>
                <a:spcPct val="20000"/>
              </a:spcBef>
            </a:pPr>
            <a:r>
              <a:rPr lang="zh-CN" altLang="en-US" sz="1100" dirty="0">
                <a:solidFill>
                  <a:srgbClr val="FFFFFF"/>
                </a:solidFill>
                <a:latin typeface="Arial" pitchFamily="34" charset="0"/>
              </a:rPr>
              <a:t>中文正文</a:t>
            </a:r>
            <a:r>
              <a:rPr lang="en-US" altLang="zh-CN" sz="1100" dirty="0">
                <a:solidFill>
                  <a:srgbClr val="FFFFFF"/>
                </a:solidFill>
                <a:latin typeface="Arial" pitchFamily="34" charset="0"/>
              </a:rPr>
              <a:t>:18-20pt</a:t>
            </a:r>
          </a:p>
          <a:p>
            <a:pPr marL="342900" indent="-342900" algn="r">
              <a:lnSpc>
                <a:spcPct val="125000"/>
              </a:lnSpc>
              <a:spcBef>
                <a:spcPct val="20000"/>
              </a:spcBef>
            </a:pPr>
            <a:r>
              <a:rPr lang="zh-CN" altLang="en-US" sz="1100" dirty="0">
                <a:solidFill>
                  <a:srgbClr val="FFFFFF"/>
                </a:solidFill>
                <a:latin typeface="Arial" pitchFamily="34" charset="0"/>
              </a:rPr>
              <a:t>子目录</a:t>
            </a:r>
            <a:r>
              <a:rPr lang="en-US" altLang="zh-CN" sz="1100" dirty="0">
                <a:solidFill>
                  <a:srgbClr val="FFFFFF"/>
                </a:solidFill>
                <a:latin typeface="Arial" pitchFamily="34" charset="0"/>
              </a:rPr>
              <a:t>(2-5</a:t>
            </a:r>
            <a:r>
              <a:rPr lang="zh-CN" altLang="en-US" sz="1100" dirty="0">
                <a:solidFill>
                  <a:srgbClr val="FFFFFF"/>
                </a:solidFill>
                <a:latin typeface="Arial" pitchFamily="34" charset="0"/>
              </a:rPr>
              <a:t>级</a:t>
            </a:r>
            <a:r>
              <a:rPr lang="en-US" altLang="zh-CN" sz="1100" dirty="0">
                <a:solidFill>
                  <a:srgbClr val="FFFFFF"/>
                </a:solidFill>
                <a:latin typeface="Arial" pitchFamily="34" charset="0"/>
              </a:rPr>
              <a:t>):18pt </a:t>
            </a:r>
            <a:endParaRPr lang="zh-CN" altLang="en-US" sz="1100" dirty="0">
              <a:solidFill>
                <a:srgbClr val="FFFFFF"/>
              </a:solidFill>
              <a:latin typeface="Arial" pitchFamily="34" charset="0"/>
            </a:endParaRPr>
          </a:p>
          <a:p>
            <a:pPr marL="342900" indent="-342900" algn="r">
              <a:lnSpc>
                <a:spcPct val="125000"/>
              </a:lnSpc>
              <a:spcBef>
                <a:spcPct val="20000"/>
              </a:spcBef>
            </a:pPr>
            <a:r>
              <a:rPr lang="zh-CN" altLang="en-US" sz="1100" dirty="0">
                <a:solidFill>
                  <a:srgbClr val="FFFFFF"/>
                </a:solidFill>
                <a:latin typeface="Arial" pitchFamily="34" charset="0"/>
              </a:rPr>
              <a:t>颜色</a:t>
            </a:r>
            <a:r>
              <a:rPr lang="en-US" altLang="zh-CN" sz="1100" dirty="0">
                <a:solidFill>
                  <a:srgbClr val="FFFFFF"/>
                </a:solidFill>
                <a:latin typeface="Arial" pitchFamily="34" charset="0"/>
              </a:rPr>
              <a:t>:</a:t>
            </a:r>
            <a:r>
              <a:rPr lang="zh-CN" altLang="en-US" sz="1100" dirty="0">
                <a:solidFill>
                  <a:srgbClr val="FFFFFF"/>
                </a:solidFill>
                <a:latin typeface="Arial" pitchFamily="34" charset="0"/>
              </a:rPr>
              <a:t>黑色</a:t>
            </a:r>
          </a:p>
          <a:p>
            <a:pPr marL="342900" indent="-342900" algn="r">
              <a:lnSpc>
                <a:spcPct val="125000"/>
              </a:lnSpc>
              <a:spcBef>
                <a:spcPct val="20000"/>
              </a:spcBef>
            </a:pPr>
            <a:r>
              <a:rPr lang="zh-CN" altLang="en-US" sz="1100" dirty="0">
                <a:solidFill>
                  <a:srgbClr val="FFFFFF"/>
                </a:solidFill>
                <a:latin typeface="Arial" pitchFamily="34" charset="0"/>
              </a:rPr>
              <a:t>字体</a:t>
            </a:r>
            <a:r>
              <a:rPr lang="en-US" altLang="zh-CN" sz="1100" dirty="0">
                <a:solidFill>
                  <a:srgbClr val="FFFFFF"/>
                </a:solidFill>
                <a:latin typeface="Arial" pitchFamily="34" charset="0"/>
              </a:rPr>
              <a:t>:</a:t>
            </a:r>
            <a:r>
              <a:rPr lang="zh-CN" altLang="en-US" sz="1100" dirty="0">
                <a:solidFill>
                  <a:srgbClr val="FFFFFF"/>
                </a:solidFill>
                <a:latin typeface="Arial" pitchFamily="34" charset="0"/>
              </a:rPr>
              <a:t>细黑体 </a:t>
            </a:r>
            <a:endParaRPr lang="zh-CN" altLang="en-US" sz="1100" dirty="0">
              <a:solidFill>
                <a:srgbClr val="000000"/>
              </a:solidFill>
              <a:latin typeface="Arial" pitchFamily="34" charset="0"/>
            </a:endParaRPr>
          </a:p>
        </p:txBody>
      </p:sp>
      <p:grpSp>
        <p:nvGrpSpPr>
          <p:cNvPr id="2056" name="Group 22"/>
          <p:cNvGrpSpPr>
            <a:grpSpLocks/>
          </p:cNvGrpSpPr>
          <p:nvPr/>
        </p:nvGrpSpPr>
        <p:grpSpPr bwMode="auto">
          <a:xfrm>
            <a:off x="9324975" y="3367088"/>
            <a:ext cx="919163" cy="3490912"/>
            <a:chOff x="5839" y="2160"/>
            <a:chExt cx="579" cy="2199"/>
          </a:xfrm>
        </p:grpSpPr>
        <p:sp>
          <p:nvSpPr>
            <p:cNvPr id="2061" name="Rectangle 23"/>
            <p:cNvSpPr>
              <a:spLocks noChangeArrowheads="1"/>
            </p:cNvSpPr>
            <p:nvPr userDrawn="1"/>
          </p:nvSpPr>
          <p:spPr bwMode="auto">
            <a:xfrm>
              <a:off x="5839" y="2160"/>
              <a:ext cx="579" cy="2199"/>
            </a:xfrm>
            <a:prstGeom prst="rect">
              <a:avLst/>
            </a:prstGeom>
            <a:solidFill>
              <a:schemeClr val="bg1"/>
            </a:soli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2062" name="Group 24"/>
            <p:cNvGrpSpPr>
              <a:grpSpLocks/>
            </p:cNvGrpSpPr>
            <p:nvPr userDrawn="1"/>
          </p:nvGrpSpPr>
          <p:grpSpPr bwMode="auto">
            <a:xfrm>
              <a:off x="5893" y="2387"/>
              <a:ext cx="466" cy="115"/>
              <a:chOff x="5893" y="2387"/>
              <a:chExt cx="466" cy="115"/>
            </a:xfrm>
          </p:grpSpPr>
          <p:sp>
            <p:nvSpPr>
              <p:cNvPr id="2123" name="Rectangle 25"/>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4" name="Rectangle 26"/>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5" name="Rectangle 27"/>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6" name="Rectangle 28"/>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3" name="Group 29"/>
            <p:cNvGrpSpPr>
              <a:grpSpLocks/>
            </p:cNvGrpSpPr>
            <p:nvPr userDrawn="1"/>
          </p:nvGrpSpPr>
          <p:grpSpPr bwMode="auto">
            <a:xfrm>
              <a:off x="5893" y="2523"/>
              <a:ext cx="466" cy="115"/>
              <a:chOff x="5893" y="2523"/>
              <a:chExt cx="466" cy="115"/>
            </a:xfrm>
          </p:grpSpPr>
          <p:sp>
            <p:nvSpPr>
              <p:cNvPr id="2119" name="Rectangle 30"/>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0" name="Rectangle 31"/>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1" name="Rectangle 32"/>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2" name="Rectangle 33"/>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4" name="Group 34"/>
            <p:cNvGrpSpPr>
              <a:grpSpLocks/>
            </p:cNvGrpSpPr>
            <p:nvPr userDrawn="1"/>
          </p:nvGrpSpPr>
          <p:grpSpPr bwMode="auto">
            <a:xfrm>
              <a:off x="5893" y="2659"/>
              <a:ext cx="466" cy="115"/>
              <a:chOff x="5893" y="2659"/>
              <a:chExt cx="466" cy="115"/>
            </a:xfrm>
          </p:grpSpPr>
          <p:sp>
            <p:nvSpPr>
              <p:cNvPr id="2115" name="Rectangle 35"/>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6" name="Rectangle 36"/>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7" name="Rectangle 37"/>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8" name="Rectangle 38"/>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5" name="Group 39"/>
            <p:cNvGrpSpPr>
              <a:grpSpLocks/>
            </p:cNvGrpSpPr>
            <p:nvPr userDrawn="1"/>
          </p:nvGrpSpPr>
          <p:grpSpPr bwMode="auto">
            <a:xfrm>
              <a:off x="5893" y="2251"/>
              <a:ext cx="466" cy="119"/>
              <a:chOff x="5893" y="2251"/>
              <a:chExt cx="466" cy="119"/>
            </a:xfrm>
          </p:grpSpPr>
          <p:sp>
            <p:nvSpPr>
              <p:cNvPr id="2111" name="Rectangle 40"/>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2" name="Rectangle 41"/>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3" name="Rectangle 42"/>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4" name="Rectangle 43"/>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6" name="Group 44"/>
            <p:cNvGrpSpPr>
              <a:grpSpLocks/>
            </p:cNvGrpSpPr>
            <p:nvPr userDrawn="1"/>
          </p:nvGrpSpPr>
          <p:grpSpPr bwMode="auto">
            <a:xfrm>
              <a:off x="5893" y="2886"/>
              <a:ext cx="466" cy="115"/>
              <a:chOff x="5893" y="2886"/>
              <a:chExt cx="466" cy="115"/>
            </a:xfrm>
          </p:grpSpPr>
          <p:sp>
            <p:nvSpPr>
              <p:cNvPr id="2107" name="Rectangle 45"/>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8" name="Rectangle 46"/>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9" name="Rectangle 47"/>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0" name="Rectangle 48"/>
              <p:cNvSpPr>
                <a:spLocks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7" name="Group 49"/>
            <p:cNvGrpSpPr>
              <a:grpSpLocks/>
            </p:cNvGrpSpPr>
            <p:nvPr userDrawn="1"/>
          </p:nvGrpSpPr>
          <p:grpSpPr bwMode="auto">
            <a:xfrm>
              <a:off x="5893" y="3022"/>
              <a:ext cx="466" cy="115"/>
              <a:chOff x="5893" y="3022"/>
              <a:chExt cx="466" cy="115"/>
            </a:xfrm>
          </p:grpSpPr>
          <p:sp>
            <p:nvSpPr>
              <p:cNvPr id="2103" name="Rectangle 50"/>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4" name="Rectangle 51"/>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5" name="Rectangle 52"/>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6" name="Rectangle 53"/>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8" name="Group 54"/>
            <p:cNvGrpSpPr>
              <a:grpSpLocks/>
            </p:cNvGrpSpPr>
            <p:nvPr userDrawn="1"/>
          </p:nvGrpSpPr>
          <p:grpSpPr bwMode="auto">
            <a:xfrm>
              <a:off x="5893" y="3158"/>
              <a:ext cx="466" cy="115"/>
              <a:chOff x="5893" y="3158"/>
              <a:chExt cx="466" cy="115"/>
            </a:xfrm>
          </p:grpSpPr>
          <p:sp>
            <p:nvSpPr>
              <p:cNvPr id="2099" name="Rectangle 55"/>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0" name="Rectangle 56"/>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1" name="Rectangle 57"/>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2" name="Rectangle 58"/>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9" name="Group 59"/>
            <p:cNvGrpSpPr>
              <a:grpSpLocks/>
            </p:cNvGrpSpPr>
            <p:nvPr userDrawn="1"/>
          </p:nvGrpSpPr>
          <p:grpSpPr bwMode="auto">
            <a:xfrm>
              <a:off x="5893" y="3385"/>
              <a:ext cx="466" cy="115"/>
              <a:chOff x="5893" y="3385"/>
              <a:chExt cx="466" cy="115"/>
            </a:xfrm>
          </p:grpSpPr>
          <p:sp>
            <p:nvSpPr>
              <p:cNvPr id="2095" name="Rectangle 60"/>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6" name="Rectangle 61"/>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7" name="Rectangle 62"/>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8" name="Rectangle 63"/>
              <p:cNvSpPr>
                <a:spLocks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0" name="Group 64"/>
            <p:cNvGrpSpPr>
              <a:grpSpLocks/>
            </p:cNvGrpSpPr>
            <p:nvPr userDrawn="1"/>
          </p:nvGrpSpPr>
          <p:grpSpPr bwMode="auto">
            <a:xfrm>
              <a:off x="5893" y="3521"/>
              <a:ext cx="466" cy="115"/>
              <a:chOff x="5893" y="3521"/>
              <a:chExt cx="466" cy="115"/>
            </a:xfrm>
          </p:grpSpPr>
          <p:sp>
            <p:nvSpPr>
              <p:cNvPr id="2091" name="Rectangle 65"/>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2" name="Rectangle 66"/>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3" name="Rectangle 67"/>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4" name="Rectangle 68"/>
              <p:cNvSpPr>
                <a:spLocks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1" name="Group 69"/>
            <p:cNvGrpSpPr>
              <a:grpSpLocks/>
            </p:cNvGrpSpPr>
            <p:nvPr userDrawn="1"/>
          </p:nvGrpSpPr>
          <p:grpSpPr bwMode="auto">
            <a:xfrm>
              <a:off x="5893" y="3657"/>
              <a:ext cx="466" cy="115"/>
              <a:chOff x="5893" y="3657"/>
              <a:chExt cx="466" cy="115"/>
            </a:xfrm>
          </p:grpSpPr>
          <p:sp>
            <p:nvSpPr>
              <p:cNvPr id="2087" name="Rectangle 70"/>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8" name="Rectangle 71"/>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9" name="Rectangle 72"/>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0" name="Rectangle 73"/>
              <p:cNvSpPr>
                <a:spLocks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2" name="Group 74"/>
            <p:cNvGrpSpPr>
              <a:grpSpLocks/>
            </p:cNvGrpSpPr>
            <p:nvPr userDrawn="1"/>
          </p:nvGrpSpPr>
          <p:grpSpPr bwMode="auto">
            <a:xfrm>
              <a:off x="5893" y="3884"/>
              <a:ext cx="466" cy="115"/>
              <a:chOff x="5893" y="3884"/>
              <a:chExt cx="466" cy="115"/>
            </a:xfrm>
          </p:grpSpPr>
          <p:sp>
            <p:nvSpPr>
              <p:cNvPr id="2083" name="Rectangle 75"/>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4" name="Rectangle 76"/>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5" name="Rectangle 77"/>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6" name="Rectangle 78"/>
              <p:cNvSpPr>
                <a:spLocks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3" name="Group 79"/>
            <p:cNvGrpSpPr>
              <a:grpSpLocks/>
            </p:cNvGrpSpPr>
            <p:nvPr userDrawn="1"/>
          </p:nvGrpSpPr>
          <p:grpSpPr bwMode="auto">
            <a:xfrm>
              <a:off x="5893" y="4026"/>
              <a:ext cx="466" cy="115"/>
              <a:chOff x="5893" y="4026"/>
              <a:chExt cx="466" cy="115"/>
            </a:xfrm>
          </p:grpSpPr>
          <p:sp>
            <p:nvSpPr>
              <p:cNvPr id="2079" name="Rectangle 80"/>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0" name="Rectangle 81"/>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1" name="Rectangle 82"/>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2" name="Rectangle 83"/>
              <p:cNvSpPr>
                <a:spLocks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4" name="Group 84"/>
            <p:cNvGrpSpPr>
              <a:grpSpLocks/>
            </p:cNvGrpSpPr>
            <p:nvPr userDrawn="1"/>
          </p:nvGrpSpPr>
          <p:grpSpPr bwMode="auto">
            <a:xfrm>
              <a:off x="5893" y="4167"/>
              <a:ext cx="466" cy="115"/>
              <a:chOff x="5893" y="4167"/>
              <a:chExt cx="466" cy="115"/>
            </a:xfrm>
          </p:grpSpPr>
          <p:sp>
            <p:nvSpPr>
              <p:cNvPr id="2075" name="Rectangle 85"/>
              <p:cNvSpPr>
                <a:spLocks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6" name="Rectangle 86"/>
              <p:cNvSpPr>
                <a:spLocks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7" name="Rectangle 87"/>
              <p:cNvSpPr>
                <a:spLocks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8" name="Rectangle 88"/>
              <p:cNvSpPr>
                <a:spLocks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2057" name="Rectangle 89"/>
          <p:cNvSpPr>
            <a:spLocks noChangeArrowheads="1"/>
          </p:cNvSpPr>
          <p:nvPr/>
        </p:nvSpPr>
        <p:spPr bwMode="auto">
          <a:xfrm>
            <a:off x="9251950" y="1341438"/>
            <a:ext cx="1192213" cy="17256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配色参考方案：</a:t>
            </a:r>
          </a:p>
          <a:p>
            <a:pPr>
              <a:lnSpc>
                <a:spcPct val="120000"/>
              </a:lnSpc>
              <a:spcBef>
                <a:spcPct val="20000"/>
              </a:spcBef>
            </a:pPr>
            <a:r>
              <a:rPr lang="zh-CN" altLang="en-US" sz="1100">
                <a:solidFill>
                  <a:srgbClr val="FFFFFF"/>
                </a:solidFill>
                <a:latin typeface="Arial" pitchFamily="34" charset="0"/>
              </a:rPr>
              <a:t>建议同一页面内不超过四种颜色，以下是</a:t>
            </a:r>
            <a:r>
              <a:rPr lang="en-US" altLang="zh-CN" sz="1100">
                <a:solidFill>
                  <a:srgbClr val="FFFFFF"/>
                </a:solidFill>
                <a:latin typeface="Arial" pitchFamily="34" charset="0"/>
              </a:rPr>
              <a:t>13</a:t>
            </a:r>
            <a:r>
              <a:rPr lang="zh-CN" altLang="en-US" sz="1100">
                <a:solidFill>
                  <a:srgbClr val="FFFFFF"/>
                </a:solidFill>
                <a:latin typeface="Arial" pitchFamily="34" charset="0"/>
              </a:rPr>
              <a:t>组配色方案，同一页面内只选择一组使用。（仅供参考）</a:t>
            </a:r>
          </a:p>
        </p:txBody>
      </p:sp>
      <p:sp>
        <p:nvSpPr>
          <p:cNvPr id="2058" name="Rectangle 90"/>
          <p:cNvSpPr>
            <a:spLocks noChangeArrowheads="1"/>
          </p:cNvSpPr>
          <p:nvPr/>
        </p:nvSpPr>
        <p:spPr bwMode="auto">
          <a:xfrm>
            <a:off x="9251950" y="7938"/>
            <a:ext cx="1120775" cy="6842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客户或者合作伙伴的标志放在右上角</a:t>
            </a:r>
            <a:r>
              <a:rPr lang="en-US" altLang="zh-CN" sz="1100">
                <a:solidFill>
                  <a:srgbClr val="FFFFFF"/>
                </a:solidFill>
                <a:latin typeface="Arial" pitchFamily="34" charset="0"/>
              </a:rPr>
              <a:t>.</a:t>
            </a:r>
            <a:endParaRPr lang="zh-CN" altLang="en-US" sz="1100">
              <a:solidFill>
                <a:srgbClr val="FFFFFF"/>
              </a:solidFill>
              <a:latin typeface="Arial" pitchFamily="34" charset="0"/>
            </a:endParaRPr>
          </a:p>
        </p:txBody>
      </p:sp>
      <p:sp>
        <p:nvSpPr>
          <p:cNvPr id="152" name="Text Box 5"/>
          <p:cNvSpPr txBox="1">
            <a:spLocks noChangeArrowheads="1"/>
          </p:cNvSpPr>
          <p:nvPr/>
        </p:nvSpPr>
        <p:spPr bwMode="auto">
          <a:xfrm>
            <a:off x="755650" y="6230938"/>
            <a:ext cx="2967038" cy="212725"/>
          </a:xfrm>
          <a:prstGeom prst="rect">
            <a:avLst/>
          </a:prstGeom>
          <a:noFill/>
          <a:ln>
            <a:noFill/>
          </a:ln>
          <a:extLst>
            <a:ext uri="{909E8E84-426E-40DD-AFC4-6F175D3DCCD1}">
              <a14:hiddenFill xmlns="" xmlns:a14="http://schemas.microsoft.com/office/drawing/2010/main">
                <a:solidFill>
                  <a:srgbClr val="4F81BD"/>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bIns="0">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400" dirty="0" smtClean="0">
                <a:solidFill>
                  <a:srgbClr val="000000"/>
                </a:solidFill>
                <a:latin typeface="FrutigerNext LT Bold" pitchFamily="34" charset="0"/>
                <a:ea typeface="MS PGothic" pitchFamily="34" charset="-128"/>
              </a:rPr>
              <a:t>HUAWEI TECHNOLOGIES CO., LTD.</a:t>
            </a:r>
          </a:p>
        </p:txBody>
      </p:sp>
      <p:sp>
        <p:nvSpPr>
          <p:cNvPr id="153" name="Text Box 7"/>
          <p:cNvSpPr txBox="1">
            <a:spLocks noChangeArrowheads="1"/>
          </p:cNvSpPr>
          <p:nvPr/>
        </p:nvSpPr>
        <p:spPr bwMode="auto">
          <a:xfrm>
            <a:off x="7229475" y="4019550"/>
            <a:ext cx="1258888" cy="244475"/>
          </a:xfrm>
          <a:prstGeom prst="rect">
            <a:avLst/>
          </a:prstGeom>
          <a:noFill/>
          <a:ln>
            <a:noFill/>
          </a:ln>
          <a:extLst>
            <a:ext uri="{909E8E84-426E-40DD-AFC4-6F175D3DCCD1}">
              <a14:hiddenFill xmlns="" xmlns:a14="http://schemas.microsoft.com/office/drawing/2010/main">
                <a:solidFill>
                  <a:srgbClr val="4F81BD"/>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pic>
        <p:nvPicPr>
          <p:cNvPr id="79" name="Picture 6" descr="Logo"/>
          <p:cNvPicPr>
            <a:picLocks noChangeAspect="1" noChangeArrowheads="1"/>
          </p:cNvPicPr>
          <p:nvPr/>
        </p:nvPicPr>
        <p:blipFill>
          <a:blip r:embed="rId4" cstate="email">
            <a:extLst>
              <a:ext uri="{28A0092B-C50C-407E-A947-70E740481C1C}">
                <a14:useLocalDpi xmlns="" xmlns:a14="http://schemas.microsoft.com/office/drawing/2010/main"/>
              </a:ext>
            </a:extLst>
          </a:blip>
          <a:srcRect/>
          <a:stretch>
            <a:fillRect/>
          </a:stretch>
        </p:blipFill>
        <p:spPr bwMode="auto">
          <a:xfrm>
            <a:off x="7669213" y="5684838"/>
            <a:ext cx="706437" cy="704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16" r:id="rId1"/>
  </p:sldLayoutIdLst>
  <p:transition advClick="0" advTm="8000">
    <p:fade thruBlk="1"/>
  </p:transition>
  <p:timing>
    <p:tnLst>
      <p:par>
        <p:cTn id="1" dur="indefinite" restart="never" nodeType="tmRoot"/>
      </p:par>
    </p:tnLst>
  </p:timing>
  <p:hf hdr="0" dt="0"/>
  <p:txStyles>
    <p:titleStyle>
      <a:lvl1pPr algn="l" rtl="0" eaLnBrk="0" fontAlgn="base" hangingPunct="0">
        <a:spcBef>
          <a:spcPct val="0"/>
        </a:spcBef>
        <a:spcAft>
          <a:spcPct val="0"/>
        </a:spcAft>
        <a:defRPr sz="3200" b="1">
          <a:solidFill>
            <a:schemeClr val="bg1"/>
          </a:solidFill>
          <a:latin typeface="+mn-lt"/>
          <a:ea typeface="黑体" pitchFamily="49" charset="-122"/>
          <a:cs typeface="+mj-cs"/>
        </a:defRPr>
      </a:lvl1pPr>
      <a:lvl2pPr algn="l" rtl="0" eaLnBrk="0" fontAlgn="base" hangingPunct="0">
        <a:spcBef>
          <a:spcPct val="0"/>
        </a:spcBef>
        <a:spcAft>
          <a:spcPct val="0"/>
        </a:spcAft>
        <a:defRPr sz="3200" b="1">
          <a:solidFill>
            <a:schemeClr val="bg1"/>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chemeClr val="bg1"/>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chemeClr val="bg1"/>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chemeClr val="bg1"/>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0"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 xmlns:a14="http://schemas.microsoft.com/office/drawing/2010/main">
                <a:solidFill>
                  <a:srgbClr val="4F81BD"/>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bIns="0">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400" dirty="0" smtClean="0">
                <a:solidFill>
                  <a:srgbClr val="000000"/>
                </a:solidFill>
                <a:latin typeface="FrutigerNext LT Bold" pitchFamily="34" charset="0"/>
                <a:ea typeface="MS PGothic" pitchFamily="34" charset="-128"/>
              </a:rPr>
              <a:t>HUAWEI TECHNOLOGIES CO., LTD.</a:t>
            </a:r>
          </a:p>
        </p:txBody>
      </p:sp>
      <p:pic>
        <p:nvPicPr>
          <p:cNvPr id="5125" name="Picture 6" descr="Logo"/>
          <p:cNvPicPr>
            <a:picLocks noChangeAspect="1" noChangeArrowheads="1"/>
          </p:cNvPicPr>
          <p:nvPr/>
        </p:nvPicPr>
        <p:blipFill>
          <a:blip r:embed="rId3" cstate="email">
            <a:extLst>
              <a:ext uri="{28A0092B-C50C-407E-A947-70E740481C1C}">
                <a14:useLocalDpi xmlns="" xmlns:a14="http://schemas.microsoft.com/office/drawing/2010/main"/>
              </a:ext>
            </a:extLst>
          </a:blip>
          <a:srcRect/>
          <a:stretch>
            <a:fillRect/>
          </a:stretch>
        </p:blipFill>
        <p:spPr bwMode="auto">
          <a:xfrm>
            <a:off x="7669213" y="5684838"/>
            <a:ext cx="706437" cy="704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127" name="Rectangle 8"/>
          <p:cNvSpPr>
            <a:spLocks noGrp="1" noChangeArrowheads="1"/>
          </p:cNvSpPr>
          <p:nvPr>
            <p:ph type="title"/>
          </p:nvPr>
        </p:nvSpPr>
        <p:spPr bwMode="auto">
          <a:xfrm>
            <a:off x="755650" y="4508500"/>
            <a:ext cx="5548313" cy="584775"/>
          </a:xfrm>
          <a:prstGeom prst="rect">
            <a:avLst/>
          </a:prstGeom>
          <a:noFill/>
          <a:ln>
            <a:noFill/>
          </a:ln>
          <a:effectLst/>
          <a:extLst>
            <a:ext uri="{909E8E84-426E-40DD-AFC4-6F175D3DCCD1}">
              <a14:hiddenFill xmlns="" xmlns:a14="http://schemas.microsoft.com/office/drawing/2010/main">
                <a:solidFill>
                  <a:srgbClr val="4F81BD"/>
                </a:solidFill>
              </a14:hiddenFill>
            </a:ext>
            <a:ext uri="{91240B29-F687-4F45-9708-019B960494DF}">
              <a14:hiddenLine xmlns="" xmlns:a14="http://schemas.microsoft.com/office/drawing/2010/main" w="9525"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dirty="0" smtClean="0"/>
              <a:t>单击此处编辑母版标题样式</a:t>
            </a:r>
          </a:p>
        </p:txBody>
      </p:sp>
      <p:sp>
        <p:nvSpPr>
          <p:cNvPr id="5128"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MS PGothic" pitchFamily="34" charset="-128"/>
              </a:rPr>
              <a:t>Security Level: </a:t>
            </a:r>
          </a:p>
        </p:txBody>
      </p:sp>
      <p:sp>
        <p:nvSpPr>
          <p:cNvPr id="85" name="Rectangle 19"/>
          <p:cNvSpPr>
            <a:spLocks noGrp="1" noChangeArrowheads="1"/>
          </p:cNvSpPr>
          <p:nvPr>
            <p:ph type="dt" sz="quarter" idx="2"/>
          </p:nvPr>
        </p:nvSpPr>
        <p:spPr bwMode="auto">
          <a:xfrm>
            <a:off x="755650" y="479425"/>
            <a:ext cx="2133600" cy="212725"/>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mn-lt"/>
                <a:ea typeface="+mj-ea"/>
              </a:defRPr>
            </a:lvl1pPr>
          </a:lstStyle>
          <a:p>
            <a:pPr>
              <a:defRPr/>
            </a:pPr>
            <a:endParaRPr lang="en-US" altLang="zh-CN"/>
          </a:p>
        </p:txBody>
      </p:sp>
      <p:sp>
        <p:nvSpPr>
          <p:cNvPr id="5130" name="Rectangle 17"/>
          <p:cNvSpPr>
            <a:spLocks noChangeArrowheads="1"/>
          </p:cNvSpPr>
          <p:nvPr/>
        </p:nvSpPr>
        <p:spPr bwMode="auto">
          <a:xfrm>
            <a:off x="-1952625" y="692150"/>
            <a:ext cx="1844675" cy="5500688"/>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a:lnSpc>
                <a:spcPct val="125000"/>
              </a:lnSpc>
              <a:spcBef>
                <a:spcPct val="20000"/>
              </a:spcBef>
            </a:pPr>
            <a:r>
              <a:rPr lang="zh-CN" altLang="en-US" sz="1100">
                <a:solidFill>
                  <a:srgbClr val="FFFFFF"/>
                </a:solidFill>
                <a:latin typeface="Arial" pitchFamily="34" charset="0"/>
              </a:rPr>
              <a:t>英文标题</a:t>
            </a:r>
            <a:r>
              <a:rPr lang="en-US" altLang="zh-CN" sz="1100">
                <a:solidFill>
                  <a:srgbClr val="FFFFFF"/>
                </a:solidFill>
                <a:latin typeface="Arial" pitchFamily="34" charset="0"/>
              </a:rPr>
              <a:t>:32-35pt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 R153 G0 B0</a:t>
            </a:r>
          </a:p>
          <a:p>
            <a:pPr marL="342900" indent="-342900" algn="r">
              <a:lnSpc>
                <a:spcPct val="125000"/>
              </a:lnSpc>
              <a:spcBef>
                <a:spcPct val="20000"/>
              </a:spcBef>
            </a:pPr>
            <a:r>
              <a:rPr lang="zh-CN" altLang="en-US" sz="1100">
                <a:solidFill>
                  <a:srgbClr val="FFFFFF"/>
                </a:solidFill>
                <a:latin typeface="Arial" pitchFamily="34" charset="0"/>
              </a:rPr>
              <a:t>内部使用字体 </a:t>
            </a:r>
            <a:r>
              <a:rPr lang="en-US" altLang="zh-CN" sz="1100">
                <a:solidFill>
                  <a:srgbClr val="FFFFFF"/>
                </a:solidFill>
                <a:latin typeface="Arial" pitchFamily="34" charset="0"/>
              </a:rPr>
              <a:t>:</a:t>
            </a:r>
          </a:p>
          <a:p>
            <a:pPr marL="342900" indent="-342900" algn="r">
              <a:lnSpc>
                <a:spcPct val="125000"/>
              </a:lnSpc>
              <a:spcBef>
                <a:spcPct val="20000"/>
              </a:spcBef>
            </a:pPr>
            <a:r>
              <a:rPr lang="en-US" altLang="zh-CN" sz="1100">
                <a:solidFill>
                  <a:srgbClr val="FFFFFF"/>
                </a:solidFill>
                <a:latin typeface="Arial" pitchFamily="34" charset="0"/>
              </a:rPr>
              <a:t>FrutigerNext LT Medium</a:t>
            </a:r>
          </a:p>
          <a:p>
            <a:pPr marL="342900" indent="-342900" algn="r">
              <a:lnSpc>
                <a:spcPct val="125000"/>
              </a:lnSpc>
              <a:spcBef>
                <a:spcPct val="20000"/>
              </a:spcBef>
            </a:pPr>
            <a:r>
              <a:rPr lang="zh-CN" altLang="en-US" sz="1100">
                <a:solidFill>
                  <a:srgbClr val="FFFFFF"/>
                </a:solidFill>
                <a:latin typeface="Arial" pitchFamily="34" charset="0"/>
              </a:rPr>
              <a:t>外部使用字体 </a:t>
            </a:r>
            <a:r>
              <a:rPr lang="en-US" altLang="zh-CN" sz="1100">
                <a:solidFill>
                  <a:srgbClr val="FFFFFF"/>
                </a:solidFill>
                <a:latin typeface="Arial" pitchFamily="34" charset="0"/>
              </a:rPr>
              <a:t>: Arial</a:t>
            </a:r>
          </a:p>
          <a:p>
            <a:pPr marL="342900" indent="-342900" algn="r">
              <a:lnSpc>
                <a:spcPct val="75000"/>
              </a:lnSpc>
              <a:spcBef>
                <a:spcPct val="20000"/>
              </a:spcBef>
            </a:pPr>
            <a:endParaRPr lang="en-US" altLang="zh-CN"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中文标题</a:t>
            </a:r>
            <a:r>
              <a:rPr lang="en-US" altLang="zh-CN" sz="1100">
                <a:solidFill>
                  <a:srgbClr val="FFFFFF"/>
                </a:solidFill>
                <a:latin typeface="Arial" pitchFamily="34" charset="0"/>
              </a:rPr>
              <a:t>:30-32pt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 R153 G0 B0</a:t>
            </a:r>
          </a:p>
          <a:p>
            <a:pPr marL="342900" indent="-342900" algn="r">
              <a:lnSpc>
                <a:spcPct val="125000"/>
              </a:lnSpc>
              <a:spcBef>
                <a:spcPct val="20000"/>
              </a:spcBef>
            </a:pPr>
            <a:r>
              <a:rPr lang="zh-CN" altLang="en-US" sz="1100">
                <a:solidFill>
                  <a:srgbClr val="FFFFFF"/>
                </a:solidFill>
                <a:latin typeface="Arial" pitchFamily="34" charset="0"/>
              </a:rPr>
              <a:t>字体</a:t>
            </a:r>
            <a:r>
              <a:rPr lang="en-US" altLang="zh-CN" sz="1100">
                <a:solidFill>
                  <a:srgbClr val="FFFFFF"/>
                </a:solidFill>
                <a:latin typeface="Arial" pitchFamily="34" charset="0"/>
              </a:rPr>
              <a:t>:</a:t>
            </a:r>
            <a:r>
              <a:rPr lang="zh-CN" altLang="en-US" sz="1100">
                <a:solidFill>
                  <a:srgbClr val="FFFFFF"/>
                </a:solidFill>
                <a:latin typeface="Arial" pitchFamily="34" charset="0"/>
              </a:rPr>
              <a:t>黑体</a:t>
            </a: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英文正文</a:t>
            </a:r>
            <a:r>
              <a:rPr lang="en-US" altLang="zh-CN" sz="1100">
                <a:solidFill>
                  <a:srgbClr val="FFFFFF"/>
                </a:solidFill>
                <a:latin typeface="Arial" pitchFamily="34" charset="0"/>
              </a:rPr>
              <a:t>:20-22pt</a:t>
            </a:r>
          </a:p>
          <a:p>
            <a:pPr marL="342900" indent="-342900" algn="r">
              <a:lnSpc>
                <a:spcPct val="125000"/>
              </a:lnSpc>
              <a:spcBef>
                <a:spcPct val="20000"/>
              </a:spcBef>
            </a:pPr>
            <a:r>
              <a:rPr lang="zh-CN" altLang="en-US" sz="1100">
                <a:solidFill>
                  <a:srgbClr val="FFFFFF"/>
                </a:solidFill>
                <a:latin typeface="Arial" pitchFamily="34" charset="0"/>
              </a:rPr>
              <a:t>子目录 </a:t>
            </a:r>
            <a:r>
              <a:rPr lang="en-US" altLang="zh-CN" sz="1100">
                <a:solidFill>
                  <a:srgbClr val="FFFFFF"/>
                </a:solidFill>
                <a:latin typeface="Arial" pitchFamily="34" charset="0"/>
              </a:rPr>
              <a:t>(2-5</a:t>
            </a:r>
            <a:r>
              <a:rPr lang="zh-CN" altLang="en-US" sz="1100">
                <a:solidFill>
                  <a:srgbClr val="FFFFFF"/>
                </a:solidFill>
                <a:latin typeface="Arial" pitchFamily="34" charset="0"/>
              </a:rPr>
              <a:t>级</a:t>
            </a:r>
            <a:r>
              <a:rPr lang="en-US" altLang="zh-CN" sz="1100">
                <a:solidFill>
                  <a:srgbClr val="FFFFFF"/>
                </a:solidFill>
                <a:latin typeface="Arial" pitchFamily="34" charset="0"/>
              </a:rPr>
              <a:t>) :18pt  </a:t>
            </a: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a:t>
            </a:r>
            <a:r>
              <a:rPr lang="zh-CN" altLang="en-US" sz="1100">
                <a:solidFill>
                  <a:srgbClr val="FFFFFF"/>
                </a:solidFill>
                <a:latin typeface="Arial" pitchFamily="34" charset="0"/>
              </a:rPr>
              <a:t>黑色</a:t>
            </a:r>
          </a:p>
          <a:p>
            <a:pPr marL="342900" indent="-342900" algn="r">
              <a:lnSpc>
                <a:spcPct val="125000"/>
              </a:lnSpc>
              <a:spcBef>
                <a:spcPct val="20000"/>
              </a:spcBef>
            </a:pPr>
            <a:r>
              <a:rPr lang="zh-CN" altLang="en-US" sz="1100">
                <a:solidFill>
                  <a:srgbClr val="FFFFFF"/>
                </a:solidFill>
                <a:latin typeface="Arial" pitchFamily="34" charset="0"/>
              </a:rPr>
              <a:t>内部使用字体 </a:t>
            </a:r>
            <a:r>
              <a:rPr lang="en-US" altLang="zh-CN" sz="1100">
                <a:solidFill>
                  <a:srgbClr val="FFFFFF"/>
                </a:solidFill>
                <a:latin typeface="Arial" pitchFamily="34" charset="0"/>
              </a:rPr>
              <a:t>:</a:t>
            </a:r>
          </a:p>
          <a:p>
            <a:pPr marL="342900" indent="-342900" algn="r">
              <a:lnSpc>
                <a:spcPct val="125000"/>
              </a:lnSpc>
              <a:spcBef>
                <a:spcPct val="20000"/>
              </a:spcBef>
            </a:pPr>
            <a:r>
              <a:rPr lang="en-US" altLang="zh-CN" sz="1100">
                <a:solidFill>
                  <a:srgbClr val="FFFFFF"/>
                </a:solidFill>
                <a:latin typeface="Arial" pitchFamily="34" charset="0"/>
              </a:rPr>
              <a:t>FrutigerNext LT Regular</a:t>
            </a:r>
          </a:p>
          <a:p>
            <a:pPr marL="342900" indent="-342900" algn="r">
              <a:lnSpc>
                <a:spcPct val="125000"/>
              </a:lnSpc>
              <a:spcBef>
                <a:spcPct val="20000"/>
              </a:spcBef>
            </a:pPr>
            <a:r>
              <a:rPr lang="zh-CN" altLang="en-US" sz="1100">
                <a:solidFill>
                  <a:srgbClr val="FFFFFF"/>
                </a:solidFill>
                <a:latin typeface="Arial" pitchFamily="34" charset="0"/>
              </a:rPr>
              <a:t>外部使用字体 </a:t>
            </a:r>
            <a:r>
              <a:rPr lang="en-US" altLang="zh-CN" sz="1100">
                <a:solidFill>
                  <a:srgbClr val="FFFFFF"/>
                </a:solidFill>
                <a:latin typeface="Arial" pitchFamily="34" charset="0"/>
              </a:rPr>
              <a:t>: Arial</a:t>
            </a:r>
          </a:p>
          <a:p>
            <a:pPr marL="342900" indent="-342900" algn="r">
              <a:lnSpc>
                <a:spcPct val="75000"/>
              </a:lnSpc>
              <a:spcBef>
                <a:spcPct val="20000"/>
              </a:spcBef>
            </a:pPr>
            <a:endParaRPr lang="en-US" altLang="zh-CN"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中文正文</a:t>
            </a:r>
            <a:r>
              <a:rPr lang="en-US" altLang="zh-CN" sz="1100">
                <a:solidFill>
                  <a:srgbClr val="FFFFFF"/>
                </a:solidFill>
                <a:latin typeface="Arial" pitchFamily="34" charset="0"/>
              </a:rPr>
              <a:t>:18-20pt</a:t>
            </a:r>
          </a:p>
          <a:p>
            <a:pPr marL="342900" indent="-342900" algn="r">
              <a:lnSpc>
                <a:spcPct val="125000"/>
              </a:lnSpc>
              <a:spcBef>
                <a:spcPct val="20000"/>
              </a:spcBef>
            </a:pPr>
            <a:r>
              <a:rPr lang="zh-CN" altLang="en-US" sz="1100">
                <a:solidFill>
                  <a:srgbClr val="FFFFFF"/>
                </a:solidFill>
                <a:latin typeface="Arial" pitchFamily="34" charset="0"/>
              </a:rPr>
              <a:t>子目录</a:t>
            </a:r>
            <a:r>
              <a:rPr lang="en-US" altLang="zh-CN" sz="1100">
                <a:solidFill>
                  <a:srgbClr val="FFFFFF"/>
                </a:solidFill>
                <a:latin typeface="Arial" pitchFamily="34" charset="0"/>
              </a:rPr>
              <a:t>(2-5</a:t>
            </a:r>
            <a:r>
              <a:rPr lang="zh-CN" altLang="en-US" sz="1100">
                <a:solidFill>
                  <a:srgbClr val="FFFFFF"/>
                </a:solidFill>
                <a:latin typeface="Arial" pitchFamily="34" charset="0"/>
              </a:rPr>
              <a:t>级</a:t>
            </a:r>
            <a:r>
              <a:rPr lang="en-US" altLang="zh-CN" sz="1100">
                <a:solidFill>
                  <a:srgbClr val="FFFFFF"/>
                </a:solidFill>
                <a:latin typeface="Arial" pitchFamily="34" charset="0"/>
              </a:rPr>
              <a:t>):18pt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a:t>
            </a:r>
            <a:r>
              <a:rPr lang="zh-CN" altLang="en-US" sz="1100">
                <a:solidFill>
                  <a:srgbClr val="FFFFFF"/>
                </a:solidFill>
                <a:latin typeface="Arial" pitchFamily="34" charset="0"/>
              </a:rPr>
              <a:t>黑色</a:t>
            </a:r>
          </a:p>
          <a:p>
            <a:pPr marL="342900" indent="-342900" algn="r">
              <a:lnSpc>
                <a:spcPct val="125000"/>
              </a:lnSpc>
              <a:spcBef>
                <a:spcPct val="20000"/>
              </a:spcBef>
            </a:pPr>
            <a:r>
              <a:rPr lang="zh-CN" altLang="en-US" sz="1100">
                <a:solidFill>
                  <a:srgbClr val="FFFFFF"/>
                </a:solidFill>
                <a:latin typeface="Arial" pitchFamily="34" charset="0"/>
              </a:rPr>
              <a:t>字体</a:t>
            </a:r>
            <a:r>
              <a:rPr lang="en-US" altLang="zh-CN" sz="1100">
                <a:solidFill>
                  <a:srgbClr val="FFFFFF"/>
                </a:solidFill>
                <a:latin typeface="Arial" pitchFamily="34" charset="0"/>
              </a:rPr>
              <a:t>:</a:t>
            </a:r>
            <a:r>
              <a:rPr lang="zh-CN" altLang="en-US" sz="1100">
                <a:solidFill>
                  <a:srgbClr val="FFFFFF"/>
                </a:solidFill>
                <a:latin typeface="Arial" pitchFamily="34" charset="0"/>
              </a:rPr>
              <a:t>细黑体 </a:t>
            </a:r>
            <a:endParaRPr lang="zh-CN" altLang="en-US" sz="1100">
              <a:solidFill>
                <a:srgbClr val="000000"/>
              </a:solidFill>
              <a:latin typeface="Arial" pitchFamily="34" charset="0"/>
            </a:endParaRPr>
          </a:p>
        </p:txBody>
      </p:sp>
      <p:grpSp>
        <p:nvGrpSpPr>
          <p:cNvPr id="5131" name="Group 85"/>
          <p:cNvGrpSpPr>
            <a:grpSpLocks/>
          </p:cNvGrpSpPr>
          <p:nvPr/>
        </p:nvGrpSpPr>
        <p:grpSpPr bwMode="auto">
          <a:xfrm>
            <a:off x="9324975" y="3367088"/>
            <a:ext cx="919163" cy="3490912"/>
            <a:chOff x="5839" y="2160"/>
            <a:chExt cx="579" cy="2199"/>
          </a:xfrm>
        </p:grpSpPr>
        <p:sp>
          <p:nvSpPr>
            <p:cNvPr id="5134" name="Rectangle 86"/>
            <p:cNvSpPr>
              <a:spLocks noChangeArrowheads="1"/>
            </p:cNvSpPr>
            <p:nvPr userDrawn="1"/>
          </p:nvSpPr>
          <p:spPr bwMode="auto">
            <a:xfrm>
              <a:off x="5839" y="2160"/>
              <a:ext cx="579" cy="2199"/>
            </a:xfrm>
            <a:prstGeom prst="rect">
              <a:avLst/>
            </a:prstGeom>
            <a:solidFill>
              <a:schemeClr val="bg1"/>
            </a:soli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5135" name="Group 87"/>
            <p:cNvGrpSpPr>
              <a:grpSpLocks/>
            </p:cNvGrpSpPr>
            <p:nvPr userDrawn="1"/>
          </p:nvGrpSpPr>
          <p:grpSpPr bwMode="auto">
            <a:xfrm>
              <a:off x="5893" y="2387"/>
              <a:ext cx="466" cy="115"/>
              <a:chOff x="5893" y="2387"/>
              <a:chExt cx="466" cy="115"/>
            </a:xfrm>
          </p:grpSpPr>
          <p:sp>
            <p:nvSpPr>
              <p:cNvPr id="5196" name="Rectangle 88"/>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7" name="Rectangle 89"/>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8" name="Rectangle 90"/>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9" name="Rectangle 91"/>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36" name="Group 92"/>
            <p:cNvGrpSpPr>
              <a:grpSpLocks/>
            </p:cNvGrpSpPr>
            <p:nvPr userDrawn="1"/>
          </p:nvGrpSpPr>
          <p:grpSpPr bwMode="auto">
            <a:xfrm>
              <a:off x="5893" y="2523"/>
              <a:ext cx="466" cy="115"/>
              <a:chOff x="5893" y="2523"/>
              <a:chExt cx="466" cy="115"/>
            </a:xfrm>
          </p:grpSpPr>
          <p:sp>
            <p:nvSpPr>
              <p:cNvPr id="5192" name="Rectangle 93"/>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3" name="Rectangle 94"/>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4" name="Rectangle 95"/>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5" name="Rectangle 96"/>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37" name="Group 97"/>
            <p:cNvGrpSpPr>
              <a:grpSpLocks/>
            </p:cNvGrpSpPr>
            <p:nvPr userDrawn="1"/>
          </p:nvGrpSpPr>
          <p:grpSpPr bwMode="auto">
            <a:xfrm>
              <a:off x="5893" y="2659"/>
              <a:ext cx="466" cy="115"/>
              <a:chOff x="5893" y="2659"/>
              <a:chExt cx="466" cy="115"/>
            </a:xfrm>
          </p:grpSpPr>
          <p:sp>
            <p:nvSpPr>
              <p:cNvPr id="5188" name="Rectangle 98"/>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9" name="Rectangle 99"/>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0" name="Rectangle 100"/>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1" name="Rectangle 101"/>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38" name="Group 102"/>
            <p:cNvGrpSpPr>
              <a:grpSpLocks/>
            </p:cNvGrpSpPr>
            <p:nvPr userDrawn="1"/>
          </p:nvGrpSpPr>
          <p:grpSpPr bwMode="auto">
            <a:xfrm>
              <a:off x="5893" y="2251"/>
              <a:ext cx="466" cy="119"/>
              <a:chOff x="5893" y="2251"/>
              <a:chExt cx="466" cy="119"/>
            </a:xfrm>
          </p:grpSpPr>
          <p:sp>
            <p:nvSpPr>
              <p:cNvPr id="5184" name="Rectangle 103"/>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5" name="Rectangle 104"/>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6" name="Rectangle 105"/>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7" name="Rectangle 106"/>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39" name="Group 107"/>
            <p:cNvGrpSpPr>
              <a:grpSpLocks/>
            </p:cNvGrpSpPr>
            <p:nvPr userDrawn="1"/>
          </p:nvGrpSpPr>
          <p:grpSpPr bwMode="auto">
            <a:xfrm>
              <a:off x="5893" y="2886"/>
              <a:ext cx="466" cy="115"/>
              <a:chOff x="5893" y="2886"/>
              <a:chExt cx="466" cy="115"/>
            </a:xfrm>
          </p:grpSpPr>
          <p:sp>
            <p:nvSpPr>
              <p:cNvPr id="5180" name="Rectangle 108"/>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1" name="Rectangle 109"/>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2" name="Rectangle 110"/>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3" name="Rectangle 111"/>
              <p:cNvSpPr>
                <a:spLocks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0" name="Group 112"/>
            <p:cNvGrpSpPr>
              <a:grpSpLocks/>
            </p:cNvGrpSpPr>
            <p:nvPr userDrawn="1"/>
          </p:nvGrpSpPr>
          <p:grpSpPr bwMode="auto">
            <a:xfrm>
              <a:off x="5893" y="3022"/>
              <a:ext cx="466" cy="115"/>
              <a:chOff x="5893" y="3022"/>
              <a:chExt cx="466" cy="115"/>
            </a:xfrm>
          </p:grpSpPr>
          <p:sp>
            <p:nvSpPr>
              <p:cNvPr id="5176" name="Rectangle 113"/>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7" name="Rectangle 114"/>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8" name="Rectangle 115"/>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9" name="Rectangle 116"/>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1" name="Group 117"/>
            <p:cNvGrpSpPr>
              <a:grpSpLocks/>
            </p:cNvGrpSpPr>
            <p:nvPr userDrawn="1"/>
          </p:nvGrpSpPr>
          <p:grpSpPr bwMode="auto">
            <a:xfrm>
              <a:off x="5893" y="3158"/>
              <a:ext cx="466" cy="115"/>
              <a:chOff x="5893" y="3158"/>
              <a:chExt cx="466" cy="115"/>
            </a:xfrm>
          </p:grpSpPr>
          <p:sp>
            <p:nvSpPr>
              <p:cNvPr id="5172" name="Rectangle 118"/>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3" name="Rectangle 119"/>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4" name="Rectangle 120"/>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5" name="Rectangle 121"/>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2" name="Group 122"/>
            <p:cNvGrpSpPr>
              <a:grpSpLocks/>
            </p:cNvGrpSpPr>
            <p:nvPr userDrawn="1"/>
          </p:nvGrpSpPr>
          <p:grpSpPr bwMode="auto">
            <a:xfrm>
              <a:off x="5893" y="3385"/>
              <a:ext cx="466" cy="115"/>
              <a:chOff x="5893" y="3385"/>
              <a:chExt cx="466" cy="115"/>
            </a:xfrm>
          </p:grpSpPr>
          <p:sp>
            <p:nvSpPr>
              <p:cNvPr id="5168" name="Rectangle 123"/>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9" name="Rectangle 124"/>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0" name="Rectangle 125"/>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1" name="Rectangle 126"/>
              <p:cNvSpPr>
                <a:spLocks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3" name="Group 127"/>
            <p:cNvGrpSpPr>
              <a:grpSpLocks/>
            </p:cNvGrpSpPr>
            <p:nvPr userDrawn="1"/>
          </p:nvGrpSpPr>
          <p:grpSpPr bwMode="auto">
            <a:xfrm>
              <a:off x="5893" y="3521"/>
              <a:ext cx="466" cy="115"/>
              <a:chOff x="5893" y="3521"/>
              <a:chExt cx="466" cy="115"/>
            </a:xfrm>
          </p:grpSpPr>
          <p:sp>
            <p:nvSpPr>
              <p:cNvPr id="5164" name="Rectangle 128"/>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5" name="Rectangle 129"/>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6" name="Rectangle 130"/>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7" name="Rectangle 131"/>
              <p:cNvSpPr>
                <a:spLocks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4" name="Group 132"/>
            <p:cNvGrpSpPr>
              <a:grpSpLocks/>
            </p:cNvGrpSpPr>
            <p:nvPr userDrawn="1"/>
          </p:nvGrpSpPr>
          <p:grpSpPr bwMode="auto">
            <a:xfrm>
              <a:off x="5893" y="3657"/>
              <a:ext cx="466" cy="115"/>
              <a:chOff x="5893" y="3657"/>
              <a:chExt cx="466" cy="115"/>
            </a:xfrm>
          </p:grpSpPr>
          <p:sp>
            <p:nvSpPr>
              <p:cNvPr id="5160" name="Rectangle 133"/>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1" name="Rectangle 134"/>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2" name="Rectangle 135"/>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3" name="Rectangle 136"/>
              <p:cNvSpPr>
                <a:spLocks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5" name="Group 137"/>
            <p:cNvGrpSpPr>
              <a:grpSpLocks/>
            </p:cNvGrpSpPr>
            <p:nvPr userDrawn="1"/>
          </p:nvGrpSpPr>
          <p:grpSpPr bwMode="auto">
            <a:xfrm>
              <a:off x="5893" y="3884"/>
              <a:ext cx="466" cy="115"/>
              <a:chOff x="5893" y="3884"/>
              <a:chExt cx="466" cy="115"/>
            </a:xfrm>
          </p:grpSpPr>
          <p:sp>
            <p:nvSpPr>
              <p:cNvPr id="5156" name="Rectangle 138"/>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7" name="Rectangle 139"/>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8" name="Rectangle 140"/>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9" name="Rectangle 141"/>
              <p:cNvSpPr>
                <a:spLocks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6" name="Group 142"/>
            <p:cNvGrpSpPr>
              <a:grpSpLocks/>
            </p:cNvGrpSpPr>
            <p:nvPr userDrawn="1"/>
          </p:nvGrpSpPr>
          <p:grpSpPr bwMode="auto">
            <a:xfrm>
              <a:off x="5893" y="4026"/>
              <a:ext cx="466" cy="115"/>
              <a:chOff x="5893" y="4026"/>
              <a:chExt cx="466" cy="115"/>
            </a:xfrm>
          </p:grpSpPr>
          <p:sp>
            <p:nvSpPr>
              <p:cNvPr id="5152" name="Rectangle 143"/>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3" name="Rectangle 144"/>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4" name="Rectangle 145"/>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5" name="Rectangle 146"/>
              <p:cNvSpPr>
                <a:spLocks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147" name="Group 147"/>
            <p:cNvGrpSpPr>
              <a:grpSpLocks/>
            </p:cNvGrpSpPr>
            <p:nvPr userDrawn="1"/>
          </p:nvGrpSpPr>
          <p:grpSpPr bwMode="auto">
            <a:xfrm>
              <a:off x="5893" y="4167"/>
              <a:ext cx="466" cy="115"/>
              <a:chOff x="5893" y="4167"/>
              <a:chExt cx="466" cy="115"/>
            </a:xfrm>
          </p:grpSpPr>
          <p:sp>
            <p:nvSpPr>
              <p:cNvPr id="5148" name="Rectangle 148"/>
              <p:cNvSpPr>
                <a:spLocks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49" name="Rectangle 149"/>
              <p:cNvSpPr>
                <a:spLocks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0" name="Rectangle 150"/>
              <p:cNvSpPr>
                <a:spLocks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1" name="Rectangle 151"/>
              <p:cNvSpPr>
                <a:spLocks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5132" name="Rectangle 152"/>
          <p:cNvSpPr>
            <a:spLocks noChangeArrowheads="1"/>
          </p:cNvSpPr>
          <p:nvPr/>
        </p:nvSpPr>
        <p:spPr bwMode="auto">
          <a:xfrm>
            <a:off x="9251950" y="1341438"/>
            <a:ext cx="1192213" cy="17256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配色参考方案：</a:t>
            </a:r>
          </a:p>
          <a:p>
            <a:pPr>
              <a:lnSpc>
                <a:spcPct val="120000"/>
              </a:lnSpc>
              <a:spcBef>
                <a:spcPct val="20000"/>
              </a:spcBef>
            </a:pPr>
            <a:r>
              <a:rPr lang="zh-CN" altLang="en-US" sz="1100">
                <a:solidFill>
                  <a:srgbClr val="FFFFFF"/>
                </a:solidFill>
                <a:latin typeface="Arial" pitchFamily="34" charset="0"/>
              </a:rPr>
              <a:t>建议同一页面内不超过四种颜色，以下是</a:t>
            </a:r>
            <a:r>
              <a:rPr lang="en-US" altLang="zh-CN" sz="1100">
                <a:solidFill>
                  <a:srgbClr val="FFFFFF"/>
                </a:solidFill>
                <a:latin typeface="Arial" pitchFamily="34" charset="0"/>
              </a:rPr>
              <a:t>13</a:t>
            </a:r>
            <a:r>
              <a:rPr lang="zh-CN" altLang="en-US" sz="1100">
                <a:solidFill>
                  <a:srgbClr val="FFFFFF"/>
                </a:solidFill>
                <a:latin typeface="Arial" pitchFamily="34" charset="0"/>
              </a:rPr>
              <a:t>组配色方案，同一页面内只选择一组使用。（仅供参考）</a:t>
            </a:r>
          </a:p>
        </p:txBody>
      </p:sp>
      <p:sp>
        <p:nvSpPr>
          <p:cNvPr id="5133" name="Rectangle 153"/>
          <p:cNvSpPr>
            <a:spLocks noChangeArrowheads="1"/>
          </p:cNvSpPr>
          <p:nvPr/>
        </p:nvSpPr>
        <p:spPr bwMode="auto">
          <a:xfrm>
            <a:off x="9251950" y="7938"/>
            <a:ext cx="1120775" cy="6842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客户或者合作伙伴的标志放在右上角</a:t>
            </a:r>
            <a:r>
              <a:rPr lang="en-US" altLang="zh-CN" sz="1100">
                <a:solidFill>
                  <a:srgbClr val="FFFFFF"/>
                </a:solidFill>
                <a:latin typeface="Arial" pitchFamily="34" charset="0"/>
              </a:rPr>
              <a:t>.</a:t>
            </a:r>
            <a:endParaRPr lang="zh-CN" altLang="en-US" sz="1100">
              <a:solidFill>
                <a:srgbClr val="FFFFFF"/>
              </a:solidFill>
              <a:latin typeface="Arial" pitchFamily="34" charset="0"/>
            </a:endParaRPr>
          </a:p>
        </p:txBody>
      </p:sp>
      <p:pic>
        <p:nvPicPr>
          <p:cNvPr id="5200" name="Picture 80" descr="200016582-001副本"/>
          <p:cNvPicPr>
            <a:picLocks noChangeAspect="1" noChangeArrowheads="1"/>
          </p:cNvPicPr>
          <p:nvPr/>
        </p:nvPicPr>
        <p:blipFill>
          <a:blip r:embed="rId4" cstate="email">
            <a:extLst>
              <a:ext uri="{28A0092B-C50C-407E-A947-70E740481C1C}">
                <a14:useLocalDpi xmlns="" xmlns:a14="http://schemas.microsoft.com/office/drawing/2010/main"/>
              </a:ext>
            </a:extLst>
          </a:blip>
          <a:srcRect/>
          <a:stretch>
            <a:fillRect/>
          </a:stretch>
        </p:blipFill>
        <p:spPr bwMode="auto">
          <a:xfrm>
            <a:off x="0" y="1268413"/>
            <a:ext cx="9144000" cy="2951162"/>
          </a:xfrm>
          <a:prstGeom prst="rect">
            <a:avLst/>
          </a:prstGeom>
          <a:noFill/>
          <a:extLst>
            <a:ext uri="{909E8E84-426E-40DD-AFC4-6F175D3DCCD1}">
              <a14:hiddenFill xmlns="" xmlns:a14="http://schemas.microsoft.com/office/drawing/2010/main">
                <a:solidFill>
                  <a:srgbClr val="FFFFFF"/>
                </a:solidFill>
              </a14:hiddenFill>
            </a:ext>
          </a:extLst>
        </p:spPr>
      </p:pic>
      <p:pic>
        <p:nvPicPr>
          <p:cNvPr id="5201" name="Picture 81" descr="未标题-2"/>
          <p:cNvPicPr>
            <a:picLocks noChangeAspect="1" noChangeArrowheads="1"/>
          </p:cNvPicPr>
          <p:nvPr/>
        </p:nvPicPr>
        <p:blipFill>
          <a:blip r:embed="rId5" cstate="email">
            <a:extLst>
              <a:ext uri="{28A0092B-C50C-407E-A947-70E740481C1C}">
                <a14:useLocalDpi xmlns="" xmlns:a14="http://schemas.microsoft.com/office/drawing/2010/main"/>
              </a:ext>
            </a:extLst>
          </a:blip>
          <a:srcRect/>
          <a:stretch>
            <a:fillRect/>
          </a:stretch>
        </p:blipFill>
        <p:spPr bwMode="auto">
          <a:xfrm>
            <a:off x="6083300" y="1268413"/>
            <a:ext cx="3060700" cy="2949575"/>
          </a:xfrm>
          <a:prstGeom prst="rect">
            <a:avLst/>
          </a:prstGeom>
          <a:noFill/>
          <a:extLst>
            <a:ext uri="{909E8E84-426E-40DD-AFC4-6F175D3DCCD1}">
              <a14:hiddenFill xmlns="" xmlns:a14="http://schemas.microsoft.com/office/drawing/2010/main">
                <a:solidFill>
                  <a:srgbClr val="FFFFFF"/>
                </a:solidFill>
              </a14:hiddenFill>
            </a:ext>
          </a:extLst>
        </p:spPr>
      </p:pic>
      <p:sp>
        <p:nvSpPr>
          <p:cNvPr id="82" name="Text Box 7"/>
          <p:cNvSpPr txBox="1">
            <a:spLocks noChangeArrowheads="1"/>
          </p:cNvSpPr>
          <p:nvPr/>
        </p:nvSpPr>
        <p:spPr bwMode="auto">
          <a:xfrm>
            <a:off x="7229475" y="3795713"/>
            <a:ext cx="1258888" cy="244475"/>
          </a:xfrm>
          <a:prstGeom prst="rect">
            <a:avLst/>
          </a:prstGeom>
          <a:noFill/>
          <a:ln>
            <a:noFill/>
          </a:ln>
          <a:extLst>
            <a:ext uri="{909E8E84-426E-40DD-AFC4-6F175D3DCCD1}">
              <a14:hiddenFill xmlns="" xmlns:a14="http://schemas.microsoft.com/office/drawing/2010/main">
                <a:solidFill>
                  <a:srgbClr val="4F81BD"/>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817" r:id="rId1"/>
  </p:sldLayoutIdLst>
  <p:transition advClick="0" advTm="8000">
    <p:fade thruBlk="1"/>
  </p:transition>
  <p:timing>
    <p:tnLst>
      <p:par>
        <p:cTn id="1" dur="indefinite" restart="never" nodeType="tmRoot"/>
      </p:par>
    </p:tnLst>
  </p:timing>
  <p:hf hdr="0" dt="0"/>
  <p:txStyles>
    <p:titleStyle>
      <a:lvl1pPr algn="l" rtl="0" eaLnBrk="0" fontAlgn="base" hangingPunct="0">
        <a:spcBef>
          <a:spcPct val="0"/>
        </a:spcBef>
        <a:spcAft>
          <a:spcPct val="0"/>
        </a:spcAft>
        <a:defRPr sz="3200" b="1">
          <a:solidFill>
            <a:schemeClr val="tx1"/>
          </a:solidFill>
          <a:latin typeface="+mn-lt"/>
          <a:ea typeface="黑体" pitchFamily="49" charset="-122"/>
          <a:cs typeface="+mj-cs"/>
        </a:defRPr>
      </a:lvl1pPr>
      <a:lvl2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9" name="Rectangle 8"/>
          <p:cNvSpPr>
            <a:spLocks noGrp="1" noChangeArrowheads="1"/>
          </p:cNvSpPr>
          <p:nvPr>
            <p:ph type="title"/>
          </p:nvPr>
        </p:nvSpPr>
        <p:spPr bwMode="auto">
          <a:xfrm>
            <a:off x="755650" y="4508500"/>
            <a:ext cx="5548313"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dirty="0" smtClean="0"/>
              <a:t>单击此处编辑母版标题样式</a:t>
            </a:r>
          </a:p>
        </p:txBody>
      </p:sp>
      <p:sp>
        <p:nvSpPr>
          <p:cNvPr id="82"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lIns="0" tIns="0" bIns="0">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eaLnBrk="0" hangingPunct="0">
              <a:defRPr/>
            </a:pPr>
            <a:r>
              <a:rPr lang="en-US" altLang="zh-CN" sz="1400" smtClean="0">
                <a:latin typeface="FrutigerNext LT Bold" pitchFamily="34" charset="0"/>
                <a:ea typeface="MS PGothic" pitchFamily="34" charset="-128"/>
              </a:rPr>
              <a:t>HUAWEI TECHNOLOGIES CO., LTD.</a:t>
            </a:r>
          </a:p>
        </p:txBody>
      </p:sp>
      <p:pic>
        <p:nvPicPr>
          <p:cNvPr id="6151" name="Picture 6" descr="Logo"/>
          <p:cNvPicPr>
            <a:picLocks noChangeAspect="1" noChangeArrowheads="1"/>
          </p:cNvPicPr>
          <p:nvPr/>
        </p:nvPicPr>
        <p:blipFill>
          <a:blip r:embed="rId3" cstate="email">
            <a:extLst>
              <a:ext uri="{28A0092B-C50C-407E-A947-70E740481C1C}">
                <a14:useLocalDpi xmlns="" xmlns:a14="http://schemas.microsoft.com/office/drawing/2010/main"/>
              </a:ext>
            </a:extLst>
          </a:blip>
          <a:srcRect/>
          <a:stretch>
            <a:fillRect/>
          </a:stretch>
        </p:blipFill>
        <p:spPr bwMode="auto">
          <a:xfrm>
            <a:off x="7669213" y="5684838"/>
            <a:ext cx="706437" cy="704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152"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MS PGothic" pitchFamily="34" charset="-128"/>
              </a:rPr>
              <a:t>Security Level: </a:t>
            </a:r>
          </a:p>
        </p:txBody>
      </p:sp>
      <p:sp>
        <p:nvSpPr>
          <p:cNvPr id="85" name="Rectangle 19"/>
          <p:cNvSpPr>
            <a:spLocks noGrp="1" noChangeArrowheads="1"/>
          </p:cNvSpPr>
          <p:nvPr>
            <p:ph type="dt" sz="quarter" idx="2"/>
          </p:nvPr>
        </p:nvSpPr>
        <p:spPr bwMode="auto">
          <a:xfrm>
            <a:off x="755650" y="476250"/>
            <a:ext cx="2133600" cy="212725"/>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Arial" charset="0"/>
                <a:ea typeface="黑体" pitchFamily="49" charset="-122"/>
              </a:defRPr>
            </a:lvl1pPr>
          </a:lstStyle>
          <a:p>
            <a:pPr>
              <a:defRPr/>
            </a:pPr>
            <a:endParaRPr lang="en-US" altLang="zh-CN"/>
          </a:p>
        </p:txBody>
      </p:sp>
      <p:sp>
        <p:nvSpPr>
          <p:cNvPr id="6154" name="Rectangle 14"/>
          <p:cNvSpPr>
            <a:spLocks noChangeArrowheads="1"/>
          </p:cNvSpPr>
          <p:nvPr/>
        </p:nvSpPr>
        <p:spPr bwMode="auto">
          <a:xfrm>
            <a:off x="-1952625" y="692150"/>
            <a:ext cx="1844675" cy="5500688"/>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buFont typeface="Arial" pitchFamily="34" charset="0"/>
              <a:buNone/>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Medium</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Regular</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 </a:t>
            </a:r>
            <a:endParaRPr lang="zh-CN" altLang="en-US" sz="1100">
              <a:solidFill>
                <a:srgbClr val="000000"/>
              </a:solidFill>
            </a:endParaRPr>
          </a:p>
        </p:txBody>
      </p:sp>
      <p:grpSp>
        <p:nvGrpSpPr>
          <p:cNvPr id="6155" name="Group 149"/>
          <p:cNvGrpSpPr>
            <a:grpSpLocks/>
          </p:cNvGrpSpPr>
          <p:nvPr/>
        </p:nvGrpSpPr>
        <p:grpSpPr bwMode="auto">
          <a:xfrm>
            <a:off x="9324975" y="3367088"/>
            <a:ext cx="919163" cy="3490912"/>
            <a:chOff x="5839" y="2160"/>
            <a:chExt cx="579" cy="2199"/>
          </a:xfrm>
        </p:grpSpPr>
        <p:sp>
          <p:nvSpPr>
            <p:cNvPr id="6158" name="Rectangle 150"/>
            <p:cNvSpPr>
              <a:spLocks noChangeArrowheads="1"/>
            </p:cNvSpPr>
            <p:nvPr userDrawn="1"/>
          </p:nvSpPr>
          <p:spPr bwMode="auto">
            <a:xfrm>
              <a:off x="5839" y="2160"/>
              <a:ext cx="579" cy="2199"/>
            </a:xfrm>
            <a:prstGeom prst="rect">
              <a:avLst/>
            </a:prstGeom>
            <a:solidFill>
              <a:srgbClr val="FFFFFF"/>
            </a:solidFill>
            <a:ln>
              <a:noFill/>
            </a:ln>
            <a:effectLst/>
            <a:extLst>
              <a:ext uri="{91240B29-F687-4F45-9708-019B960494DF}">
                <a14:hiddenLine xmlns="" xmlns:a14="http://schemas.microsoft.com/office/drawing/2010/main" w="9525"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6159" name="Group 151"/>
            <p:cNvGrpSpPr>
              <a:grpSpLocks/>
            </p:cNvGrpSpPr>
            <p:nvPr userDrawn="1"/>
          </p:nvGrpSpPr>
          <p:grpSpPr bwMode="auto">
            <a:xfrm>
              <a:off x="5893" y="2387"/>
              <a:ext cx="466" cy="115"/>
              <a:chOff x="5893" y="2387"/>
              <a:chExt cx="466" cy="115"/>
            </a:xfrm>
          </p:grpSpPr>
          <p:sp>
            <p:nvSpPr>
              <p:cNvPr id="6220" name="Rectangle 152"/>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1" name="Rectangle 153"/>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2" name="Rectangle 154"/>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3" name="Rectangle 155"/>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0" name="Group 156"/>
            <p:cNvGrpSpPr>
              <a:grpSpLocks/>
            </p:cNvGrpSpPr>
            <p:nvPr userDrawn="1"/>
          </p:nvGrpSpPr>
          <p:grpSpPr bwMode="auto">
            <a:xfrm>
              <a:off x="5893" y="2523"/>
              <a:ext cx="466" cy="115"/>
              <a:chOff x="5893" y="2523"/>
              <a:chExt cx="466" cy="115"/>
            </a:xfrm>
          </p:grpSpPr>
          <p:sp>
            <p:nvSpPr>
              <p:cNvPr id="6216" name="Rectangle 157"/>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7" name="Rectangle 158"/>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8" name="Rectangle 159"/>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9" name="Rectangle 160"/>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1" name="Group 161"/>
            <p:cNvGrpSpPr>
              <a:grpSpLocks/>
            </p:cNvGrpSpPr>
            <p:nvPr userDrawn="1"/>
          </p:nvGrpSpPr>
          <p:grpSpPr bwMode="auto">
            <a:xfrm>
              <a:off x="5893" y="2659"/>
              <a:ext cx="466" cy="115"/>
              <a:chOff x="5893" y="2659"/>
              <a:chExt cx="466" cy="115"/>
            </a:xfrm>
          </p:grpSpPr>
          <p:sp>
            <p:nvSpPr>
              <p:cNvPr id="6212" name="Rectangle 162"/>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3" name="Rectangle 163"/>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4" name="Rectangle 164"/>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5" name="Rectangle 165"/>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2" name="Group 166"/>
            <p:cNvGrpSpPr>
              <a:grpSpLocks/>
            </p:cNvGrpSpPr>
            <p:nvPr userDrawn="1"/>
          </p:nvGrpSpPr>
          <p:grpSpPr bwMode="auto">
            <a:xfrm>
              <a:off x="5893" y="2251"/>
              <a:ext cx="466" cy="119"/>
              <a:chOff x="5893" y="2251"/>
              <a:chExt cx="466" cy="119"/>
            </a:xfrm>
          </p:grpSpPr>
          <p:sp>
            <p:nvSpPr>
              <p:cNvPr id="6208" name="Rectangle 167"/>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9" name="Rectangle 168"/>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0" name="Rectangle 169"/>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1" name="Rectangle 170"/>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3" name="Group 171"/>
            <p:cNvGrpSpPr>
              <a:grpSpLocks/>
            </p:cNvGrpSpPr>
            <p:nvPr userDrawn="1"/>
          </p:nvGrpSpPr>
          <p:grpSpPr bwMode="auto">
            <a:xfrm>
              <a:off x="5893" y="2886"/>
              <a:ext cx="466" cy="115"/>
              <a:chOff x="5893" y="2886"/>
              <a:chExt cx="466" cy="115"/>
            </a:xfrm>
          </p:grpSpPr>
          <p:sp>
            <p:nvSpPr>
              <p:cNvPr id="6204" name="Rectangle 172"/>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5" name="Rectangle 173"/>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6" name="Rectangle 174"/>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7" name="Rectangle 175"/>
              <p:cNvSpPr>
                <a:spLocks noChangeArrowheads="1"/>
              </p:cNvSpPr>
              <p:nvPr userDrawn="1"/>
            </p:nvSpPr>
            <p:spPr bwMode="auto">
              <a:xfrm flipV="1">
                <a:off x="5893" y="2886"/>
                <a:ext cx="117" cy="115"/>
              </a:xfrm>
              <a:prstGeom prst="rect">
                <a:avLst/>
              </a:prstGeom>
              <a:solidFill>
                <a:srgbClr val="00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4" name="Group 176"/>
            <p:cNvGrpSpPr>
              <a:grpSpLocks/>
            </p:cNvGrpSpPr>
            <p:nvPr userDrawn="1"/>
          </p:nvGrpSpPr>
          <p:grpSpPr bwMode="auto">
            <a:xfrm>
              <a:off x="5893" y="3022"/>
              <a:ext cx="466" cy="115"/>
              <a:chOff x="5893" y="3022"/>
              <a:chExt cx="466" cy="115"/>
            </a:xfrm>
          </p:grpSpPr>
          <p:sp>
            <p:nvSpPr>
              <p:cNvPr id="6200" name="Rectangle 177"/>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1" name="Rectangle 178"/>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2" name="Rectangle 179"/>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3" name="Rectangle 180"/>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5" name="Group 181"/>
            <p:cNvGrpSpPr>
              <a:grpSpLocks/>
            </p:cNvGrpSpPr>
            <p:nvPr userDrawn="1"/>
          </p:nvGrpSpPr>
          <p:grpSpPr bwMode="auto">
            <a:xfrm>
              <a:off x="5893" y="3158"/>
              <a:ext cx="466" cy="115"/>
              <a:chOff x="5893" y="3158"/>
              <a:chExt cx="466" cy="115"/>
            </a:xfrm>
          </p:grpSpPr>
          <p:sp>
            <p:nvSpPr>
              <p:cNvPr id="6196" name="Rectangle 182"/>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7" name="Rectangle 183"/>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8" name="Rectangle 184"/>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9" name="Rectangle 185"/>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6" name="Group 186"/>
            <p:cNvGrpSpPr>
              <a:grpSpLocks/>
            </p:cNvGrpSpPr>
            <p:nvPr userDrawn="1"/>
          </p:nvGrpSpPr>
          <p:grpSpPr bwMode="auto">
            <a:xfrm>
              <a:off x="5893" y="3385"/>
              <a:ext cx="466" cy="115"/>
              <a:chOff x="5893" y="3385"/>
              <a:chExt cx="466" cy="115"/>
            </a:xfrm>
          </p:grpSpPr>
          <p:sp>
            <p:nvSpPr>
              <p:cNvPr id="6192" name="Rectangle 187"/>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3" name="Rectangle 188"/>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4" name="Rectangle 189"/>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5" name="Rectangle 190"/>
              <p:cNvSpPr>
                <a:spLocks noChangeArrowheads="1"/>
              </p:cNvSpPr>
              <p:nvPr userDrawn="1"/>
            </p:nvSpPr>
            <p:spPr bwMode="auto">
              <a:xfrm flipV="1">
                <a:off x="5893" y="3385"/>
                <a:ext cx="117" cy="115"/>
              </a:xfrm>
              <a:prstGeom prst="rect">
                <a:avLst/>
              </a:prstGeom>
              <a:solidFill>
                <a:srgbClr val="00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7" name="Group 191"/>
            <p:cNvGrpSpPr>
              <a:grpSpLocks/>
            </p:cNvGrpSpPr>
            <p:nvPr userDrawn="1"/>
          </p:nvGrpSpPr>
          <p:grpSpPr bwMode="auto">
            <a:xfrm>
              <a:off x="5893" y="3521"/>
              <a:ext cx="466" cy="115"/>
              <a:chOff x="5893" y="3521"/>
              <a:chExt cx="466" cy="115"/>
            </a:xfrm>
          </p:grpSpPr>
          <p:sp>
            <p:nvSpPr>
              <p:cNvPr id="6188" name="Rectangle 192"/>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9" name="Rectangle 193"/>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0" name="Rectangle 194"/>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1" name="Rectangle 195"/>
              <p:cNvSpPr>
                <a:spLocks noChangeArrowheads="1"/>
              </p:cNvSpPr>
              <p:nvPr userDrawn="1"/>
            </p:nvSpPr>
            <p:spPr bwMode="auto">
              <a:xfrm flipV="1">
                <a:off x="5893" y="3521"/>
                <a:ext cx="117" cy="115"/>
              </a:xfrm>
              <a:prstGeom prst="rect">
                <a:avLst/>
              </a:prstGeom>
              <a:solidFill>
                <a:srgbClr val="00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8" name="Group 196"/>
            <p:cNvGrpSpPr>
              <a:grpSpLocks/>
            </p:cNvGrpSpPr>
            <p:nvPr userDrawn="1"/>
          </p:nvGrpSpPr>
          <p:grpSpPr bwMode="auto">
            <a:xfrm>
              <a:off x="5893" y="3657"/>
              <a:ext cx="466" cy="115"/>
              <a:chOff x="5893" y="3657"/>
              <a:chExt cx="466" cy="115"/>
            </a:xfrm>
          </p:grpSpPr>
          <p:sp>
            <p:nvSpPr>
              <p:cNvPr id="6184" name="Rectangle 197"/>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5" name="Rectangle 198"/>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6" name="Rectangle 199"/>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7" name="Rectangle 200"/>
              <p:cNvSpPr>
                <a:spLocks noChangeArrowheads="1"/>
              </p:cNvSpPr>
              <p:nvPr userDrawn="1"/>
            </p:nvSpPr>
            <p:spPr bwMode="auto">
              <a:xfrm flipV="1">
                <a:off x="5893" y="3657"/>
                <a:ext cx="117" cy="115"/>
              </a:xfrm>
              <a:prstGeom prst="rect">
                <a:avLst/>
              </a:prstGeom>
              <a:solidFill>
                <a:srgbClr val="00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69" name="Group 201"/>
            <p:cNvGrpSpPr>
              <a:grpSpLocks/>
            </p:cNvGrpSpPr>
            <p:nvPr userDrawn="1"/>
          </p:nvGrpSpPr>
          <p:grpSpPr bwMode="auto">
            <a:xfrm>
              <a:off x="5893" y="3884"/>
              <a:ext cx="466" cy="115"/>
              <a:chOff x="5893" y="3884"/>
              <a:chExt cx="466" cy="115"/>
            </a:xfrm>
          </p:grpSpPr>
          <p:sp>
            <p:nvSpPr>
              <p:cNvPr id="6180" name="Rectangle 202"/>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1" name="Rectangle 203"/>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2" name="Rectangle 204"/>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3" name="Rectangle 205"/>
              <p:cNvSpPr>
                <a:spLocks noChangeArrowheads="1"/>
              </p:cNvSpPr>
              <p:nvPr userDrawn="1"/>
            </p:nvSpPr>
            <p:spPr bwMode="auto">
              <a:xfrm flipV="1">
                <a:off x="5893" y="3884"/>
                <a:ext cx="117" cy="115"/>
              </a:xfrm>
              <a:prstGeom prst="rect">
                <a:avLst/>
              </a:prstGeom>
              <a:solidFill>
                <a:srgbClr val="80808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70" name="Group 206"/>
            <p:cNvGrpSpPr>
              <a:grpSpLocks/>
            </p:cNvGrpSpPr>
            <p:nvPr userDrawn="1"/>
          </p:nvGrpSpPr>
          <p:grpSpPr bwMode="auto">
            <a:xfrm>
              <a:off x="5893" y="4026"/>
              <a:ext cx="466" cy="115"/>
              <a:chOff x="5893" y="4026"/>
              <a:chExt cx="466" cy="115"/>
            </a:xfrm>
          </p:grpSpPr>
          <p:sp>
            <p:nvSpPr>
              <p:cNvPr id="6176" name="Rectangle 207"/>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7" name="Rectangle 208"/>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8" name="Rectangle 209"/>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9" name="Rectangle 210"/>
              <p:cNvSpPr>
                <a:spLocks noChangeArrowheads="1"/>
              </p:cNvSpPr>
              <p:nvPr userDrawn="1"/>
            </p:nvSpPr>
            <p:spPr bwMode="auto">
              <a:xfrm flipV="1">
                <a:off x="5893" y="4026"/>
                <a:ext cx="117" cy="115"/>
              </a:xfrm>
              <a:prstGeom prst="rect">
                <a:avLst/>
              </a:prstGeom>
              <a:solidFill>
                <a:srgbClr val="80808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171" name="Group 211"/>
            <p:cNvGrpSpPr>
              <a:grpSpLocks/>
            </p:cNvGrpSpPr>
            <p:nvPr userDrawn="1"/>
          </p:nvGrpSpPr>
          <p:grpSpPr bwMode="auto">
            <a:xfrm>
              <a:off x="5893" y="4167"/>
              <a:ext cx="466" cy="115"/>
              <a:chOff x="5893" y="4167"/>
              <a:chExt cx="466" cy="115"/>
            </a:xfrm>
          </p:grpSpPr>
          <p:sp>
            <p:nvSpPr>
              <p:cNvPr id="6172" name="Rectangle 212"/>
              <p:cNvSpPr>
                <a:spLocks noChangeArrowheads="1"/>
              </p:cNvSpPr>
              <p:nvPr userDrawn="1"/>
            </p:nvSpPr>
            <p:spPr bwMode="auto">
              <a:xfrm flipV="1">
                <a:off x="6010" y="4167"/>
                <a:ext cx="116" cy="115"/>
              </a:xfrm>
              <a:prstGeom prst="rect">
                <a:avLst/>
              </a:prstGeom>
              <a:solidFill>
                <a:srgbClr val="0099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3" name="Rectangle 213"/>
              <p:cNvSpPr>
                <a:spLocks noChangeArrowheads="1"/>
              </p:cNvSpPr>
              <p:nvPr userDrawn="1"/>
            </p:nvSpPr>
            <p:spPr bwMode="auto">
              <a:xfrm flipV="1">
                <a:off x="6126" y="4167"/>
                <a:ext cx="116" cy="115"/>
              </a:xfrm>
              <a:prstGeom prst="rect">
                <a:avLst/>
              </a:prstGeom>
              <a:solidFill>
                <a:srgbClr val="3333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4" name="Rectangle 214"/>
              <p:cNvSpPr>
                <a:spLocks noChangeArrowheads="1"/>
              </p:cNvSpPr>
              <p:nvPr userDrawn="1"/>
            </p:nvSpPr>
            <p:spPr bwMode="auto">
              <a:xfrm flipV="1">
                <a:off x="6242" y="4167"/>
                <a:ext cx="117" cy="115"/>
              </a:xfrm>
              <a:prstGeom prst="rect">
                <a:avLst/>
              </a:prstGeom>
              <a:solidFill>
                <a:srgbClr val="BBE0E3"/>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5" name="Rectangle 215"/>
              <p:cNvSpPr>
                <a:spLocks noChangeArrowheads="1"/>
              </p:cNvSpPr>
              <p:nvPr userDrawn="1"/>
            </p:nvSpPr>
            <p:spPr bwMode="auto">
              <a:xfrm flipV="1">
                <a:off x="5893" y="4167"/>
                <a:ext cx="117" cy="115"/>
              </a:xfrm>
              <a:prstGeom prst="rect">
                <a:avLst/>
              </a:prstGeom>
              <a:solidFill>
                <a:srgbClr val="80808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6156" name="Rectangle 216"/>
          <p:cNvSpPr>
            <a:spLocks noChangeArrowheads="1"/>
          </p:cNvSpPr>
          <p:nvPr/>
        </p:nvSpPr>
        <p:spPr bwMode="auto">
          <a:xfrm>
            <a:off x="9251950" y="1341438"/>
            <a:ext cx="1192213" cy="17256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配色参考方案：</a:t>
            </a:r>
          </a:p>
          <a:p>
            <a:pPr eaLnBrk="0" hangingPunct="0">
              <a:lnSpc>
                <a:spcPct val="120000"/>
              </a:lnSpc>
              <a:spcBef>
                <a:spcPct val="20000"/>
              </a:spcBef>
              <a:buFont typeface="Arial" pitchFamily="34" charset="0"/>
              <a:buNone/>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6157" name="Rectangle 217"/>
          <p:cNvSpPr>
            <a:spLocks noChangeArrowheads="1"/>
          </p:cNvSpPr>
          <p:nvPr/>
        </p:nvSpPr>
        <p:spPr bwMode="auto">
          <a:xfrm>
            <a:off x="9251950" y="7938"/>
            <a:ext cx="1120775" cy="6842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pic>
        <p:nvPicPr>
          <p:cNvPr id="6224" name="Picture 80" descr="bra200912090008_M副本"/>
          <p:cNvPicPr>
            <a:picLocks noChangeAspect="1" noChangeArrowheads="1"/>
          </p:cNvPicPr>
          <p:nvPr/>
        </p:nvPicPr>
        <p:blipFill>
          <a:blip r:embed="rId4" cstate="email">
            <a:extLst>
              <a:ext uri="{28A0092B-C50C-407E-A947-70E740481C1C}">
                <a14:useLocalDpi xmlns="" xmlns:a14="http://schemas.microsoft.com/office/drawing/2010/main"/>
              </a:ext>
            </a:extLst>
          </a:blip>
          <a:srcRect/>
          <a:stretch>
            <a:fillRect/>
          </a:stretch>
        </p:blipFill>
        <p:spPr bwMode="auto">
          <a:xfrm>
            <a:off x="0" y="1268413"/>
            <a:ext cx="9144000" cy="2951162"/>
          </a:xfrm>
          <a:prstGeom prst="rect">
            <a:avLst/>
          </a:prstGeom>
          <a:noFill/>
          <a:extLst>
            <a:ext uri="{909E8E84-426E-40DD-AFC4-6F175D3DCCD1}">
              <a14:hiddenFill xmlns="" xmlns:a14="http://schemas.microsoft.com/office/drawing/2010/main">
                <a:solidFill>
                  <a:srgbClr val="FFFFFF"/>
                </a:solidFill>
              </a14:hiddenFill>
            </a:ext>
          </a:extLst>
        </p:spPr>
      </p:pic>
      <p:pic>
        <p:nvPicPr>
          <p:cNvPr id="6225" name="Picture 81" descr="未标题-2"/>
          <p:cNvPicPr>
            <a:picLocks noChangeAspect="1" noChangeArrowheads="1"/>
          </p:cNvPicPr>
          <p:nvPr/>
        </p:nvPicPr>
        <p:blipFill>
          <a:blip r:embed="rId5" cstate="email">
            <a:extLst>
              <a:ext uri="{28A0092B-C50C-407E-A947-70E740481C1C}">
                <a14:useLocalDpi xmlns="" xmlns:a14="http://schemas.microsoft.com/office/drawing/2010/main"/>
              </a:ext>
            </a:extLst>
          </a:blip>
          <a:srcRect/>
          <a:stretch>
            <a:fillRect/>
          </a:stretch>
        </p:blipFill>
        <p:spPr bwMode="auto">
          <a:xfrm>
            <a:off x="6083300" y="1268413"/>
            <a:ext cx="3060700" cy="294957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 Box 7"/>
          <p:cNvSpPr txBox="1">
            <a:spLocks noChangeArrowheads="1"/>
          </p:cNvSpPr>
          <p:nvPr/>
        </p:nvSpPr>
        <p:spPr bwMode="auto">
          <a:xfrm>
            <a:off x="7229475" y="3795713"/>
            <a:ext cx="1258888" cy="244475"/>
          </a:xfrm>
          <a:prstGeom prst="rect">
            <a:avLst/>
          </a:prstGeom>
          <a:noFill/>
          <a:ln>
            <a:noFill/>
          </a:ln>
          <a:extLst>
            <a:ext uri="{909E8E84-426E-40DD-AFC4-6F175D3DCCD1}">
              <a14:hiddenFill xmlns="" xmlns:a14="http://schemas.microsoft.com/office/drawing/2010/main">
                <a:solidFill>
                  <a:srgbClr val="4F81BD"/>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818" r:id="rId1"/>
  </p:sldLayoutIdLst>
  <p:transition advClick="0" advTm="8000">
    <p:fade thruBlk="1"/>
  </p:transition>
  <p:timing>
    <p:tnLst>
      <p:par>
        <p:cTn id="1" dur="indefinite" restart="never" nodeType="tmRoot"/>
      </p:par>
    </p:tnLst>
  </p:timing>
  <p:hf hdr="0" dt="0"/>
  <p:txStyles>
    <p:titleStyle>
      <a:lvl1pPr algn="l" rtl="0" eaLnBrk="0" fontAlgn="base" hangingPunct="0">
        <a:spcBef>
          <a:spcPct val="0"/>
        </a:spcBef>
        <a:spcAft>
          <a:spcPct val="0"/>
        </a:spcAft>
        <a:defRPr sz="3200" b="1">
          <a:solidFill>
            <a:schemeClr val="tx1"/>
          </a:solidFill>
          <a:latin typeface="+mn-lt"/>
          <a:ea typeface="黑体" pitchFamily="49" charset="-122"/>
          <a:cs typeface="+mj-cs"/>
        </a:defRPr>
      </a:lvl1pPr>
      <a:lvl2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3" name="Rectangle 8"/>
          <p:cNvSpPr>
            <a:spLocks noGrp="1" noChangeArrowheads="1"/>
          </p:cNvSpPr>
          <p:nvPr>
            <p:ph type="title"/>
          </p:nvPr>
        </p:nvSpPr>
        <p:spPr bwMode="auto">
          <a:xfrm>
            <a:off x="755650" y="4508500"/>
            <a:ext cx="5548313"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dirty="0" smtClean="0"/>
              <a:t>单击此处编辑母版标题样式</a:t>
            </a:r>
          </a:p>
        </p:txBody>
      </p:sp>
      <p:sp>
        <p:nvSpPr>
          <p:cNvPr id="82"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lIns="0" tIns="0" bIns="0">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eaLnBrk="0" hangingPunct="0">
              <a:defRPr/>
            </a:pPr>
            <a:r>
              <a:rPr lang="en-US" altLang="zh-CN" sz="1400" smtClean="0">
                <a:latin typeface="FrutigerNext LT Bold" pitchFamily="34" charset="0"/>
                <a:ea typeface="MS PGothic" pitchFamily="34" charset="-128"/>
              </a:rPr>
              <a:t>HUAWEI TECHNOLOGIES CO., LTD.</a:t>
            </a:r>
          </a:p>
        </p:txBody>
      </p:sp>
      <p:pic>
        <p:nvPicPr>
          <p:cNvPr id="7175" name="Picture 6" descr="Logo"/>
          <p:cNvPicPr>
            <a:picLocks noChangeAspect="1" noChangeArrowheads="1"/>
          </p:cNvPicPr>
          <p:nvPr/>
        </p:nvPicPr>
        <p:blipFill>
          <a:blip r:embed="rId3" cstate="email">
            <a:extLst>
              <a:ext uri="{28A0092B-C50C-407E-A947-70E740481C1C}">
                <a14:useLocalDpi xmlns="" xmlns:a14="http://schemas.microsoft.com/office/drawing/2010/main"/>
              </a:ext>
            </a:extLst>
          </a:blip>
          <a:srcRect/>
          <a:stretch>
            <a:fillRect/>
          </a:stretch>
        </p:blipFill>
        <p:spPr bwMode="auto">
          <a:xfrm>
            <a:off x="7669213" y="5684838"/>
            <a:ext cx="706437" cy="704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176"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MS PGothic" pitchFamily="34" charset="-128"/>
              </a:rPr>
              <a:t>Security Level: </a:t>
            </a:r>
          </a:p>
        </p:txBody>
      </p:sp>
      <p:sp>
        <p:nvSpPr>
          <p:cNvPr id="85" name="Rectangle 19"/>
          <p:cNvSpPr>
            <a:spLocks noGrp="1" noChangeArrowheads="1"/>
          </p:cNvSpPr>
          <p:nvPr>
            <p:ph type="dt" sz="quarter" idx="2"/>
          </p:nvPr>
        </p:nvSpPr>
        <p:spPr bwMode="auto">
          <a:xfrm>
            <a:off x="755650" y="476250"/>
            <a:ext cx="2133600" cy="212725"/>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Arial" charset="0"/>
                <a:ea typeface="黑体" pitchFamily="49" charset="-122"/>
              </a:defRPr>
            </a:lvl1pPr>
          </a:lstStyle>
          <a:p>
            <a:pPr>
              <a:defRPr/>
            </a:pPr>
            <a:endParaRPr lang="en-US" altLang="zh-CN"/>
          </a:p>
        </p:txBody>
      </p:sp>
      <p:sp>
        <p:nvSpPr>
          <p:cNvPr id="7178" name="Rectangle 13"/>
          <p:cNvSpPr>
            <a:spLocks noChangeArrowheads="1"/>
          </p:cNvSpPr>
          <p:nvPr/>
        </p:nvSpPr>
        <p:spPr bwMode="auto">
          <a:xfrm>
            <a:off x="-1952625" y="692150"/>
            <a:ext cx="1844675" cy="5500688"/>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buFont typeface="Arial" pitchFamily="34" charset="0"/>
              <a:buNone/>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Medium</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Regular</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 </a:t>
            </a:r>
            <a:endParaRPr lang="zh-CN" altLang="en-US" sz="1100">
              <a:solidFill>
                <a:srgbClr val="000000"/>
              </a:solidFill>
            </a:endParaRPr>
          </a:p>
        </p:txBody>
      </p:sp>
      <p:grpSp>
        <p:nvGrpSpPr>
          <p:cNvPr id="7179" name="Group 148"/>
          <p:cNvGrpSpPr>
            <a:grpSpLocks/>
          </p:cNvGrpSpPr>
          <p:nvPr/>
        </p:nvGrpSpPr>
        <p:grpSpPr bwMode="auto">
          <a:xfrm>
            <a:off x="9324975" y="3367088"/>
            <a:ext cx="919163" cy="3490912"/>
            <a:chOff x="5839" y="2160"/>
            <a:chExt cx="579" cy="2199"/>
          </a:xfrm>
        </p:grpSpPr>
        <p:sp>
          <p:nvSpPr>
            <p:cNvPr id="7182" name="Rectangle 149"/>
            <p:cNvSpPr>
              <a:spLocks noChangeArrowheads="1"/>
            </p:cNvSpPr>
            <p:nvPr userDrawn="1"/>
          </p:nvSpPr>
          <p:spPr bwMode="auto">
            <a:xfrm>
              <a:off x="5839" y="2160"/>
              <a:ext cx="579" cy="2199"/>
            </a:xfrm>
            <a:prstGeom prst="rect">
              <a:avLst/>
            </a:prstGeom>
            <a:solidFill>
              <a:srgbClr val="FFFFFF"/>
            </a:solidFill>
            <a:ln>
              <a:noFill/>
            </a:ln>
            <a:effectLst/>
            <a:extLst>
              <a:ext uri="{91240B29-F687-4F45-9708-019B960494DF}">
                <a14:hiddenLine xmlns="" xmlns:a14="http://schemas.microsoft.com/office/drawing/2010/main" w="9525"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7183" name="Group 150"/>
            <p:cNvGrpSpPr>
              <a:grpSpLocks/>
            </p:cNvGrpSpPr>
            <p:nvPr userDrawn="1"/>
          </p:nvGrpSpPr>
          <p:grpSpPr bwMode="auto">
            <a:xfrm>
              <a:off x="5893" y="2387"/>
              <a:ext cx="466" cy="115"/>
              <a:chOff x="5893" y="2387"/>
              <a:chExt cx="466" cy="115"/>
            </a:xfrm>
          </p:grpSpPr>
          <p:sp>
            <p:nvSpPr>
              <p:cNvPr id="7244" name="Rectangle 151"/>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45" name="Rectangle 152"/>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46" name="Rectangle 153"/>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47" name="Rectangle 154"/>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84" name="Group 155"/>
            <p:cNvGrpSpPr>
              <a:grpSpLocks/>
            </p:cNvGrpSpPr>
            <p:nvPr userDrawn="1"/>
          </p:nvGrpSpPr>
          <p:grpSpPr bwMode="auto">
            <a:xfrm>
              <a:off x="5893" y="2523"/>
              <a:ext cx="466" cy="115"/>
              <a:chOff x="5893" y="2523"/>
              <a:chExt cx="466" cy="115"/>
            </a:xfrm>
          </p:grpSpPr>
          <p:sp>
            <p:nvSpPr>
              <p:cNvPr id="7240" name="Rectangle 156"/>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41" name="Rectangle 157"/>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42" name="Rectangle 158"/>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43" name="Rectangle 159"/>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85" name="Group 160"/>
            <p:cNvGrpSpPr>
              <a:grpSpLocks/>
            </p:cNvGrpSpPr>
            <p:nvPr userDrawn="1"/>
          </p:nvGrpSpPr>
          <p:grpSpPr bwMode="auto">
            <a:xfrm>
              <a:off x="5893" y="2659"/>
              <a:ext cx="466" cy="115"/>
              <a:chOff x="5893" y="2659"/>
              <a:chExt cx="466" cy="115"/>
            </a:xfrm>
          </p:grpSpPr>
          <p:sp>
            <p:nvSpPr>
              <p:cNvPr id="7236" name="Rectangle 161"/>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7" name="Rectangle 162"/>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8" name="Rectangle 163"/>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9" name="Rectangle 164"/>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86" name="Group 165"/>
            <p:cNvGrpSpPr>
              <a:grpSpLocks/>
            </p:cNvGrpSpPr>
            <p:nvPr userDrawn="1"/>
          </p:nvGrpSpPr>
          <p:grpSpPr bwMode="auto">
            <a:xfrm>
              <a:off x="5893" y="2251"/>
              <a:ext cx="466" cy="119"/>
              <a:chOff x="5893" y="2251"/>
              <a:chExt cx="466" cy="119"/>
            </a:xfrm>
          </p:grpSpPr>
          <p:sp>
            <p:nvSpPr>
              <p:cNvPr id="7232" name="Rectangle 166"/>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3" name="Rectangle 167"/>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4" name="Rectangle 168"/>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5" name="Rectangle 169"/>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87" name="Group 170"/>
            <p:cNvGrpSpPr>
              <a:grpSpLocks/>
            </p:cNvGrpSpPr>
            <p:nvPr userDrawn="1"/>
          </p:nvGrpSpPr>
          <p:grpSpPr bwMode="auto">
            <a:xfrm>
              <a:off x="5893" y="2886"/>
              <a:ext cx="466" cy="115"/>
              <a:chOff x="5893" y="2886"/>
              <a:chExt cx="466" cy="115"/>
            </a:xfrm>
          </p:grpSpPr>
          <p:sp>
            <p:nvSpPr>
              <p:cNvPr id="7228" name="Rectangle 171"/>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9" name="Rectangle 172"/>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0" name="Rectangle 173"/>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31" name="Rectangle 174"/>
              <p:cNvSpPr>
                <a:spLocks noChangeArrowheads="1"/>
              </p:cNvSpPr>
              <p:nvPr userDrawn="1"/>
            </p:nvSpPr>
            <p:spPr bwMode="auto">
              <a:xfrm flipV="1">
                <a:off x="5893" y="2886"/>
                <a:ext cx="117" cy="115"/>
              </a:xfrm>
              <a:prstGeom prst="rect">
                <a:avLst/>
              </a:prstGeom>
              <a:solidFill>
                <a:srgbClr val="00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88" name="Group 175"/>
            <p:cNvGrpSpPr>
              <a:grpSpLocks/>
            </p:cNvGrpSpPr>
            <p:nvPr userDrawn="1"/>
          </p:nvGrpSpPr>
          <p:grpSpPr bwMode="auto">
            <a:xfrm>
              <a:off x="5893" y="3022"/>
              <a:ext cx="466" cy="115"/>
              <a:chOff x="5893" y="3022"/>
              <a:chExt cx="466" cy="115"/>
            </a:xfrm>
          </p:grpSpPr>
          <p:sp>
            <p:nvSpPr>
              <p:cNvPr id="7224" name="Rectangle 176"/>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5" name="Rectangle 177"/>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6" name="Rectangle 178"/>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7" name="Rectangle 179"/>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89" name="Group 180"/>
            <p:cNvGrpSpPr>
              <a:grpSpLocks/>
            </p:cNvGrpSpPr>
            <p:nvPr userDrawn="1"/>
          </p:nvGrpSpPr>
          <p:grpSpPr bwMode="auto">
            <a:xfrm>
              <a:off x="5893" y="3158"/>
              <a:ext cx="466" cy="115"/>
              <a:chOff x="5893" y="3158"/>
              <a:chExt cx="466" cy="115"/>
            </a:xfrm>
          </p:grpSpPr>
          <p:sp>
            <p:nvSpPr>
              <p:cNvPr id="7220" name="Rectangle 181"/>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1" name="Rectangle 182"/>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2" name="Rectangle 183"/>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23" name="Rectangle 184"/>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90" name="Group 185"/>
            <p:cNvGrpSpPr>
              <a:grpSpLocks/>
            </p:cNvGrpSpPr>
            <p:nvPr userDrawn="1"/>
          </p:nvGrpSpPr>
          <p:grpSpPr bwMode="auto">
            <a:xfrm>
              <a:off x="5893" y="3385"/>
              <a:ext cx="466" cy="115"/>
              <a:chOff x="5893" y="3385"/>
              <a:chExt cx="466" cy="115"/>
            </a:xfrm>
          </p:grpSpPr>
          <p:sp>
            <p:nvSpPr>
              <p:cNvPr id="7216" name="Rectangle 186"/>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7" name="Rectangle 187"/>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8" name="Rectangle 188"/>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9" name="Rectangle 189"/>
              <p:cNvSpPr>
                <a:spLocks noChangeArrowheads="1"/>
              </p:cNvSpPr>
              <p:nvPr userDrawn="1"/>
            </p:nvSpPr>
            <p:spPr bwMode="auto">
              <a:xfrm flipV="1">
                <a:off x="5893" y="3385"/>
                <a:ext cx="117" cy="115"/>
              </a:xfrm>
              <a:prstGeom prst="rect">
                <a:avLst/>
              </a:prstGeom>
              <a:solidFill>
                <a:srgbClr val="00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91" name="Group 190"/>
            <p:cNvGrpSpPr>
              <a:grpSpLocks/>
            </p:cNvGrpSpPr>
            <p:nvPr userDrawn="1"/>
          </p:nvGrpSpPr>
          <p:grpSpPr bwMode="auto">
            <a:xfrm>
              <a:off x="5893" y="3521"/>
              <a:ext cx="466" cy="115"/>
              <a:chOff x="5893" y="3521"/>
              <a:chExt cx="466" cy="115"/>
            </a:xfrm>
          </p:grpSpPr>
          <p:sp>
            <p:nvSpPr>
              <p:cNvPr id="7212" name="Rectangle 191"/>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3" name="Rectangle 192"/>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4" name="Rectangle 193"/>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5" name="Rectangle 194"/>
              <p:cNvSpPr>
                <a:spLocks noChangeArrowheads="1"/>
              </p:cNvSpPr>
              <p:nvPr userDrawn="1"/>
            </p:nvSpPr>
            <p:spPr bwMode="auto">
              <a:xfrm flipV="1">
                <a:off x="5893" y="3521"/>
                <a:ext cx="117" cy="115"/>
              </a:xfrm>
              <a:prstGeom prst="rect">
                <a:avLst/>
              </a:prstGeom>
              <a:solidFill>
                <a:srgbClr val="00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92" name="Group 195"/>
            <p:cNvGrpSpPr>
              <a:grpSpLocks/>
            </p:cNvGrpSpPr>
            <p:nvPr userDrawn="1"/>
          </p:nvGrpSpPr>
          <p:grpSpPr bwMode="auto">
            <a:xfrm>
              <a:off x="5893" y="3657"/>
              <a:ext cx="466" cy="115"/>
              <a:chOff x="5893" y="3657"/>
              <a:chExt cx="466" cy="115"/>
            </a:xfrm>
          </p:grpSpPr>
          <p:sp>
            <p:nvSpPr>
              <p:cNvPr id="7208" name="Rectangle 196"/>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9" name="Rectangle 197"/>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0" name="Rectangle 198"/>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11" name="Rectangle 199"/>
              <p:cNvSpPr>
                <a:spLocks noChangeArrowheads="1"/>
              </p:cNvSpPr>
              <p:nvPr userDrawn="1"/>
            </p:nvSpPr>
            <p:spPr bwMode="auto">
              <a:xfrm flipV="1">
                <a:off x="5893" y="3657"/>
                <a:ext cx="117" cy="115"/>
              </a:xfrm>
              <a:prstGeom prst="rect">
                <a:avLst/>
              </a:prstGeom>
              <a:solidFill>
                <a:srgbClr val="00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93" name="Group 200"/>
            <p:cNvGrpSpPr>
              <a:grpSpLocks/>
            </p:cNvGrpSpPr>
            <p:nvPr userDrawn="1"/>
          </p:nvGrpSpPr>
          <p:grpSpPr bwMode="auto">
            <a:xfrm>
              <a:off x="5893" y="3884"/>
              <a:ext cx="466" cy="115"/>
              <a:chOff x="5893" y="3884"/>
              <a:chExt cx="466" cy="115"/>
            </a:xfrm>
          </p:grpSpPr>
          <p:sp>
            <p:nvSpPr>
              <p:cNvPr id="7204" name="Rectangle 201"/>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5" name="Rectangle 202"/>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6" name="Rectangle 203"/>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7" name="Rectangle 204"/>
              <p:cNvSpPr>
                <a:spLocks noChangeArrowheads="1"/>
              </p:cNvSpPr>
              <p:nvPr userDrawn="1"/>
            </p:nvSpPr>
            <p:spPr bwMode="auto">
              <a:xfrm flipV="1">
                <a:off x="5893" y="3884"/>
                <a:ext cx="117" cy="115"/>
              </a:xfrm>
              <a:prstGeom prst="rect">
                <a:avLst/>
              </a:prstGeom>
              <a:solidFill>
                <a:srgbClr val="80808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94" name="Group 205"/>
            <p:cNvGrpSpPr>
              <a:grpSpLocks/>
            </p:cNvGrpSpPr>
            <p:nvPr userDrawn="1"/>
          </p:nvGrpSpPr>
          <p:grpSpPr bwMode="auto">
            <a:xfrm>
              <a:off x="5893" y="4026"/>
              <a:ext cx="466" cy="115"/>
              <a:chOff x="5893" y="4026"/>
              <a:chExt cx="466" cy="115"/>
            </a:xfrm>
          </p:grpSpPr>
          <p:sp>
            <p:nvSpPr>
              <p:cNvPr id="7200" name="Rectangle 206"/>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1" name="Rectangle 207"/>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2" name="Rectangle 208"/>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203" name="Rectangle 209"/>
              <p:cNvSpPr>
                <a:spLocks noChangeArrowheads="1"/>
              </p:cNvSpPr>
              <p:nvPr userDrawn="1"/>
            </p:nvSpPr>
            <p:spPr bwMode="auto">
              <a:xfrm flipV="1">
                <a:off x="5893" y="4026"/>
                <a:ext cx="117" cy="115"/>
              </a:xfrm>
              <a:prstGeom prst="rect">
                <a:avLst/>
              </a:prstGeom>
              <a:solidFill>
                <a:srgbClr val="80808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195" name="Group 210"/>
            <p:cNvGrpSpPr>
              <a:grpSpLocks/>
            </p:cNvGrpSpPr>
            <p:nvPr userDrawn="1"/>
          </p:nvGrpSpPr>
          <p:grpSpPr bwMode="auto">
            <a:xfrm>
              <a:off x="5893" y="4167"/>
              <a:ext cx="466" cy="115"/>
              <a:chOff x="5893" y="4167"/>
              <a:chExt cx="466" cy="115"/>
            </a:xfrm>
          </p:grpSpPr>
          <p:sp>
            <p:nvSpPr>
              <p:cNvPr id="7196" name="Rectangle 211"/>
              <p:cNvSpPr>
                <a:spLocks noChangeArrowheads="1"/>
              </p:cNvSpPr>
              <p:nvPr userDrawn="1"/>
            </p:nvSpPr>
            <p:spPr bwMode="auto">
              <a:xfrm flipV="1">
                <a:off x="6010" y="4167"/>
                <a:ext cx="116" cy="115"/>
              </a:xfrm>
              <a:prstGeom prst="rect">
                <a:avLst/>
              </a:prstGeom>
              <a:solidFill>
                <a:srgbClr val="0099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197" name="Rectangle 212"/>
              <p:cNvSpPr>
                <a:spLocks noChangeArrowheads="1"/>
              </p:cNvSpPr>
              <p:nvPr userDrawn="1"/>
            </p:nvSpPr>
            <p:spPr bwMode="auto">
              <a:xfrm flipV="1">
                <a:off x="6126" y="4167"/>
                <a:ext cx="116" cy="115"/>
              </a:xfrm>
              <a:prstGeom prst="rect">
                <a:avLst/>
              </a:prstGeom>
              <a:solidFill>
                <a:srgbClr val="3333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198" name="Rectangle 213"/>
              <p:cNvSpPr>
                <a:spLocks noChangeArrowheads="1"/>
              </p:cNvSpPr>
              <p:nvPr userDrawn="1"/>
            </p:nvSpPr>
            <p:spPr bwMode="auto">
              <a:xfrm flipV="1">
                <a:off x="6242" y="4167"/>
                <a:ext cx="117" cy="115"/>
              </a:xfrm>
              <a:prstGeom prst="rect">
                <a:avLst/>
              </a:prstGeom>
              <a:solidFill>
                <a:srgbClr val="BBE0E3"/>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199" name="Rectangle 214"/>
              <p:cNvSpPr>
                <a:spLocks noChangeArrowheads="1"/>
              </p:cNvSpPr>
              <p:nvPr userDrawn="1"/>
            </p:nvSpPr>
            <p:spPr bwMode="auto">
              <a:xfrm flipV="1">
                <a:off x="5893" y="4167"/>
                <a:ext cx="117" cy="115"/>
              </a:xfrm>
              <a:prstGeom prst="rect">
                <a:avLst/>
              </a:prstGeom>
              <a:solidFill>
                <a:srgbClr val="80808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7180" name="Rectangle 215"/>
          <p:cNvSpPr>
            <a:spLocks noChangeArrowheads="1"/>
          </p:cNvSpPr>
          <p:nvPr/>
        </p:nvSpPr>
        <p:spPr bwMode="auto">
          <a:xfrm>
            <a:off x="9251950" y="1341438"/>
            <a:ext cx="1192213" cy="17256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配色参考方案：</a:t>
            </a:r>
          </a:p>
          <a:p>
            <a:pPr eaLnBrk="0" hangingPunct="0">
              <a:lnSpc>
                <a:spcPct val="120000"/>
              </a:lnSpc>
              <a:spcBef>
                <a:spcPct val="20000"/>
              </a:spcBef>
              <a:buFont typeface="Arial" pitchFamily="34" charset="0"/>
              <a:buNone/>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7181" name="Rectangle 216"/>
          <p:cNvSpPr>
            <a:spLocks noChangeArrowheads="1"/>
          </p:cNvSpPr>
          <p:nvPr/>
        </p:nvSpPr>
        <p:spPr bwMode="auto">
          <a:xfrm>
            <a:off x="9251950" y="7938"/>
            <a:ext cx="1120775" cy="6842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pic>
        <p:nvPicPr>
          <p:cNvPr id="7248" name="Picture 80" descr="sb10064568n-001副本"/>
          <p:cNvPicPr>
            <a:picLocks noChangeAspect="1" noChangeArrowheads="1"/>
          </p:cNvPicPr>
          <p:nvPr/>
        </p:nvPicPr>
        <p:blipFill>
          <a:blip r:embed="rId4" cstate="email">
            <a:extLst>
              <a:ext uri="{28A0092B-C50C-407E-A947-70E740481C1C}">
                <a14:useLocalDpi xmlns="" xmlns:a14="http://schemas.microsoft.com/office/drawing/2010/main"/>
              </a:ext>
            </a:extLst>
          </a:blip>
          <a:srcRect/>
          <a:stretch>
            <a:fillRect/>
          </a:stretch>
        </p:blipFill>
        <p:spPr bwMode="auto">
          <a:xfrm>
            <a:off x="0" y="1268413"/>
            <a:ext cx="9144000" cy="2951162"/>
          </a:xfrm>
          <a:prstGeom prst="rect">
            <a:avLst/>
          </a:prstGeom>
          <a:noFill/>
          <a:extLst>
            <a:ext uri="{909E8E84-426E-40DD-AFC4-6F175D3DCCD1}">
              <a14:hiddenFill xmlns="" xmlns:a14="http://schemas.microsoft.com/office/drawing/2010/main">
                <a:solidFill>
                  <a:srgbClr val="FFFFFF"/>
                </a:solidFill>
              </a14:hiddenFill>
            </a:ext>
          </a:extLst>
        </p:spPr>
      </p:pic>
      <p:pic>
        <p:nvPicPr>
          <p:cNvPr id="7249" name="Picture 81" descr="未标题-2"/>
          <p:cNvPicPr>
            <a:picLocks noChangeAspect="1" noChangeArrowheads="1"/>
          </p:cNvPicPr>
          <p:nvPr/>
        </p:nvPicPr>
        <p:blipFill>
          <a:blip r:embed="rId5" cstate="email">
            <a:extLst>
              <a:ext uri="{28A0092B-C50C-407E-A947-70E740481C1C}">
                <a14:useLocalDpi xmlns="" xmlns:a14="http://schemas.microsoft.com/office/drawing/2010/main"/>
              </a:ext>
            </a:extLst>
          </a:blip>
          <a:srcRect/>
          <a:stretch>
            <a:fillRect/>
          </a:stretch>
        </p:blipFill>
        <p:spPr bwMode="auto">
          <a:xfrm>
            <a:off x="6083300" y="1268413"/>
            <a:ext cx="3060700" cy="294957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 Box 7"/>
          <p:cNvSpPr txBox="1">
            <a:spLocks noChangeArrowheads="1"/>
          </p:cNvSpPr>
          <p:nvPr/>
        </p:nvSpPr>
        <p:spPr bwMode="auto">
          <a:xfrm>
            <a:off x="7229475" y="3795713"/>
            <a:ext cx="1258888" cy="244475"/>
          </a:xfrm>
          <a:prstGeom prst="rect">
            <a:avLst/>
          </a:prstGeom>
          <a:noFill/>
          <a:ln>
            <a:noFill/>
          </a:ln>
          <a:extLst>
            <a:ext uri="{909E8E84-426E-40DD-AFC4-6F175D3DCCD1}">
              <a14:hiddenFill xmlns="" xmlns:a14="http://schemas.microsoft.com/office/drawing/2010/main">
                <a:solidFill>
                  <a:srgbClr val="4F81BD"/>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819" r:id="rId1"/>
  </p:sldLayoutIdLst>
  <p:transition advClick="0" advTm="8000">
    <p:fade thruBlk="1"/>
  </p:transition>
  <p:timing>
    <p:tnLst>
      <p:par>
        <p:cTn id="1" dur="indefinite" restart="never" nodeType="tmRoot"/>
      </p:par>
    </p:tnLst>
  </p:timing>
  <p:hf hdr="0" dt="0"/>
  <p:txStyles>
    <p:titleStyle>
      <a:lvl1pPr algn="l" rtl="0" eaLnBrk="0" fontAlgn="base" hangingPunct="0">
        <a:spcBef>
          <a:spcPct val="0"/>
        </a:spcBef>
        <a:spcAft>
          <a:spcPct val="0"/>
        </a:spcAft>
        <a:defRPr sz="3200" b="1">
          <a:solidFill>
            <a:schemeClr val="tx1"/>
          </a:solidFill>
          <a:latin typeface="+mn-lt"/>
          <a:ea typeface="黑体" pitchFamily="49" charset="-122"/>
          <a:cs typeface="+mj-cs"/>
        </a:defRPr>
      </a:lvl1pPr>
      <a:lvl2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7" name="Rectangle 8"/>
          <p:cNvSpPr>
            <a:spLocks noGrp="1" noChangeArrowheads="1"/>
          </p:cNvSpPr>
          <p:nvPr>
            <p:ph type="title"/>
          </p:nvPr>
        </p:nvSpPr>
        <p:spPr bwMode="auto">
          <a:xfrm>
            <a:off x="755650" y="4508500"/>
            <a:ext cx="5548313"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dirty="0" smtClean="0"/>
              <a:t>单击此处编辑母版标题样式</a:t>
            </a:r>
          </a:p>
        </p:txBody>
      </p:sp>
      <p:sp>
        <p:nvSpPr>
          <p:cNvPr id="82" name="Text Box 5"/>
          <p:cNvSpPr txBox="1">
            <a:spLocks noChangeArrowheads="1"/>
          </p:cNvSpPr>
          <p:nvPr/>
        </p:nvSpPr>
        <p:spPr bwMode="auto">
          <a:xfrm>
            <a:off x="755650" y="6219825"/>
            <a:ext cx="2967038" cy="21272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lIns="0" tIns="0" bIns="0">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eaLnBrk="0" hangingPunct="0">
              <a:defRPr/>
            </a:pPr>
            <a:r>
              <a:rPr lang="en-US" altLang="zh-CN" sz="1400" smtClean="0">
                <a:latin typeface="FrutigerNext LT Bold" pitchFamily="34" charset="0"/>
                <a:ea typeface="MS PGothic" pitchFamily="34" charset="-128"/>
              </a:rPr>
              <a:t>HUAWEI TECHNOLOGIES CO., LTD.</a:t>
            </a:r>
          </a:p>
        </p:txBody>
      </p:sp>
      <p:pic>
        <p:nvPicPr>
          <p:cNvPr id="8199" name="Picture 6" descr="Logo"/>
          <p:cNvPicPr>
            <a:picLocks noChangeAspect="1" noChangeArrowheads="1"/>
          </p:cNvPicPr>
          <p:nvPr/>
        </p:nvPicPr>
        <p:blipFill>
          <a:blip r:embed="rId3" cstate="email">
            <a:extLst>
              <a:ext uri="{28A0092B-C50C-407E-A947-70E740481C1C}">
                <a14:useLocalDpi xmlns="" xmlns:a14="http://schemas.microsoft.com/office/drawing/2010/main"/>
              </a:ext>
            </a:extLst>
          </a:blip>
          <a:srcRect/>
          <a:stretch>
            <a:fillRect/>
          </a:stretch>
        </p:blipFill>
        <p:spPr bwMode="auto">
          <a:xfrm>
            <a:off x="7669213" y="5684838"/>
            <a:ext cx="706437" cy="704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200" name="Rectangle 13"/>
          <p:cNvSpPr>
            <a:spLocks noChangeArrowheads="1"/>
          </p:cNvSpPr>
          <p:nvPr/>
        </p:nvSpPr>
        <p:spPr bwMode="auto">
          <a:xfrm>
            <a:off x="7235825" y="476250"/>
            <a:ext cx="146526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0" tIns="0" rIns="0" bIns="0">
            <a:spAutoFit/>
          </a:bodyPr>
          <a:lstStyle/>
          <a:p>
            <a:pPr defTabSz="784225" eaLnBrk="0" hangingPunct="0"/>
            <a:r>
              <a:rPr lang="en-US" altLang="zh-CN" sz="1400" b="1">
                <a:solidFill>
                  <a:srgbClr val="666666"/>
                </a:solidFill>
                <a:latin typeface="FrutigerNext LT Bold" pitchFamily="34" charset="0"/>
                <a:ea typeface="MS PGothic" pitchFamily="34" charset="-128"/>
              </a:rPr>
              <a:t>Security Level: </a:t>
            </a:r>
          </a:p>
        </p:txBody>
      </p:sp>
      <p:sp>
        <p:nvSpPr>
          <p:cNvPr id="85" name="Rectangle 19"/>
          <p:cNvSpPr>
            <a:spLocks noGrp="1" noChangeArrowheads="1"/>
          </p:cNvSpPr>
          <p:nvPr>
            <p:ph type="dt" sz="quarter" idx="2"/>
          </p:nvPr>
        </p:nvSpPr>
        <p:spPr bwMode="auto">
          <a:xfrm>
            <a:off x="755650" y="476250"/>
            <a:ext cx="2133600" cy="212725"/>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Arial" charset="0"/>
                <a:ea typeface="黑体" pitchFamily="49" charset="-122"/>
              </a:defRPr>
            </a:lvl1pPr>
          </a:lstStyle>
          <a:p>
            <a:pPr>
              <a:defRPr/>
            </a:pPr>
            <a:endParaRPr lang="en-US" altLang="zh-CN"/>
          </a:p>
        </p:txBody>
      </p:sp>
      <p:sp>
        <p:nvSpPr>
          <p:cNvPr id="8202" name="Rectangle 15"/>
          <p:cNvSpPr>
            <a:spLocks noChangeArrowheads="1"/>
          </p:cNvSpPr>
          <p:nvPr/>
        </p:nvSpPr>
        <p:spPr bwMode="auto">
          <a:xfrm>
            <a:off x="-1952625" y="692150"/>
            <a:ext cx="1844675" cy="5500688"/>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buFont typeface="Arial" pitchFamily="34" charset="0"/>
              <a:buNone/>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Medium</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Regular</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 </a:t>
            </a:r>
            <a:endParaRPr lang="zh-CN" altLang="en-US" sz="1100">
              <a:solidFill>
                <a:srgbClr val="000000"/>
              </a:solidFill>
            </a:endParaRPr>
          </a:p>
        </p:txBody>
      </p:sp>
      <p:grpSp>
        <p:nvGrpSpPr>
          <p:cNvPr id="8203" name="Group 83"/>
          <p:cNvGrpSpPr>
            <a:grpSpLocks/>
          </p:cNvGrpSpPr>
          <p:nvPr/>
        </p:nvGrpSpPr>
        <p:grpSpPr bwMode="auto">
          <a:xfrm>
            <a:off x="9324975" y="3367088"/>
            <a:ext cx="919163" cy="3490912"/>
            <a:chOff x="5839" y="2160"/>
            <a:chExt cx="579" cy="2199"/>
          </a:xfrm>
        </p:grpSpPr>
        <p:sp>
          <p:nvSpPr>
            <p:cNvPr id="8206" name="Rectangle 84"/>
            <p:cNvSpPr>
              <a:spLocks noChangeArrowheads="1"/>
            </p:cNvSpPr>
            <p:nvPr userDrawn="1"/>
          </p:nvSpPr>
          <p:spPr bwMode="auto">
            <a:xfrm>
              <a:off x="5839" y="2160"/>
              <a:ext cx="579" cy="2199"/>
            </a:xfrm>
            <a:prstGeom prst="rect">
              <a:avLst/>
            </a:prstGeom>
            <a:solidFill>
              <a:srgbClr val="FFFFFF"/>
            </a:solidFill>
            <a:ln>
              <a:noFill/>
            </a:ln>
            <a:effectLst/>
            <a:extLst>
              <a:ext uri="{91240B29-F687-4F45-9708-019B960494DF}">
                <a14:hiddenLine xmlns="" xmlns:a14="http://schemas.microsoft.com/office/drawing/2010/main" w="9525"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8207" name="Group 85"/>
            <p:cNvGrpSpPr>
              <a:grpSpLocks/>
            </p:cNvGrpSpPr>
            <p:nvPr userDrawn="1"/>
          </p:nvGrpSpPr>
          <p:grpSpPr bwMode="auto">
            <a:xfrm>
              <a:off x="5893" y="2387"/>
              <a:ext cx="466" cy="115"/>
              <a:chOff x="5893" y="2387"/>
              <a:chExt cx="466" cy="115"/>
            </a:xfrm>
          </p:grpSpPr>
          <p:sp>
            <p:nvSpPr>
              <p:cNvPr id="8268" name="Rectangle 86"/>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9" name="Rectangle 87"/>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70" name="Rectangle 88"/>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71" name="Rectangle 89"/>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08" name="Group 90"/>
            <p:cNvGrpSpPr>
              <a:grpSpLocks/>
            </p:cNvGrpSpPr>
            <p:nvPr userDrawn="1"/>
          </p:nvGrpSpPr>
          <p:grpSpPr bwMode="auto">
            <a:xfrm>
              <a:off x="5893" y="2523"/>
              <a:ext cx="466" cy="115"/>
              <a:chOff x="5893" y="2523"/>
              <a:chExt cx="466" cy="115"/>
            </a:xfrm>
          </p:grpSpPr>
          <p:sp>
            <p:nvSpPr>
              <p:cNvPr id="8264" name="Rectangle 91"/>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5" name="Rectangle 92"/>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6" name="Rectangle 93"/>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7" name="Rectangle 94"/>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09" name="Group 95"/>
            <p:cNvGrpSpPr>
              <a:grpSpLocks/>
            </p:cNvGrpSpPr>
            <p:nvPr userDrawn="1"/>
          </p:nvGrpSpPr>
          <p:grpSpPr bwMode="auto">
            <a:xfrm>
              <a:off x="5893" y="2659"/>
              <a:ext cx="466" cy="115"/>
              <a:chOff x="5893" y="2659"/>
              <a:chExt cx="466" cy="115"/>
            </a:xfrm>
          </p:grpSpPr>
          <p:sp>
            <p:nvSpPr>
              <p:cNvPr id="8260" name="Rectangle 96"/>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1" name="Rectangle 97"/>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2" name="Rectangle 98"/>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63" name="Rectangle 99"/>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0" name="Group 100"/>
            <p:cNvGrpSpPr>
              <a:grpSpLocks/>
            </p:cNvGrpSpPr>
            <p:nvPr userDrawn="1"/>
          </p:nvGrpSpPr>
          <p:grpSpPr bwMode="auto">
            <a:xfrm>
              <a:off x="5893" y="2251"/>
              <a:ext cx="466" cy="119"/>
              <a:chOff x="5893" y="2251"/>
              <a:chExt cx="466" cy="119"/>
            </a:xfrm>
          </p:grpSpPr>
          <p:sp>
            <p:nvSpPr>
              <p:cNvPr id="8256" name="Rectangle 101"/>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7" name="Rectangle 102"/>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8" name="Rectangle 103"/>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9" name="Rectangle 104"/>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1" name="Group 105"/>
            <p:cNvGrpSpPr>
              <a:grpSpLocks/>
            </p:cNvGrpSpPr>
            <p:nvPr userDrawn="1"/>
          </p:nvGrpSpPr>
          <p:grpSpPr bwMode="auto">
            <a:xfrm>
              <a:off x="5893" y="2886"/>
              <a:ext cx="466" cy="115"/>
              <a:chOff x="5893" y="2886"/>
              <a:chExt cx="466" cy="115"/>
            </a:xfrm>
          </p:grpSpPr>
          <p:sp>
            <p:nvSpPr>
              <p:cNvPr id="8252" name="Rectangle 106"/>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3" name="Rectangle 107"/>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4" name="Rectangle 108"/>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5" name="Rectangle 109"/>
              <p:cNvSpPr>
                <a:spLocks noChangeArrowheads="1"/>
              </p:cNvSpPr>
              <p:nvPr userDrawn="1"/>
            </p:nvSpPr>
            <p:spPr bwMode="auto">
              <a:xfrm flipV="1">
                <a:off x="5893" y="2886"/>
                <a:ext cx="117" cy="115"/>
              </a:xfrm>
              <a:prstGeom prst="rect">
                <a:avLst/>
              </a:prstGeom>
              <a:solidFill>
                <a:srgbClr val="00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2" name="Group 110"/>
            <p:cNvGrpSpPr>
              <a:grpSpLocks/>
            </p:cNvGrpSpPr>
            <p:nvPr userDrawn="1"/>
          </p:nvGrpSpPr>
          <p:grpSpPr bwMode="auto">
            <a:xfrm>
              <a:off x="5893" y="3022"/>
              <a:ext cx="466" cy="115"/>
              <a:chOff x="5893" y="3022"/>
              <a:chExt cx="466" cy="115"/>
            </a:xfrm>
          </p:grpSpPr>
          <p:sp>
            <p:nvSpPr>
              <p:cNvPr id="8248" name="Rectangle 111"/>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9" name="Rectangle 112"/>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0" name="Rectangle 113"/>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51" name="Rectangle 114"/>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3" name="Group 115"/>
            <p:cNvGrpSpPr>
              <a:grpSpLocks/>
            </p:cNvGrpSpPr>
            <p:nvPr userDrawn="1"/>
          </p:nvGrpSpPr>
          <p:grpSpPr bwMode="auto">
            <a:xfrm>
              <a:off x="5893" y="3158"/>
              <a:ext cx="466" cy="115"/>
              <a:chOff x="5893" y="3158"/>
              <a:chExt cx="466" cy="115"/>
            </a:xfrm>
          </p:grpSpPr>
          <p:sp>
            <p:nvSpPr>
              <p:cNvPr id="8244" name="Rectangle 116"/>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5" name="Rectangle 117"/>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6" name="Rectangle 118"/>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7" name="Rectangle 119"/>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4" name="Group 120"/>
            <p:cNvGrpSpPr>
              <a:grpSpLocks/>
            </p:cNvGrpSpPr>
            <p:nvPr userDrawn="1"/>
          </p:nvGrpSpPr>
          <p:grpSpPr bwMode="auto">
            <a:xfrm>
              <a:off x="5893" y="3385"/>
              <a:ext cx="466" cy="115"/>
              <a:chOff x="5893" y="3385"/>
              <a:chExt cx="466" cy="115"/>
            </a:xfrm>
          </p:grpSpPr>
          <p:sp>
            <p:nvSpPr>
              <p:cNvPr id="8240" name="Rectangle 121"/>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1" name="Rectangle 122"/>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2" name="Rectangle 123"/>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43" name="Rectangle 124"/>
              <p:cNvSpPr>
                <a:spLocks noChangeArrowheads="1"/>
              </p:cNvSpPr>
              <p:nvPr userDrawn="1"/>
            </p:nvSpPr>
            <p:spPr bwMode="auto">
              <a:xfrm flipV="1">
                <a:off x="5893" y="3385"/>
                <a:ext cx="117" cy="115"/>
              </a:xfrm>
              <a:prstGeom prst="rect">
                <a:avLst/>
              </a:prstGeom>
              <a:solidFill>
                <a:srgbClr val="00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5" name="Group 125"/>
            <p:cNvGrpSpPr>
              <a:grpSpLocks/>
            </p:cNvGrpSpPr>
            <p:nvPr userDrawn="1"/>
          </p:nvGrpSpPr>
          <p:grpSpPr bwMode="auto">
            <a:xfrm>
              <a:off x="5893" y="3521"/>
              <a:ext cx="466" cy="115"/>
              <a:chOff x="5893" y="3521"/>
              <a:chExt cx="466" cy="115"/>
            </a:xfrm>
          </p:grpSpPr>
          <p:sp>
            <p:nvSpPr>
              <p:cNvPr id="8236" name="Rectangle 126"/>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7" name="Rectangle 127"/>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8" name="Rectangle 128"/>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9" name="Rectangle 129"/>
              <p:cNvSpPr>
                <a:spLocks noChangeArrowheads="1"/>
              </p:cNvSpPr>
              <p:nvPr userDrawn="1"/>
            </p:nvSpPr>
            <p:spPr bwMode="auto">
              <a:xfrm flipV="1">
                <a:off x="5893" y="3521"/>
                <a:ext cx="117" cy="115"/>
              </a:xfrm>
              <a:prstGeom prst="rect">
                <a:avLst/>
              </a:prstGeom>
              <a:solidFill>
                <a:srgbClr val="00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6" name="Group 130"/>
            <p:cNvGrpSpPr>
              <a:grpSpLocks/>
            </p:cNvGrpSpPr>
            <p:nvPr userDrawn="1"/>
          </p:nvGrpSpPr>
          <p:grpSpPr bwMode="auto">
            <a:xfrm>
              <a:off x="5893" y="3657"/>
              <a:ext cx="466" cy="115"/>
              <a:chOff x="5893" y="3657"/>
              <a:chExt cx="466" cy="115"/>
            </a:xfrm>
          </p:grpSpPr>
          <p:sp>
            <p:nvSpPr>
              <p:cNvPr id="8232" name="Rectangle 131"/>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3" name="Rectangle 132"/>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4" name="Rectangle 133"/>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5" name="Rectangle 134"/>
              <p:cNvSpPr>
                <a:spLocks noChangeArrowheads="1"/>
              </p:cNvSpPr>
              <p:nvPr userDrawn="1"/>
            </p:nvSpPr>
            <p:spPr bwMode="auto">
              <a:xfrm flipV="1">
                <a:off x="5893" y="3657"/>
                <a:ext cx="117" cy="115"/>
              </a:xfrm>
              <a:prstGeom prst="rect">
                <a:avLst/>
              </a:prstGeom>
              <a:solidFill>
                <a:srgbClr val="0000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7" name="Group 135"/>
            <p:cNvGrpSpPr>
              <a:grpSpLocks/>
            </p:cNvGrpSpPr>
            <p:nvPr userDrawn="1"/>
          </p:nvGrpSpPr>
          <p:grpSpPr bwMode="auto">
            <a:xfrm>
              <a:off x="5893" y="3884"/>
              <a:ext cx="466" cy="115"/>
              <a:chOff x="5893" y="3884"/>
              <a:chExt cx="466" cy="115"/>
            </a:xfrm>
          </p:grpSpPr>
          <p:sp>
            <p:nvSpPr>
              <p:cNvPr id="8228" name="Rectangle 136"/>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9" name="Rectangle 137"/>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0" name="Rectangle 138"/>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31" name="Rectangle 139"/>
              <p:cNvSpPr>
                <a:spLocks noChangeArrowheads="1"/>
              </p:cNvSpPr>
              <p:nvPr userDrawn="1"/>
            </p:nvSpPr>
            <p:spPr bwMode="auto">
              <a:xfrm flipV="1">
                <a:off x="5893" y="3884"/>
                <a:ext cx="117" cy="115"/>
              </a:xfrm>
              <a:prstGeom prst="rect">
                <a:avLst/>
              </a:prstGeom>
              <a:solidFill>
                <a:srgbClr val="80808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8" name="Group 140"/>
            <p:cNvGrpSpPr>
              <a:grpSpLocks/>
            </p:cNvGrpSpPr>
            <p:nvPr userDrawn="1"/>
          </p:nvGrpSpPr>
          <p:grpSpPr bwMode="auto">
            <a:xfrm>
              <a:off x="5893" y="4026"/>
              <a:ext cx="466" cy="115"/>
              <a:chOff x="5893" y="4026"/>
              <a:chExt cx="466" cy="115"/>
            </a:xfrm>
          </p:grpSpPr>
          <p:sp>
            <p:nvSpPr>
              <p:cNvPr id="8224" name="Rectangle 141"/>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5" name="Rectangle 142"/>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6" name="Rectangle 143"/>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7" name="Rectangle 144"/>
              <p:cNvSpPr>
                <a:spLocks noChangeArrowheads="1"/>
              </p:cNvSpPr>
              <p:nvPr userDrawn="1"/>
            </p:nvSpPr>
            <p:spPr bwMode="auto">
              <a:xfrm flipV="1">
                <a:off x="5893" y="4026"/>
                <a:ext cx="117" cy="115"/>
              </a:xfrm>
              <a:prstGeom prst="rect">
                <a:avLst/>
              </a:prstGeom>
              <a:solidFill>
                <a:srgbClr val="80808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219" name="Group 145"/>
            <p:cNvGrpSpPr>
              <a:grpSpLocks/>
            </p:cNvGrpSpPr>
            <p:nvPr userDrawn="1"/>
          </p:nvGrpSpPr>
          <p:grpSpPr bwMode="auto">
            <a:xfrm>
              <a:off x="5893" y="4167"/>
              <a:ext cx="466" cy="115"/>
              <a:chOff x="5893" y="4167"/>
              <a:chExt cx="466" cy="115"/>
            </a:xfrm>
          </p:grpSpPr>
          <p:sp>
            <p:nvSpPr>
              <p:cNvPr id="8220" name="Rectangle 146"/>
              <p:cNvSpPr>
                <a:spLocks noChangeArrowheads="1"/>
              </p:cNvSpPr>
              <p:nvPr userDrawn="1"/>
            </p:nvSpPr>
            <p:spPr bwMode="auto">
              <a:xfrm flipV="1">
                <a:off x="6010" y="4167"/>
                <a:ext cx="116" cy="115"/>
              </a:xfrm>
              <a:prstGeom prst="rect">
                <a:avLst/>
              </a:prstGeom>
              <a:solidFill>
                <a:srgbClr val="0099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1" name="Rectangle 147"/>
              <p:cNvSpPr>
                <a:spLocks noChangeArrowheads="1"/>
              </p:cNvSpPr>
              <p:nvPr userDrawn="1"/>
            </p:nvSpPr>
            <p:spPr bwMode="auto">
              <a:xfrm flipV="1">
                <a:off x="6126" y="4167"/>
                <a:ext cx="116" cy="115"/>
              </a:xfrm>
              <a:prstGeom prst="rect">
                <a:avLst/>
              </a:prstGeom>
              <a:solidFill>
                <a:srgbClr val="333399"/>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2" name="Rectangle 148"/>
              <p:cNvSpPr>
                <a:spLocks noChangeArrowheads="1"/>
              </p:cNvSpPr>
              <p:nvPr userDrawn="1"/>
            </p:nvSpPr>
            <p:spPr bwMode="auto">
              <a:xfrm flipV="1">
                <a:off x="6242" y="4167"/>
                <a:ext cx="117" cy="115"/>
              </a:xfrm>
              <a:prstGeom prst="rect">
                <a:avLst/>
              </a:prstGeom>
              <a:solidFill>
                <a:srgbClr val="BBE0E3"/>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23" name="Rectangle 149"/>
              <p:cNvSpPr>
                <a:spLocks noChangeArrowheads="1"/>
              </p:cNvSpPr>
              <p:nvPr userDrawn="1"/>
            </p:nvSpPr>
            <p:spPr bwMode="auto">
              <a:xfrm flipV="1">
                <a:off x="5893" y="4167"/>
                <a:ext cx="117" cy="115"/>
              </a:xfrm>
              <a:prstGeom prst="rect">
                <a:avLst/>
              </a:prstGeom>
              <a:solidFill>
                <a:srgbClr val="808080"/>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8204" name="Rectangle 150"/>
          <p:cNvSpPr>
            <a:spLocks noChangeArrowheads="1"/>
          </p:cNvSpPr>
          <p:nvPr/>
        </p:nvSpPr>
        <p:spPr bwMode="auto">
          <a:xfrm>
            <a:off x="9251950" y="1341438"/>
            <a:ext cx="1192213" cy="17256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配色参考方案：</a:t>
            </a:r>
          </a:p>
          <a:p>
            <a:pPr eaLnBrk="0" hangingPunct="0">
              <a:lnSpc>
                <a:spcPct val="120000"/>
              </a:lnSpc>
              <a:spcBef>
                <a:spcPct val="20000"/>
              </a:spcBef>
              <a:buFont typeface="Arial" pitchFamily="34" charset="0"/>
              <a:buNone/>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8205" name="Rectangle 151"/>
          <p:cNvSpPr>
            <a:spLocks noChangeArrowheads="1"/>
          </p:cNvSpPr>
          <p:nvPr/>
        </p:nvSpPr>
        <p:spPr bwMode="auto">
          <a:xfrm>
            <a:off x="9251950" y="7938"/>
            <a:ext cx="1120775" cy="6842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pic>
        <p:nvPicPr>
          <p:cNvPr id="8272" name="Picture 80" descr="89738649副本"/>
          <p:cNvPicPr>
            <a:picLocks noChangeAspect="1" noChangeArrowheads="1"/>
          </p:cNvPicPr>
          <p:nvPr/>
        </p:nvPicPr>
        <p:blipFill>
          <a:blip r:embed="rId4" cstate="email">
            <a:extLst>
              <a:ext uri="{28A0092B-C50C-407E-A947-70E740481C1C}">
                <a14:useLocalDpi xmlns="" xmlns:a14="http://schemas.microsoft.com/office/drawing/2010/main"/>
              </a:ext>
            </a:extLst>
          </a:blip>
          <a:srcRect/>
          <a:stretch>
            <a:fillRect/>
          </a:stretch>
        </p:blipFill>
        <p:spPr bwMode="auto">
          <a:xfrm>
            <a:off x="0" y="1268413"/>
            <a:ext cx="9144000" cy="2951162"/>
          </a:xfrm>
          <a:prstGeom prst="rect">
            <a:avLst/>
          </a:prstGeom>
          <a:noFill/>
          <a:extLst>
            <a:ext uri="{909E8E84-426E-40DD-AFC4-6F175D3DCCD1}">
              <a14:hiddenFill xmlns="" xmlns:a14="http://schemas.microsoft.com/office/drawing/2010/main">
                <a:solidFill>
                  <a:srgbClr val="FFFFFF"/>
                </a:solidFill>
              </a14:hiddenFill>
            </a:ext>
          </a:extLst>
        </p:spPr>
      </p:pic>
      <p:pic>
        <p:nvPicPr>
          <p:cNvPr id="8273" name="Picture 81" descr="未标题-2"/>
          <p:cNvPicPr>
            <a:picLocks noChangeAspect="1" noChangeArrowheads="1"/>
          </p:cNvPicPr>
          <p:nvPr/>
        </p:nvPicPr>
        <p:blipFill>
          <a:blip r:embed="rId5" cstate="email">
            <a:extLst>
              <a:ext uri="{28A0092B-C50C-407E-A947-70E740481C1C}">
                <a14:useLocalDpi xmlns="" xmlns:a14="http://schemas.microsoft.com/office/drawing/2010/main"/>
              </a:ext>
            </a:extLst>
          </a:blip>
          <a:srcRect/>
          <a:stretch>
            <a:fillRect/>
          </a:stretch>
        </p:blipFill>
        <p:spPr bwMode="auto">
          <a:xfrm>
            <a:off x="6083300" y="1268413"/>
            <a:ext cx="3060700" cy="294957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 Box 7"/>
          <p:cNvSpPr txBox="1">
            <a:spLocks noChangeArrowheads="1"/>
          </p:cNvSpPr>
          <p:nvPr/>
        </p:nvSpPr>
        <p:spPr bwMode="auto">
          <a:xfrm>
            <a:off x="7229475" y="3795713"/>
            <a:ext cx="1258888" cy="244475"/>
          </a:xfrm>
          <a:prstGeom prst="rect">
            <a:avLst/>
          </a:prstGeom>
          <a:noFill/>
          <a:ln>
            <a:noFill/>
          </a:ln>
          <a:extLst>
            <a:ext uri="{909E8E84-426E-40DD-AFC4-6F175D3DCCD1}">
              <a14:hiddenFill xmlns="" xmlns:a14="http://schemas.microsoft.com/office/drawing/2010/main">
                <a:solidFill>
                  <a:srgbClr val="4F81BD"/>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820" r:id="rId1"/>
  </p:sldLayoutIdLst>
  <p:transition advClick="0" advTm="8000">
    <p:fade thruBlk="1"/>
  </p:transition>
  <p:timing>
    <p:tnLst>
      <p:par>
        <p:cTn id="1" dur="indefinite" restart="never" nodeType="tmRoot"/>
      </p:par>
    </p:tnLst>
  </p:timing>
  <p:hf hdr="0" dt="0"/>
  <p:txStyles>
    <p:titleStyle>
      <a:lvl1pPr algn="l" rtl="0" eaLnBrk="0" fontAlgn="base" hangingPunct="0">
        <a:spcBef>
          <a:spcPct val="0"/>
        </a:spcBef>
        <a:spcAft>
          <a:spcPct val="0"/>
        </a:spcAft>
        <a:defRPr sz="3200" b="1">
          <a:solidFill>
            <a:schemeClr val="tx1"/>
          </a:solidFill>
          <a:latin typeface="黑体" pitchFamily="49" charset="-122"/>
          <a:ea typeface="黑体" pitchFamily="49" charset="-122"/>
          <a:cs typeface="+mj-cs"/>
        </a:defRPr>
      </a:lvl1pPr>
      <a:lvl2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chemeClr val="tx1"/>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0"/>
            <a:ext cx="9144000" cy="6858000"/>
          </a:xfrm>
          <a:prstGeom prst="rect">
            <a:avLst/>
          </a:prstGeom>
          <a:solidFill>
            <a:srgbClr val="EAEAEA"/>
          </a:soli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pPr>
              <a:lnSpc>
                <a:spcPct val="140000"/>
              </a:lnSpc>
              <a:buClr>
                <a:srgbClr val="FF0000"/>
              </a:buClr>
              <a:buSzPct val="90000"/>
              <a:buFont typeface="Wingdings" pitchFamily="2" charset="2"/>
              <a:buChar char="l"/>
            </a:pPr>
            <a:endParaRPr lang="zh-CN" altLang="en-US" sz="1400" b="1">
              <a:solidFill>
                <a:srgbClr val="000000"/>
              </a:solidFill>
              <a:latin typeface="Arial" pitchFamily="34" charset="0"/>
              <a:ea typeface="华文细黑" pitchFamily="2" charset="-122"/>
            </a:endParaRPr>
          </a:p>
        </p:txBody>
      </p:sp>
      <p:sp>
        <p:nvSpPr>
          <p:cNvPr id="9219" name="Rectangle 13"/>
          <p:cNvSpPr>
            <a:spLocks noGrp="1" noChangeArrowheads="1"/>
          </p:cNvSpPr>
          <p:nvPr>
            <p:ph type="title"/>
          </p:nvPr>
        </p:nvSpPr>
        <p:spPr bwMode="auto">
          <a:xfrm>
            <a:off x="755650" y="325438"/>
            <a:ext cx="7632700" cy="871537"/>
          </a:xfrm>
          <a:prstGeom prst="rect">
            <a:avLst/>
          </a:prstGeom>
          <a:noFill/>
          <a:ln>
            <a:noFill/>
          </a:ln>
          <a:effectLst/>
          <a:extLst>
            <a:ext uri="{909E8E84-426E-40DD-AFC4-6F175D3DCCD1}">
              <a14:hiddenFill xmlns="" xmlns:a14="http://schemas.microsoft.com/office/drawing/2010/main">
                <a:solidFill>
                  <a:srgbClr val="FFCC66"/>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40064" rIns="80129" bIns="40064" numCol="1" anchor="ctr" anchorCtr="0" compatLnSpc="1">
            <a:prstTxWarp prst="textNoShape">
              <a:avLst/>
            </a:prstTxWarp>
          </a:bodyPr>
          <a:lstStyle/>
          <a:p>
            <a:pPr lvl="0"/>
            <a:r>
              <a:rPr lang="zh-CN" altLang="en-US" dirty="0" smtClean="0"/>
              <a:t>单击此处编辑母版标题样式</a:t>
            </a:r>
          </a:p>
        </p:txBody>
      </p:sp>
      <p:sp>
        <p:nvSpPr>
          <p:cNvPr id="9220" name="Rectangle 68"/>
          <p:cNvSpPr>
            <a:spLocks noGrp="1" noChangeArrowheads="1"/>
          </p:cNvSpPr>
          <p:nvPr>
            <p:ph type="body" idx="1"/>
          </p:nvPr>
        </p:nvSpPr>
        <p:spPr bwMode="auto">
          <a:xfrm>
            <a:off x="755650" y="1628775"/>
            <a:ext cx="7632700" cy="41941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9221" name="Rectangle 13"/>
          <p:cNvSpPr>
            <a:spLocks noChangeArrowheads="1"/>
          </p:cNvSpPr>
          <p:nvPr/>
        </p:nvSpPr>
        <p:spPr bwMode="auto">
          <a:xfrm>
            <a:off x="-1952625" y="692150"/>
            <a:ext cx="1844675" cy="5500688"/>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buFont typeface="Arial" pitchFamily="34" charset="0"/>
              <a:buNone/>
            </a:pPr>
            <a:r>
              <a:rPr lang="zh-CN" altLang="en-US" sz="1100" dirty="0">
                <a:solidFill>
                  <a:srgbClr val="FFFFFF"/>
                </a:solidFill>
              </a:rPr>
              <a:t>英文标题</a:t>
            </a:r>
            <a:r>
              <a:rPr lang="en-US" altLang="zh-CN" sz="1100" dirty="0">
                <a:solidFill>
                  <a:srgbClr val="FFFFFF"/>
                </a:solidFill>
              </a:rPr>
              <a:t>:32-</a:t>
            </a:r>
            <a:r>
              <a:rPr lang="en-US" altLang="zh-CN" sz="1100" dirty="0" err="1">
                <a:solidFill>
                  <a:srgbClr val="FFFFFF"/>
                </a:solidFill>
              </a:rPr>
              <a:t>35pt</a:t>
            </a:r>
            <a:r>
              <a:rPr lang="en-US" altLang="zh-CN" sz="1100" dirty="0">
                <a:solidFill>
                  <a:srgbClr val="FFFFFF"/>
                </a:solidFill>
              </a:rPr>
              <a:t>  </a:t>
            </a:r>
            <a:endParaRPr lang="zh-CN" altLang="en-US"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颜色</a:t>
            </a:r>
            <a:r>
              <a:rPr lang="en-US" altLang="zh-CN" sz="1100" dirty="0">
                <a:solidFill>
                  <a:srgbClr val="FFFFFF"/>
                </a:solidFill>
              </a:rPr>
              <a:t>: </a:t>
            </a:r>
            <a:r>
              <a:rPr lang="en-US" altLang="zh-CN" sz="1100" dirty="0" err="1">
                <a:solidFill>
                  <a:srgbClr val="FFFFFF"/>
                </a:solidFill>
              </a:rPr>
              <a:t>R153</a:t>
            </a:r>
            <a:r>
              <a:rPr lang="en-US" altLang="zh-CN" sz="1100" dirty="0">
                <a:solidFill>
                  <a:srgbClr val="FFFFFF"/>
                </a:solidFill>
              </a:rPr>
              <a:t> </a:t>
            </a:r>
            <a:r>
              <a:rPr lang="en-US" altLang="zh-CN" sz="1100" dirty="0" err="1">
                <a:solidFill>
                  <a:srgbClr val="FFFFFF"/>
                </a:solidFill>
              </a:rPr>
              <a:t>G0</a:t>
            </a:r>
            <a:r>
              <a:rPr lang="en-US" altLang="zh-CN" sz="1100" dirty="0">
                <a:solidFill>
                  <a:srgbClr val="FFFFFF"/>
                </a:solidFill>
              </a:rPr>
              <a:t> </a:t>
            </a:r>
            <a:r>
              <a:rPr lang="en-US" altLang="zh-CN" sz="1100" dirty="0" err="1">
                <a:solidFill>
                  <a:srgbClr val="FFFFFF"/>
                </a:solidFill>
              </a:rPr>
              <a:t>B0</a:t>
            </a:r>
            <a:endParaRPr lang="en-US" altLang="zh-CN"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内部使用字体 </a:t>
            </a:r>
            <a:r>
              <a:rPr lang="en-US" altLang="zh-CN" sz="1100" dirty="0">
                <a:solidFill>
                  <a:srgbClr val="FFFFFF"/>
                </a:solidFill>
              </a:rPr>
              <a:t>:</a:t>
            </a:r>
          </a:p>
          <a:p>
            <a:pPr marL="342900" indent="-342900" algn="r" eaLnBrk="0" hangingPunct="0">
              <a:lnSpc>
                <a:spcPct val="125000"/>
              </a:lnSpc>
              <a:spcBef>
                <a:spcPct val="20000"/>
              </a:spcBef>
              <a:buFont typeface="Arial" pitchFamily="34" charset="0"/>
              <a:buNone/>
            </a:pPr>
            <a:r>
              <a:rPr lang="en-US" altLang="zh-CN" sz="1100" dirty="0" err="1">
                <a:solidFill>
                  <a:srgbClr val="FFFFFF"/>
                </a:solidFill>
              </a:rPr>
              <a:t>FrutigerNext</a:t>
            </a:r>
            <a:r>
              <a:rPr lang="en-US" altLang="zh-CN" sz="1100" dirty="0">
                <a:solidFill>
                  <a:srgbClr val="FFFFFF"/>
                </a:solidFill>
              </a:rPr>
              <a:t> LT Medium</a:t>
            </a: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外部使用字体 </a:t>
            </a:r>
            <a:r>
              <a:rPr lang="en-US" altLang="zh-CN" sz="1100" dirty="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中文标题</a:t>
            </a:r>
            <a:r>
              <a:rPr lang="en-US" altLang="zh-CN" sz="1100" dirty="0">
                <a:solidFill>
                  <a:srgbClr val="FFFFFF"/>
                </a:solidFill>
              </a:rPr>
              <a:t>:30-</a:t>
            </a:r>
            <a:r>
              <a:rPr lang="en-US" altLang="zh-CN" sz="1100" dirty="0" err="1">
                <a:solidFill>
                  <a:srgbClr val="FFFFFF"/>
                </a:solidFill>
              </a:rPr>
              <a:t>32pt</a:t>
            </a:r>
            <a:r>
              <a:rPr lang="en-US" altLang="zh-CN" sz="1100" dirty="0">
                <a:solidFill>
                  <a:srgbClr val="FFFFFF"/>
                </a:solidFill>
              </a:rPr>
              <a:t>  </a:t>
            </a:r>
            <a:endParaRPr lang="zh-CN" altLang="en-US"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颜色</a:t>
            </a:r>
            <a:r>
              <a:rPr lang="en-US" altLang="zh-CN" sz="1100" dirty="0">
                <a:solidFill>
                  <a:srgbClr val="FFFFFF"/>
                </a:solidFill>
              </a:rPr>
              <a:t>: </a:t>
            </a:r>
            <a:r>
              <a:rPr lang="en-US" altLang="zh-CN" sz="1100" dirty="0" err="1">
                <a:solidFill>
                  <a:srgbClr val="FFFFFF"/>
                </a:solidFill>
              </a:rPr>
              <a:t>R153</a:t>
            </a:r>
            <a:r>
              <a:rPr lang="en-US" altLang="zh-CN" sz="1100" dirty="0">
                <a:solidFill>
                  <a:srgbClr val="FFFFFF"/>
                </a:solidFill>
              </a:rPr>
              <a:t> </a:t>
            </a:r>
            <a:r>
              <a:rPr lang="en-US" altLang="zh-CN" sz="1100" dirty="0" err="1">
                <a:solidFill>
                  <a:srgbClr val="FFFFFF"/>
                </a:solidFill>
              </a:rPr>
              <a:t>G0</a:t>
            </a:r>
            <a:r>
              <a:rPr lang="en-US" altLang="zh-CN" sz="1100" dirty="0">
                <a:solidFill>
                  <a:srgbClr val="FFFFFF"/>
                </a:solidFill>
              </a:rPr>
              <a:t> </a:t>
            </a:r>
            <a:r>
              <a:rPr lang="en-US" altLang="zh-CN" sz="1100" dirty="0" err="1">
                <a:solidFill>
                  <a:srgbClr val="FFFFFF"/>
                </a:solidFill>
              </a:rPr>
              <a:t>B0</a:t>
            </a:r>
            <a:endParaRPr lang="en-US" altLang="zh-CN"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字体</a:t>
            </a:r>
            <a:r>
              <a:rPr lang="en-US" altLang="zh-CN" sz="1100" dirty="0">
                <a:solidFill>
                  <a:srgbClr val="FFFFFF"/>
                </a:solidFill>
              </a:rPr>
              <a:t>:</a:t>
            </a:r>
            <a:r>
              <a:rPr lang="zh-CN" altLang="en-US" sz="1100" dirty="0">
                <a:solidFill>
                  <a:srgbClr val="FFFFFF"/>
                </a:solidFill>
              </a:rPr>
              <a:t>黑体</a:t>
            </a:r>
          </a:p>
          <a:p>
            <a:pPr marL="342900" indent="-342900" algn="r" eaLnBrk="0" hangingPunct="0">
              <a:lnSpc>
                <a:spcPct val="125000"/>
              </a:lnSpc>
              <a:spcBef>
                <a:spcPct val="20000"/>
              </a:spcBef>
              <a:buFont typeface="Arial" pitchFamily="34" charset="0"/>
              <a:buNone/>
            </a:pPr>
            <a:endParaRPr lang="zh-CN" altLang="en-US" sz="1100" dirty="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dirty="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英文正文</a:t>
            </a:r>
            <a:r>
              <a:rPr lang="en-US" altLang="zh-CN" sz="1100" dirty="0">
                <a:solidFill>
                  <a:srgbClr val="FFFFFF"/>
                </a:solidFill>
              </a:rPr>
              <a:t>:20-</a:t>
            </a:r>
            <a:r>
              <a:rPr lang="en-US" altLang="zh-CN" sz="1100" dirty="0" err="1">
                <a:solidFill>
                  <a:srgbClr val="FFFFFF"/>
                </a:solidFill>
              </a:rPr>
              <a:t>22pt</a:t>
            </a:r>
            <a:endParaRPr lang="en-US" altLang="zh-CN"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子目录 </a:t>
            </a:r>
            <a:r>
              <a:rPr lang="en-US" altLang="zh-CN" sz="1100" dirty="0">
                <a:solidFill>
                  <a:srgbClr val="FFFFFF"/>
                </a:solidFill>
              </a:rPr>
              <a:t>(2-5</a:t>
            </a:r>
            <a:r>
              <a:rPr lang="zh-CN" altLang="en-US" sz="1100" dirty="0">
                <a:solidFill>
                  <a:srgbClr val="FFFFFF"/>
                </a:solidFill>
              </a:rPr>
              <a:t>级</a:t>
            </a:r>
            <a:r>
              <a:rPr lang="en-US" altLang="zh-CN" sz="1100" dirty="0">
                <a:solidFill>
                  <a:srgbClr val="FFFFFF"/>
                </a:solidFill>
              </a:rPr>
              <a:t>) :</a:t>
            </a:r>
            <a:r>
              <a:rPr lang="en-US" altLang="zh-CN" sz="1100" dirty="0" err="1">
                <a:solidFill>
                  <a:srgbClr val="FFFFFF"/>
                </a:solidFill>
              </a:rPr>
              <a:t>18pt</a:t>
            </a:r>
            <a:r>
              <a:rPr lang="en-US" altLang="zh-CN" sz="1100" dirty="0">
                <a:solidFill>
                  <a:srgbClr val="FFFFFF"/>
                </a:solidFill>
              </a:rPr>
              <a:t>  </a:t>
            </a: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颜色</a:t>
            </a:r>
            <a:r>
              <a:rPr lang="en-US" altLang="zh-CN" sz="1100" dirty="0">
                <a:solidFill>
                  <a:srgbClr val="FFFFFF"/>
                </a:solidFill>
              </a:rPr>
              <a:t>:</a:t>
            </a:r>
            <a:r>
              <a:rPr lang="zh-CN" altLang="en-US" sz="1100" dirty="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内部使用字体 </a:t>
            </a:r>
            <a:r>
              <a:rPr lang="en-US" altLang="zh-CN" sz="1100" dirty="0">
                <a:solidFill>
                  <a:srgbClr val="FFFFFF"/>
                </a:solidFill>
              </a:rPr>
              <a:t>:</a:t>
            </a:r>
          </a:p>
          <a:p>
            <a:pPr marL="342900" indent="-342900" algn="r" eaLnBrk="0" hangingPunct="0">
              <a:lnSpc>
                <a:spcPct val="125000"/>
              </a:lnSpc>
              <a:spcBef>
                <a:spcPct val="20000"/>
              </a:spcBef>
              <a:buFont typeface="Arial" pitchFamily="34" charset="0"/>
              <a:buNone/>
            </a:pPr>
            <a:r>
              <a:rPr lang="en-US" altLang="zh-CN" sz="1100" dirty="0" err="1">
                <a:solidFill>
                  <a:srgbClr val="FFFFFF"/>
                </a:solidFill>
              </a:rPr>
              <a:t>FrutigerNext</a:t>
            </a:r>
            <a:r>
              <a:rPr lang="en-US" altLang="zh-CN" sz="1100" dirty="0">
                <a:solidFill>
                  <a:srgbClr val="FFFFFF"/>
                </a:solidFill>
              </a:rPr>
              <a:t> LT Regular</a:t>
            </a: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外部使用字体 </a:t>
            </a:r>
            <a:r>
              <a:rPr lang="en-US" altLang="zh-CN" sz="1100" dirty="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中文正文</a:t>
            </a:r>
            <a:r>
              <a:rPr lang="en-US" altLang="zh-CN" sz="1100" dirty="0">
                <a:solidFill>
                  <a:srgbClr val="FFFFFF"/>
                </a:solidFill>
              </a:rPr>
              <a:t>:18-</a:t>
            </a:r>
            <a:r>
              <a:rPr lang="en-US" altLang="zh-CN" sz="1100" dirty="0" err="1">
                <a:solidFill>
                  <a:srgbClr val="FFFFFF"/>
                </a:solidFill>
              </a:rPr>
              <a:t>20pt</a:t>
            </a:r>
            <a:endParaRPr lang="en-US" altLang="zh-CN"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子目录</a:t>
            </a:r>
            <a:r>
              <a:rPr lang="en-US" altLang="zh-CN" sz="1100" dirty="0">
                <a:solidFill>
                  <a:srgbClr val="FFFFFF"/>
                </a:solidFill>
              </a:rPr>
              <a:t>(2-5</a:t>
            </a:r>
            <a:r>
              <a:rPr lang="zh-CN" altLang="en-US" sz="1100" dirty="0">
                <a:solidFill>
                  <a:srgbClr val="FFFFFF"/>
                </a:solidFill>
              </a:rPr>
              <a:t>级</a:t>
            </a:r>
            <a:r>
              <a:rPr lang="en-US" altLang="zh-CN" sz="1100" dirty="0">
                <a:solidFill>
                  <a:srgbClr val="FFFFFF"/>
                </a:solidFill>
              </a:rPr>
              <a:t>):</a:t>
            </a:r>
            <a:r>
              <a:rPr lang="en-US" altLang="zh-CN" sz="1100" dirty="0" err="1">
                <a:solidFill>
                  <a:srgbClr val="FFFFFF"/>
                </a:solidFill>
              </a:rPr>
              <a:t>18pt</a:t>
            </a:r>
            <a:r>
              <a:rPr lang="en-US" altLang="zh-CN" sz="1100" dirty="0">
                <a:solidFill>
                  <a:srgbClr val="FFFFFF"/>
                </a:solidFill>
              </a:rPr>
              <a:t> </a:t>
            </a:r>
            <a:endParaRPr lang="zh-CN" altLang="en-US" sz="1100" dirty="0">
              <a:solidFill>
                <a:srgbClr val="FFFFFF"/>
              </a:solidFill>
            </a:endParaRP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颜色</a:t>
            </a:r>
            <a:r>
              <a:rPr lang="en-US" altLang="zh-CN" sz="1100" dirty="0">
                <a:solidFill>
                  <a:srgbClr val="FFFFFF"/>
                </a:solidFill>
              </a:rPr>
              <a:t>:</a:t>
            </a:r>
            <a:r>
              <a:rPr lang="zh-CN" altLang="en-US" sz="1100" dirty="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dirty="0">
                <a:solidFill>
                  <a:srgbClr val="FFFFFF"/>
                </a:solidFill>
              </a:rPr>
              <a:t>字体</a:t>
            </a:r>
            <a:r>
              <a:rPr lang="en-US" altLang="zh-CN" sz="1100" dirty="0">
                <a:solidFill>
                  <a:srgbClr val="FFFFFF"/>
                </a:solidFill>
              </a:rPr>
              <a:t>:</a:t>
            </a:r>
            <a:r>
              <a:rPr lang="zh-CN" altLang="en-US" sz="1100" dirty="0">
                <a:solidFill>
                  <a:srgbClr val="FFFFFF"/>
                </a:solidFill>
              </a:rPr>
              <a:t>细黑体</a:t>
            </a:r>
            <a:r>
              <a:rPr lang="zh-CN" altLang="en-US" sz="1100" dirty="0">
                <a:solidFill>
                  <a:srgbClr val="FFFFFF"/>
                </a:solidFill>
                <a:latin typeface="Arial" pitchFamily="34" charset="0"/>
                <a:ea typeface="黑体" pitchFamily="49" charset="-122"/>
              </a:rPr>
              <a:t> </a:t>
            </a:r>
          </a:p>
        </p:txBody>
      </p:sp>
      <p:grpSp>
        <p:nvGrpSpPr>
          <p:cNvPr id="9222" name="Group 14"/>
          <p:cNvGrpSpPr>
            <a:grpSpLocks/>
          </p:cNvGrpSpPr>
          <p:nvPr/>
        </p:nvGrpSpPr>
        <p:grpSpPr bwMode="auto">
          <a:xfrm>
            <a:off x="9324975" y="3367088"/>
            <a:ext cx="919163" cy="3490912"/>
            <a:chOff x="5839" y="2160"/>
            <a:chExt cx="579" cy="2199"/>
          </a:xfrm>
        </p:grpSpPr>
        <p:sp>
          <p:nvSpPr>
            <p:cNvPr id="9225" name="Rectangle 15"/>
            <p:cNvSpPr>
              <a:spLocks noChangeArrowheads="1"/>
            </p:cNvSpPr>
            <p:nvPr userDrawn="1"/>
          </p:nvSpPr>
          <p:spPr bwMode="auto">
            <a:xfrm>
              <a:off x="5839" y="2160"/>
              <a:ext cx="579" cy="2199"/>
            </a:xfrm>
            <a:prstGeom prst="rect">
              <a:avLst/>
            </a:prstGeom>
            <a:solidFill>
              <a:schemeClr val="bg1"/>
            </a:soli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9226" name="Group 16"/>
            <p:cNvGrpSpPr>
              <a:grpSpLocks/>
            </p:cNvGrpSpPr>
            <p:nvPr userDrawn="1"/>
          </p:nvGrpSpPr>
          <p:grpSpPr bwMode="auto">
            <a:xfrm>
              <a:off x="5893" y="2387"/>
              <a:ext cx="466" cy="115"/>
              <a:chOff x="5893" y="2387"/>
              <a:chExt cx="466" cy="115"/>
            </a:xfrm>
          </p:grpSpPr>
          <p:sp>
            <p:nvSpPr>
              <p:cNvPr id="9287" name="Rectangle 17"/>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8" name="Rectangle 18"/>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9" name="Rectangle 19"/>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90" name="Rectangle 20"/>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27" name="Group 21"/>
            <p:cNvGrpSpPr>
              <a:grpSpLocks/>
            </p:cNvGrpSpPr>
            <p:nvPr userDrawn="1"/>
          </p:nvGrpSpPr>
          <p:grpSpPr bwMode="auto">
            <a:xfrm>
              <a:off x="5893" y="2523"/>
              <a:ext cx="466" cy="115"/>
              <a:chOff x="5893" y="2523"/>
              <a:chExt cx="466" cy="115"/>
            </a:xfrm>
          </p:grpSpPr>
          <p:sp>
            <p:nvSpPr>
              <p:cNvPr id="9283" name="Rectangle 22"/>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4" name="Rectangle 23"/>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5" name="Rectangle 24"/>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6" name="Rectangle 25"/>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28" name="Group 26"/>
            <p:cNvGrpSpPr>
              <a:grpSpLocks/>
            </p:cNvGrpSpPr>
            <p:nvPr userDrawn="1"/>
          </p:nvGrpSpPr>
          <p:grpSpPr bwMode="auto">
            <a:xfrm>
              <a:off x="5893" y="2659"/>
              <a:ext cx="466" cy="115"/>
              <a:chOff x="5893" y="2659"/>
              <a:chExt cx="466" cy="115"/>
            </a:xfrm>
          </p:grpSpPr>
          <p:sp>
            <p:nvSpPr>
              <p:cNvPr id="9279" name="Rectangle 27"/>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0" name="Rectangle 28"/>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1" name="Rectangle 29"/>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82" name="Rectangle 30"/>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29" name="Group 31"/>
            <p:cNvGrpSpPr>
              <a:grpSpLocks/>
            </p:cNvGrpSpPr>
            <p:nvPr userDrawn="1"/>
          </p:nvGrpSpPr>
          <p:grpSpPr bwMode="auto">
            <a:xfrm>
              <a:off x="5893" y="2251"/>
              <a:ext cx="466" cy="119"/>
              <a:chOff x="5893" y="2251"/>
              <a:chExt cx="466" cy="119"/>
            </a:xfrm>
          </p:grpSpPr>
          <p:sp>
            <p:nvSpPr>
              <p:cNvPr id="9275" name="Rectangle 32"/>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6" name="Rectangle 33"/>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7" name="Rectangle 34"/>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8" name="Rectangle 35"/>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0" name="Group 36"/>
            <p:cNvGrpSpPr>
              <a:grpSpLocks/>
            </p:cNvGrpSpPr>
            <p:nvPr userDrawn="1"/>
          </p:nvGrpSpPr>
          <p:grpSpPr bwMode="auto">
            <a:xfrm>
              <a:off x="5893" y="2886"/>
              <a:ext cx="466" cy="115"/>
              <a:chOff x="5893" y="2886"/>
              <a:chExt cx="466" cy="115"/>
            </a:xfrm>
          </p:grpSpPr>
          <p:sp>
            <p:nvSpPr>
              <p:cNvPr id="9271" name="Rectangle 37"/>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2" name="Rectangle 38"/>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3" name="Rectangle 39"/>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4" name="Rectangle 40"/>
              <p:cNvSpPr>
                <a:spLocks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1" name="Group 41"/>
            <p:cNvGrpSpPr>
              <a:grpSpLocks/>
            </p:cNvGrpSpPr>
            <p:nvPr userDrawn="1"/>
          </p:nvGrpSpPr>
          <p:grpSpPr bwMode="auto">
            <a:xfrm>
              <a:off x="5893" y="3022"/>
              <a:ext cx="466" cy="115"/>
              <a:chOff x="5893" y="3022"/>
              <a:chExt cx="466" cy="115"/>
            </a:xfrm>
          </p:grpSpPr>
          <p:sp>
            <p:nvSpPr>
              <p:cNvPr id="9267" name="Rectangle 42"/>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8" name="Rectangle 43"/>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9" name="Rectangle 44"/>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70" name="Rectangle 45"/>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2" name="Group 46"/>
            <p:cNvGrpSpPr>
              <a:grpSpLocks/>
            </p:cNvGrpSpPr>
            <p:nvPr userDrawn="1"/>
          </p:nvGrpSpPr>
          <p:grpSpPr bwMode="auto">
            <a:xfrm>
              <a:off x="5893" y="3158"/>
              <a:ext cx="466" cy="115"/>
              <a:chOff x="5893" y="3158"/>
              <a:chExt cx="466" cy="115"/>
            </a:xfrm>
          </p:grpSpPr>
          <p:sp>
            <p:nvSpPr>
              <p:cNvPr id="9263" name="Rectangle 47"/>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4" name="Rectangle 48"/>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5" name="Rectangle 49"/>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6" name="Rectangle 50"/>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3" name="Group 51"/>
            <p:cNvGrpSpPr>
              <a:grpSpLocks/>
            </p:cNvGrpSpPr>
            <p:nvPr userDrawn="1"/>
          </p:nvGrpSpPr>
          <p:grpSpPr bwMode="auto">
            <a:xfrm>
              <a:off x="5893" y="3385"/>
              <a:ext cx="466" cy="115"/>
              <a:chOff x="5893" y="3385"/>
              <a:chExt cx="466" cy="115"/>
            </a:xfrm>
          </p:grpSpPr>
          <p:sp>
            <p:nvSpPr>
              <p:cNvPr id="9259" name="Rectangle 52"/>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0" name="Rectangle 53"/>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1" name="Rectangle 54"/>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62" name="Rectangle 55"/>
              <p:cNvSpPr>
                <a:spLocks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4" name="Group 56"/>
            <p:cNvGrpSpPr>
              <a:grpSpLocks/>
            </p:cNvGrpSpPr>
            <p:nvPr userDrawn="1"/>
          </p:nvGrpSpPr>
          <p:grpSpPr bwMode="auto">
            <a:xfrm>
              <a:off x="5893" y="3521"/>
              <a:ext cx="466" cy="115"/>
              <a:chOff x="5893" y="3521"/>
              <a:chExt cx="466" cy="115"/>
            </a:xfrm>
          </p:grpSpPr>
          <p:sp>
            <p:nvSpPr>
              <p:cNvPr id="9255" name="Rectangle 57"/>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6" name="Rectangle 58"/>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7" name="Rectangle 59"/>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8" name="Rectangle 60"/>
              <p:cNvSpPr>
                <a:spLocks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5" name="Group 61"/>
            <p:cNvGrpSpPr>
              <a:grpSpLocks/>
            </p:cNvGrpSpPr>
            <p:nvPr userDrawn="1"/>
          </p:nvGrpSpPr>
          <p:grpSpPr bwMode="auto">
            <a:xfrm>
              <a:off x="5893" y="3657"/>
              <a:ext cx="466" cy="115"/>
              <a:chOff x="5893" y="3657"/>
              <a:chExt cx="466" cy="115"/>
            </a:xfrm>
          </p:grpSpPr>
          <p:sp>
            <p:nvSpPr>
              <p:cNvPr id="9251" name="Rectangle 62"/>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2" name="Rectangle 63"/>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3" name="Rectangle 64"/>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4" name="Rectangle 65"/>
              <p:cNvSpPr>
                <a:spLocks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6" name="Group 66"/>
            <p:cNvGrpSpPr>
              <a:grpSpLocks/>
            </p:cNvGrpSpPr>
            <p:nvPr userDrawn="1"/>
          </p:nvGrpSpPr>
          <p:grpSpPr bwMode="auto">
            <a:xfrm>
              <a:off x="5893" y="3884"/>
              <a:ext cx="466" cy="115"/>
              <a:chOff x="5893" y="3884"/>
              <a:chExt cx="466" cy="115"/>
            </a:xfrm>
          </p:grpSpPr>
          <p:sp>
            <p:nvSpPr>
              <p:cNvPr id="9247" name="Rectangle 67"/>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8" name="Rectangle 68"/>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9" name="Rectangle 69"/>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50" name="Rectangle 70"/>
              <p:cNvSpPr>
                <a:spLocks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7" name="Group 71"/>
            <p:cNvGrpSpPr>
              <a:grpSpLocks/>
            </p:cNvGrpSpPr>
            <p:nvPr userDrawn="1"/>
          </p:nvGrpSpPr>
          <p:grpSpPr bwMode="auto">
            <a:xfrm>
              <a:off x="5893" y="4026"/>
              <a:ext cx="466" cy="115"/>
              <a:chOff x="5893" y="4026"/>
              <a:chExt cx="466" cy="115"/>
            </a:xfrm>
          </p:grpSpPr>
          <p:sp>
            <p:nvSpPr>
              <p:cNvPr id="9243" name="Rectangle 72"/>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4" name="Rectangle 73"/>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5" name="Rectangle 74"/>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6" name="Rectangle 75"/>
              <p:cNvSpPr>
                <a:spLocks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9238" name="Group 76"/>
            <p:cNvGrpSpPr>
              <a:grpSpLocks/>
            </p:cNvGrpSpPr>
            <p:nvPr userDrawn="1"/>
          </p:nvGrpSpPr>
          <p:grpSpPr bwMode="auto">
            <a:xfrm>
              <a:off x="5893" y="4167"/>
              <a:ext cx="466" cy="115"/>
              <a:chOff x="5893" y="4167"/>
              <a:chExt cx="466" cy="115"/>
            </a:xfrm>
          </p:grpSpPr>
          <p:sp>
            <p:nvSpPr>
              <p:cNvPr id="9239" name="Rectangle 77"/>
              <p:cNvSpPr>
                <a:spLocks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0" name="Rectangle 78"/>
              <p:cNvSpPr>
                <a:spLocks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1" name="Rectangle 79"/>
              <p:cNvSpPr>
                <a:spLocks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42" name="Rectangle 80"/>
              <p:cNvSpPr>
                <a:spLocks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9223" name="Rectangle 81"/>
          <p:cNvSpPr>
            <a:spLocks noChangeArrowheads="1"/>
          </p:cNvSpPr>
          <p:nvPr/>
        </p:nvSpPr>
        <p:spPr bwMode="auto">
          <a:xfrm>
            <a:off x="9251950" y="1341438"/>
            <a:ext cx="1192213" cy="17256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配色参考方案：</a:t>
            </a:r>
          </a:p>
          <a:p>
            <a:pPr eaLnBrk="0" hangingPunct="0">
              <a:lnSpc>
                <a:spcPct val="120000"/>
              </a:lnSpc>
              <a:spcBef>
                <a:spcPct val="20000"/>
              </a:spcBef>
              <a:buFont typeface="Arial" pitchFamily="34" charset="0"/>
              <a:buNone/>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9224" name="Rectangle 82"/>
          <p:cNvSpPr>
            <a:spLocks noChangeArrowheads="1"/>
          </p:cNvSpPr>
          <p:nvPr/>
        </p:nvSpPr>
        <p:spPr bwMode="auto">
          <a:xfrm>
            <a:off x="9251950" y="7938"/>
            <a:ext cx="1120775" cy="6842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buClr>
                <a:schemeClr val="bg2"/>
              </a:buClr>
              <a:buSzPct val="60000"/>
              <a:buFont typeface="Wingdings" pitchFamily="2" charset="2"/>
              <a:buNone/>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spTree>
  </p:cSld>
  <p:clrMap bg1="lt1" tx1="dk1" bg2="lt2" tx2="dk2" accent1="accent1" accent2="accent2" accent3="accent3" accent4="accent4" accent5="accent5" accent6="accent6" hlink="hlink" folHlink="folHlink"/>
  <p:sldLayoutIdLst>
    <p:sldLayoutId id="2147483850" r:id="rId1"/>
    <p:sldLayoutId id="2147483851" r:id="rId2"/>
  </p:sldLayoutIdLst>
  <p:transition advClick="0" advTm="8000">
    <p:fade thruBlk="1"/>
  </p:transition>
  <p:timing>
    <p:tnLst>
      <p:par>
        <p:cTn id="1" dur="indefinite" restart="never" nodeType="tmRoot"/>
      </p:par>
    </p:tnLst>
  </p:timing>
  <p:hf hdr="0" dt="0"/>
  <p:txStyles>
    <p:titleStyle>
      <a:lvl1pPr algn="l" rtl="0" eaLnBrk="0" fontAlgn="base" hangingPunct="0">
        <a:spcBef>
          <a:spcPct val="0"/>
        </a:spcBef>
        <a:spcAft>
          <a:spcPct val="0"/>
        </a:spcAft>
        <a:defRPr sz="3200" b="1">
          <a:solidFill>
            <a:srgbClr val="990000"/>
          </a:solidFill>
          <a:latin typeface="Arial" pitchFamily="34" charset="0"/>
          <a:ea typeface="黑体" pitchFamily="49" charset="-122"/>
          <a:cs typeface="Arial" pitchFamily="34" charset="0"/>
        </a:defRPr>
      </a:lvl1pPr>
      <a:lvl2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808080"/>
        </a:buClr>
        <a:buSzPct val="60000"/>
        <a:buFont typeface="Wingdings" pitchFamily="2" charset="2"/>
        <a:buChar char="l"/>
        <a:defRPr sz="2000">
          <a:solidFill>
            <a:schemeClr val="tx1"/>
          </a:solidFill>
          <a:latin typeface="+mn-lt"/>
          <a:ea typeface="黑体" pitchFamily="49" charset="-122"/>
          <a:cs typeface="Arial" pitchFamily="34" charset="0"/>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42" name="Picture 79" descr="dd"/>
          <p:cNvPicPr>
            <a:picLocks noChangeAspect="1" noChangeArrowheads="1"/>
          </p:cNvPicPr>
          <p:nvPr/>
        </p:nvPicPr>
        <p:blipFill>
          <a:blip r:embed="rId3" cstate="print">
            <a:extLst>
              <a:ext uri="{28A0092B-C50C-407E-A947-70E740481C1C}">
                <a14:useLocalDpi xmlns="" xmlns:a14="http://schemas.microsoft.com/office/drawing/2010/main"/>
              </a:ext>
            </a:extLst>
          </a:blip>
          <a:srcRect/>
          <a:stretch>
            <a:fillRect/>
          </a:stretch>
        </p:blipFill>
        <p:spPr bwMode="auto">
          <a:xfrm>
            <a:off x="0" y="6224588"/>
            <a:ext cx="9150350" cy="6365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54" name="Text Box 8"/>
          <p:cNvSpPr txBox="1">
            <a:spLocks noChangeArrowheads="1"/>
          </p:cNvSpPr>
          <p:nvPr/>
        </p:nvSpPr>
        <p:spPr bwMode="auto">
          <a:xfrm>
            <a:off x="755650" y="6451600"/>
            <a:ext cx="2540000" cy="1825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lIns="0" tIns="0" rIns="80114" bIns="0">
            <a:spAutoFit/>
          </a:bodyPr>
          <a:lstStyle>
            <a:lvl1pPr defTabSz="801688" eaLnBrk="0" hangingPunct="0">
              <a:defRPr>
                <a:solidFill>
                  <a:schemeClr val="tx1"/>
                </a:solidFill>
                <a:latin typeface="Calibri" pitchFamily="34" charset="0"/>
                <a:ea typeface="宋体" pitchFamily="2" charset="-122"/>
              </a:defRPr>
            </a:lvl1pPr>
            <a:lvl2pPr marL="742950" indent="-285750" defTabSz="801688" eaLnBrk="0" hangingPunct="0">
              <a:defRPr>
                <a:solidFill>
                  <a:schemeClr val="tx1"/>
                </a:solidFill>
                <a:latin typeface="Calibri" pitchFamily="34" charset="0"/>
                <a:ea typeface="宋体" pitchFamily="2" charset="-122"/>
              </a:defRPr>
            </a:lvl2pPr>
            <a:lvl3pPr marL="1143000" indent="-228600" defTabSz="801688" eaLnBrk="0" hangingPunct="0">
              <a:defRPr>
                <a:solidFill>
                  <a:schemeClr val="tx1"/>
                </a:solidFill>
                <a:latin typeface="Calibri" pitchFamily="34" charset="0"/>
                <a:ea typeface="宋体" pitchFamily="2" charset="-122"/>
              </a:defRPr>
            </a:lvl3pPr>
            <a:lvl4pPr marL="1600200" indent="-228600" defTabSz="801688" eaLnBrk="0" hangingPunct="0">
              <a:defRPr>
                <a:solidFill>
                  <a:schemeClr val="tx1"/>
                </a:solidFill>
                <a:latin typeface="Calibri" pitchFamily="34" charset="0"/>
                <a:ea typeface="宋体" pitchFamily="2" charset="-122"/>
              </a:defRPr>
            </a:lvl4pPr>
            <a:lvl5pPr marL="2057400" indent="-228600" defTabSz="801688" eaLnBrk="0" hangingPunct="0">
              <a:defRPr>
                <a:solidFill>
                  <a:schemeClr val="tx1"/>
                </a:solidFill>
                <a:latin typeface="Calibri" pitchFamily="34" charset="0"/>
                <a:ea typeface="宋体" pitchFamily="2" charset="-122"/>
              </a:defRPr>
            </a:lvl5pPr>
            <a:lvl6pPr marL="2514600" indent="-228600" defTabSz="801688"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01688"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01688"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01688"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200" smtClean="0">
                <a:latin typeface="FrutigerNext LT Bold" pitchFamily="34" charset="0"/>
                <a:ea typeface="MS PGothic" pitchFamily="34" charset="-128"/>
              </a:rPr>
              <a:t>HUAWEI TECHNOLOGIES CO., LTD.</a:t>
            </a:r>
          </a:p>
        </p:txBody>
      </p:sp>
      <p:pic>
        <p:nvPicPr>
          <p:cNvPr id="10244" name="Picture 9" descr="8"/>
          <p:cNvPicPr>
            <a:picLocks noChangeAspect="1" noChangeArrowheads="1"/>
          </p:cNvPicPr>
          <p:nvPr/>
        </p:nvPicPr>
        <p:blipFill>
          <a:blip r:embed="rId4" cstate="email">
            <a:extLst>
              <a:ext uri="{28A0092B-C50C-407E-A947-70E740481C1C}">
                <a14:useLocalDpi xmlns="" xmlns:a14="http://schemas.microsoft.com/office/drawing/2010/main"/>
              </a:ext>
            </a:extLst>
          </a:blip>
          <a:srcRect/>
          <a:stretch>
            <a:fillRect/>
          </a:stretch>
        </p:blipFill>
        <p:spPr bwMode="auto">
          <a:xfrm>
            <a:off x="7508875" y="6386513"/>
            <a:ext cx="1311275" cy="312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46" name="Rectangle 13"/>
          <p:cNvSpPr>
            <a:spLocks noGrp="1" noChangeArrowheads="1"/>
          </p:cNvSpPr>
          <p:nvPr>
            <p:ph type="title"/>
          </p:nvPr>
        </p:nvSpPr>
        <p:spPr bwMode="auto">
          <a:xfrm>
            <a:off x="755650" y="325438"/>
            <a:ext cx="7632700" cy="8715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40064" rIns="80129" bIns="40064" numCol="1" anchor="ctr" anchorCtr="0" compatLnSpc="1">
            <a:prstTxWarp prst="textNoShape">
              <a:avLst/>
            </a:prstTxWarp>
          </a:bodyPr>
          <a:lstStyle/>
          <a:p>
            <a:pPr lvl="0"/>
            <a:r>
              <a:rPr lang="zh-CN" altLang="en-US" dirty="0" smtClean="0"/>
              <a:t>单击此处编辑母版标题样式</a:t>
            </a:r>
          </a:p>
        </p:txBody>
      </p:sp>
      <p:sp>
        <p:nvSpPr>
          <p:cNvPr id="10248" name="Rectangle 68"/>
          <p:cNvSpPr>
            <a:spLocks noGrp="1" noChangeArrowheads="1"/>
          </p:cNvSpPr>
          <p:nvPr>
            <p:ph type="body" idx="1"/>
          </p:nvPr>
        </p:nvSpPr>
        <p:spPr bwMode="auto">
          <a:xfrm>
            <a:off x="755650" y="1628775"/>
            <a:ext cx="7632700" cy="41941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10249" name="Rectangle 15"/>
          <p:cNvSpPr>
            <a:spLocks noChangeArrowheads="1"/>
          </p:cNvSpPr>
          <p:nvPr/>
        </p:nvSpPr>
        <p:spPr bwMode="auto">
          <a:xfrm>
            <a:off x="-1952625" y="692150"/>
            <a:ext cx="1844675" cy="5500688"/>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buFont typeface="Arial" pitchFamily="34" charset="0"/>
              <a:buNone/>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Medium</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Regular</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a:t>
            </a:r>
            <a:r>
              <a:rPr lang="zh-CN" altLang="en-US" sz="1100" b="1">
                <a:solidFill>
                  <a:srgbClr val="FFFFFF"/>
                </a:solidFill>
                <a:latin typeface="Arial" pitchFamily="34" charset="0"/>
                <a:ea typeface="华文细黑" pitchFamily="2" charset="-122"/>
              </a:rPr>
              <a:t> </a:t>
            </a:r>
          </a:p>
        </p:txBody>
      </p:sp>
      <p:grpSp>
        <p:nvGrpSpPr>
          <p:cNvPr id="10250" name="Group 16"/>
          <p:cNvGrpSpPr>
            <a:grpSpLocks/>
          </p:cNvGrpSpPr>
          <p:nvPr/>
        </p:nvGrpSpPr>
        <p:grpSpPr bwMode="auto">
          <a:xfrm>
            <a:off x="9324975" y="3367088"/>
            <a:ext cx="919163" cy="3490912"/>
            <a:chOff x="5839" y="2160"/>
            <a:chExt cx="579" cy="2199"/>
          </a:xfrm>
        </p:grpSpPr>
        <p:sp>
          <p:nvSpPr>
            <p:cNvPr id="10253" name="Rectangle 17"/>
            <p:cNvSpPr>
              <a:spLocks noChangeArrowheads="1"/>
            </p:cNvSpPr>
            <p:nvPr userDrawn="1"/>
          </p:nvSpPr>
          <p:spPr bwMode="auto">
            <a:xfrm>
              <a:off x="5839" y="2160"/>
              <a:ext cx="579" cy="2199"/>
            </a:xfrm>
            <a:prstGeom prst="rect">
              <a:avLst/>
            </a:prstGeom>
            <a:solidFill>
              <a:schemeClr val="bg1"/>
            </a:soli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10254" name="Group 18"/>
            <p:cNvGrpSpPr>
              <a:grpSpLocks/>
            </p:cNvGrpSpPr>
            <p:nvPr userDrawn="1"/>
          </p:nvGrpSpPr>
          <p:grpSpPr bwMode="auto">
            <a:xfrm>
              <a:off x="5893" y="2387"/>
              <a:ext cx="466" cy="115"/>
              <a:chOff x="5893" y="2387"/>
              <a:chExt cx="466" cy="115"/>
            </a:xfrm>
          </p:grpSpPr>
          <p:sp>
            <p:nvSpPr>
              <p:cNvPr id="10315" name="Rectangle 19"/>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6" name="Rectangle 20"/>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7" name="Rectangle 21"/>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8" name="Rectangle 22"/>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55" name="Group 23"/>
            <p:cNvGrpSpPr>
              <a:grpSpLocks/>
            </p:cNvGrpSpPr>
            <p:nvPr userDrawn="1"/>
          </p:nvGrpSpPr>
          <p:grpSpPr bwMode="auto">
            <a:xfrm>
              <a:off x="5893" y="2523"/>
              <a:ext cx="466" cy="115"/>
              <a:chOff x="5893" y="2523"/>
              <a:chExt cx="466" cy="115"/>
            </a:xfrm>
          </p:grpSpPr>
          <p:sp>
            <p:nvSpPr>
              <p:cNvPr id="10311" name="Rectangle 24"/>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2" name="Rectangle 25"/>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3" name="Rectangle 26"/>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4" name="Rectangle 27"/>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56" name="Group 28"/>
            <p:cNvGrpSpPr>
              <a:grpSpLocks/>
            </p:cNvGrpSpPr>
            <p:nvPr userDrawn="1"/>
          </p:nvGrpSpPr>
          <p:grpSpPr bwMode="auto">
            <a:xfrm>
              <a:off x="5893" y="2659"/>
              <a:ext cx="466" cy="115"/>
              <a:chOff x="5893" y="2659"/>
              <a:chExt cx="466" cy="115"/>
            </a:xfrm>
          </p:grpSpPr>
          <p:sp>
            <p:nvSpPr>
              <p:cNvPr id="10307" name="Rectangle 29"/>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8" name="Rectangle 30"/>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9" name="Rectangle 31"/>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10" name="Rectangle 32"/>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57" name="Group 33"/>
            <p:cNvGrpSpPr>
              <a:grpSpLocks/>
            </p:cNvGrpSpPr>
            <p:nvPr userDrawn="1"/>
          </p:nvGrpSpPr>
          <p:grpSpPr bwMode="auto">
            <a:xfrm>
              <a:off x="5893" y="2251"/>
              <a:ext cx="466" cy="119"/>
              <a:chOff x="5893" y="2251"/>
              <a:chExt cx="466" cy="119"/>
            </a:xfrm>
          </p:grpSpPr>
          <p:sp>
            <p:nvSpPr>
              <p:cNvPr id="10303" name="Rectangle 34"/>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4" name="Rectangle 35"/>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5" name="Rectangle 36"/>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6" name="Rectangle 37"/>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58" name="Group 38"/>
            <p:cNvGrpSpPr>
              <a:grpSpLocks/>
            </p:cNvGrpSpPr>
            <p:nvPr userDrawn="1"/>
          </p:nvGrpSpPr>
          <p:grpSpPr bwMode="auto">
            <a:xfrm>
              <a:off x="5893" y="2886"/>
              <a:ext cx="466" cy="115"/>
              <a:chOff x="5893" y="2886"/>
              <a:chExt cx="466" cy="115"/>
            </a:xfrm>
          </p:grpSpPr>
          <p:sp>
            <p:nvSpPr>
              <p:cNvPr id="10299" name="Rectangle 39"/>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0" name="Rectangle 40"/>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1" name="Rectangle 41"/>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02" name="Rectangle 42"/>
              <p:cNvSpPr>
                <a:spLocks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59" name="Group 43"/>
            <p:cNvGrpSpPr>
              <a:grpSpLocks/>
            </p:cNvGrpSpPr>
            <p:nvPr userDrawn="1"/>
          </p:nvGrpSpPr>
          <p:grpSpPr bwMode="auto">
            <a:xfrm>
              <a:off x="5893" y="3022"/>
              <a:ext cx="466" cy="115"/>
              <a:chOff x="5893" y="3022"/>
              <a:chExt cx="466" cy="115"/>
            </a:xfrm>
          </p:grpSpPr>
          <p:sp>
            <p:nvSpPr>
              <p:cNvPr id="10295" name="Rectangle 44"/>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6" name="Rectangle 45"/>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7" name="Rectangle 46"/>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8" name="Rectangle 47"/>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0" name="Group 48"/>
            <p:cNvGrpSpPr>
              <a:grpSpLocks/>
            </p:cNvGrpSpPr>
            <p:nvPr userDrawn="1"/>
          </p:nvGrpSpPr>
          <p:grpSpPr bwMode="auto">
            <a:xfrm>
              <a:off x="5893" y="3158"/>
              <a:ext cx="466" cy="115"/>
              <a:chOff x="5893" y="3158"/>
              <a:chExt cx="466" cy="115"/>
            </a:xfrm>
          </p:grpSpPr>
          <p:sp>
            <p:nvSpPr>
              <p:cNvPr id="10291" name="Rectangle 49"/>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2" name="Rectangle 50"/>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3" name="Rectangle 51"/>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4" name="Rectangle 52"/>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1" name="Group 53"/>
            <p:cNvGrpSpPr>
              <a:grpSpLocks/>
            </p:cNvGrpSpPr>
            <p:nvPr userDrawn="1"/>
          </p:nvGrpSpPr>
          <p:grpSpPr bwMode="auto">
            <a:xfrm>
              <a:off x="5893" y="3385"/>
              <a:ext cx="466" cy="115"/>
              <a:chOff x="5893" y="3385"/>
              <a:chExt cx="466" cy="115"/>
            </a:xfrm>
          </p:grpSpPr>
          <p:sp>
            <p:nvSpPr>
              <p:cNvPr id="10287" name="Rectangle 54"/>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8" name="Rectangle 55"/>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9" name="Rectangle 56"/>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90" name="Rectangle 57"/>
              <p:cNvSpPr>
                <a:spLocks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2" name="Group 58"/>
            <p:cNvGrpSpPr>
              <a:grpSpLocks/>
            </p:cNvGrpSpPr>
            <p:nvPr userDrawn="1"/>
          </p:nvGrpSpPr>
          <p:grpSpPr bwMode="auto">
            <a:xfrm>
              <a:off x="5893" y="3521"/>
              <a:ext cx="466" cy="115"/>
              <a:chOff x="5893" y="3521"/>
              <a:chExt cx="466" cy="115"/>
            </a:xfrm>
          </p:grpSpPr>
          <p:sp>
            <p:nvSpPr>
              <p:cNvPr id="10283" name="Rectangle 59"/>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4" name="Rectangle 60"/>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5" name="Rectangle 61"/>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6" name="Rectangle 62"/>
              <p:cNvSpPr>
                <a:spLocks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3" name="Group 63"/>
            <p:cNvGrpSpPr>
              <a:grpSpLocks/>
            </p:cNvGrpSpPr>
            <p:nvPr userDrawn="1"/>
          </p:nvGrpSpPr>
          <p:grpSpPr bwMode="auto">
            <a:xfrm>
              <a:off x="5893" y="3657"/>
              <a:ext cx="466" cy="115"/>
              <a:chOff x="5893" y="3657"/>
              <a:chExt cx="466" cy="115"/>
            </a:xfrm>
          </p:grpSpPr>
          <p:sp>
            <p:nvSpPr>
              <p:cNvPr id="10279" name="Rectangle 64"/>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0" name="Rectangle 65"/>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1" name="Rectangle 66"/>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82" name="Rectangle 67"/>
              <p:cNvSpPr>
                <a:spLocks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4" name="Group 68"/>
            <p:cNvGrpSpPr>
              <a:grpSpLocks/>
            </p:cNvGrpSpPr>
            <p:nvPr userDrawn="1"/>
          </p:nvGrpSpPr>
          <p:grpSpPr bwMode="auto">
            <a:xfrm>
              <a:off x="5893" y="3884"/>
              <a:ext cx="466" cy="115"/>
              <a:chOff x="5893" y="3884"/>
              <a:chExt cx="466" cy="115"/>
            </a:xfrm>
          </p:grpSpPr>
          <p:sp>
            <p:nvSpPr>
              <p:cNvPr id="10275" name="Rectangle 69"/>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6" name="Rectangle 70"/>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7" name="Rectangle 71"/>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8" name="Rectangle 72"/>
              <p:cNvSpPr>
                <a:spLocks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5" name="Group 73"/>
            <p:cNvGrpSpPr>
              <a:grpSpLocks/>
            </p:cNvGrpSpPr>
            <p:nvPr userDrawn="1"/>
          </p:nvGrpSpPr>
          <p:grpSpPr bwMode="auto">
            <a:xfrm>
              <a:off x="5893" y="4026"/>
              <a:ext cx="466" cy="115"/>
              <a:chOff x="5893" y="4026"/>
              <a:chExt cx="466" cy="115"/>
            </a:xfrm>
          </p:grpSpPr>
          <p:sp>
            <p:nvSpPr>
              <p:cNvPr id="10271" name="Rectangle 74"/>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2" name="Rectangle 75"/>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3" name="Rectangle 76"/>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4" name="Rectangle 77"/>
              <p:cNvSpPr>
                <a:spLocks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66" name="Group 78"/>
            <p:cNvGrpSpPr>
              <a:grpSpLocks/>
            </p:cNvGrpSpPr>
            <p:nvPr userDrawn="1"/>
          </p:nvGrpSpPr>
          <p:grpSpPr bwMode="auto">
            <a:xfrm>
              <a:off x="5893" y="4167"/>
              <a:ext cx="466" cy="115"/>
              <a:chOff x="5893" y="4167"/>
              <a:chExt cx="466" cy="115"/>
            </a:xfrm>
          </p:grpSpPr>
          <p:sp>
            <p:nvSpPr>
              <p:cNvPr id="10267" name="Rectangle 79"/>
              <p:cNvSpPr>
                <a:spLocks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68" name="Rectangle 80"/>
              <p:cNvSpPr>
                <a:spLocks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69" name="Rectangle 81"/>
              <p:cNvSpPr>
                <a:spLocks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70" name="Rectangle 82"/>
              <p:cNvSpPr>
                <a:spLocks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10251" name="Rectangle 83"/>
          <p:cNvSpPr>
            <a:spLocks noChangeArrowheads="1"/>
          </p:cNvSpPr>
          <p:nvPr/>
        </p:nvSpPr>
        <p:spPr bwMode="auto">
          <a:xfrm>
            <a:off x="9251950" y="1341438"/>
            <a:ext cx="1192213" cy="17256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配色参考方案：</a:t>
            </a:r>
          </a:p>
          <a:p>
            <a:pPr eaLnBrk="0" hangingPunct="0">
              <a:lnSpc>
                <a:spcPct val="120000"/>
              </a:lnSpc>
              <a:spcBef>
                <a:spcPct val="20000"/>
              </a:spcBef>
              <a:buFont typeface="Arial" pitchFamily="34" charset="0"/>
              <a:buNone/>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10252" name="Rectangle 84"/>
          <p:cNvSpPr>
            <a:spLocks noChangeArrowheads="1"/>
          </p:cNvSpPr>
          <p:nvPr/>
        </p:nvSpPr>
        <p:spPr bwMode="auto">
          <a:xfrm>
            <a:off x="9251950" y="7938"/>
            <a:ext cx="1120775" cy="6842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buClr>
                <a:srgbClr val="777777"/>
              </a:buClr>
              <a:buSzPct val="60000"/>
              <a:buFont typeface="Wingdings" pitchFamily="2" charset="2"/>
              <a:buNone/>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sp>
        <p:nvSpPr>
          <p:cNvPr id="79" name="Rectangle 21"/>
          <p:cNvSpPr>
            <a:spLocks noChangeArrowheads="1"/>
          </p:cNvSpPr>
          <p:nvPr userDrawn="1"/>
        </p:nvSpPr>
        <p:spPr bwMode="auto">
          <a:xfrm>
            <a:off x="3785716" y="6465937"/>
            <a:ext cx="1527487" cy="184666"/>
          </a:xfrm>
          <a:prstGeom prst="rect">
            <a:avLst/>
          </a:prstGeom>
          <a:noFill/>
          <a:ln w="9525" algn="ctr">
            <a:noFill/>
            <a:miter lim="800000"/>
            <a:headEnd/>
            <a:tailEnd/>
          </a:ln>
          <a:effectLst/>
        </p:spPr>
        <p:txBody>
          <a:bodyPr wrap="none" lIns="80082" tIns="0" rIns="80082" bIns="0">
            <a:spAutoFit/>
          </a:bodyPr>
          <a:lstStyle/>
          <a:p>
            <a:pPr defTabSz="801688" eaLnBrk="0" hangingPunct="0">
              <a:defRPr/>
            </a:pPr>
            <a:r>
              <a:rPr lang="en-US" altLang="zh-CN" sz="1200" baseline="0" dirty="0" smtClean="0">
                <a:solidFill>
                  <a:srgbClr val="000000"/>
                </a:solidFill>
                <a:latin typeface="+mn-lt"/>
                <a:ea typeface="+mn-ea"/>
              </a:rPr>
              <a:t>Huawei Confidential</a:t>
            </a:r>
            <a:endParaRPr lang="en-US" altLang="zh-CN" sz="1200" dirty="0">
              <a:latin typeface="+mn-lt"/>
              <a:ea typeface="+mn-ea"/>
            </a:endParaRPr>
          </a:p>
        </p:txBody>
      </p:sp>
      <p:sp>
        <p:nvSpPr>
          <p:cNvPr id="81" name="Rectangle 5"/>
          <p:cNvSpPr>
            <a:spLocks noChangeArrowheads="1"/>
          </p:cNvSpPr>
          <p:nvPr userDrawn="1"/>
        </p:nvSpPr>
        <p:spPr bwMode="auto">
          <a:xfrm>
            <a:off x="6345873" y="6489701"/>
            <a:ext cx="1803399"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p>
            <a:pPr eaLnBrk="0" hangingPunct="0">
              <a:lnSpc>
                <a:spcPct val="85000"/>
              </a:lnSpc>
            </a:pPr>
            <a:r>
              <a:rPr lang="de-DE" altLang="zh-CN" sz="1200" dirty="0" smtClean="0">
                <a:solidFill>
                  <a:srgbClr val="000000"/>
                </a:solidFill>
                <a:latin typeface="FrutigerNext LT Bold" pitchFamily="34" charset="0"/>
                <a:ea typeface="MS PGothic" pitchFamily="34" charset="-128"/>
              </a:rPr>
              <a:t> </a:t>
            </a:r>
            <a:fld id="{A4C34F22-587E-473D-9099-376F4F013A30}" type="slidenum">
              <a:rPr lang="de-DE" altLang="zh-CN" sz="1200">
                <a:solidFill>
                  <a:srgbClr val="000000"/>
                </a:solidFill>
                <a:latin typeface="FrutigerNext LT Bold" pitchFamily="34" charset="0"/>
                <a:ea typeface="MS PGothic" pitchFamily="34" charset="-128"/>
              </a:rPr>
              <a:pPr eaLnBrk="0" hangingPunct="0">
                <a:lnSpc>
                  <a:spcPct val="85000"/>
                </a:lnSpc>
              </a:pPr>
              <a:t>‹#›</a:t>
            </a:fld>
            <a:endParaRPr lang="en-GB" altLang="zh-CN" sz="1200" dirty="0">
              <a:solidFill>
                <a:srgbClr val="000000"/>
              </a:solidFill>
              <a:latin typeface="FrutigerNext LT Bold" pitchFamily="34" charset="0"/>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822" r:id="rId1"/>
  </p:sldLayoutIdLst>
  <p:transition advClick="0" advTm="8000">
    <p:fade thruBlk="1"/>
  </p:transition>
  <p:timing>
    <p:tnLst>
      <p:par>
        <p:cTn id="1" dur="indefinite" restart="never" nodeType="tmRoot"/>
      </p:par>
    </p:tnLst>
  </p:timing>
  <p:hf hdr="0" dt="0"/>
  <p:txStyles>
    <p:titleStyle>
      <a:lvl1pPr algn="l" rtl="0" eaLnBrk="0" fontAlgn="base" hangingPunct="0">
        <a:spcBef>
          <a:spcPct val="0"/>
        </a:spcBef>
        <a:spcAft>
          <a:spcPct val="0"/>
        </a:spcAft>
        <a:defRPr sz="3200" b="1">
          <a:solidFill>
            <a:srgbClr val="990000"/>
          </a:solidFill>
          <a:latin typeface="Arial" pitchFamily="34" charset="0"/>
          <a:ea typeface="黑体" pitchFamily="49" charset="-122"/>
          <a:cs typeface="Arial" pitchFamily="34" charset="0"/>
        </a:defRPr>
      </a:lvl1pPr>
      <a:lvl2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黑体" pitchFamily="49" charset="-122"/>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lnSpc>
          <a:spcPct val="140000"/>
        </a:lnSpc>
        <a:spcBef>
          <a:spcPct val="0"/>
        </a:spcBef>
        <a:spcAft>
          <a:spcPct val="0"/>
        </a:spcAft>
        <a:buClr>
          <a:srgbClr val="777777"/>
        </a:buClr>
        <a:buSzPct val="60000"/>
        <a:buFont typeface="Wingdings" pitchFamily="2" charset="2"/>
        <a:buChar char="l"/>
        <a:defRPr sz="2000">
          <a:solidFill>
            <a:schemeClr val="tx1"/>
          </a:solidFill>
          <a:latin typeface="+mn-lt"/>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266" name="Picture 6" descr="5"/>
          <p:cNvPicPr>
            <a:picLocks noChangeAspect="1" noChangeArrowheads="1"/>
          </p:cNvPicPr>
          <p:nvPr/>
        </p:nvPicPr>
        <p:blipFill>
          <a:blip r:embed="rId2" cstate="email">
            <a:extLst>
              <a:ext uri="{28A0092B-C50C-407E-A947-70E740481C1C}">
                <a14:useLocalDpi xmlns="" xmlns:a14="http://schemas.microsoft.com/office/drawing/2010/main"/>
              </a:ext>
            </a:extLst>
          </a:blip>
          <a:srcRect/>
          <a:stretch>
            <a:fillRect/>
          </a:stretch>
        </p:blipFill>
        <p:spPr bwMode="auto">
          <a:xfrm>
            <a:off x="0" y="5897563"/>
            <a:ext cx="9144000" cy="960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269" name="Rectangle 10"/>
          <p:cNvSpPr>
            <a:spLocks noChangeArrowheads="1"/>
          </p:cNvSpPr>
          <p:nvPr/>
        </p:nvSpPr>
        <p:spPr bwMode="auto">
          <a:xfrm>
            <a:off x="-1952625" y="692150"/>
            <a:ext cx="1844675" cy="5500688"/>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pPr>
            <a:r>
              <a:rPr lang="en-US" altLang="zh-CN" sz="1100">
                <a:solidFill>
                  <a:srgbClr val="FFFFFF"/>
                </a:solidFill>
              </a:rPr>
              <a:t>FrutigerNext LT Medium</a:t>
            </a:r>
          </a:p>
          <a:p>
            <a:pPr marL="342900" indent="-342900" algn="r" eaLnBrk="0" hangingPunct="0">
              <a:lnSpc>
                <a:spcPct val="125000"/>
              </a:lnSpc>
              <a:spcBef>
                <a:spcPct val="20000"/>
              </a:spcBef>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pPr>
            <a:endParaRPr lang="en-US" altLang="zh-CN" sz="1100">
              <a:solidFill>
                <a:srgbClr val="FFFFFF"/>
              </a:solidFill>
            </a:endParaRPr>
          </a:p>
          <a:p>
            <a:pPr marL="342900" indent="-342900" algn="r" eaLnBrk="0" hangingPunct="0">
              <a:lnSpc>
                <a:spcPct val="125000"/>
              </a:lnSpc>
              <a:spcBef>
                <a:spcPct val="20000"/>
              </a:spcBef>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pPr>
            <a:r>
              <a:rPr lang="en-US" altLang="zh-CN" sz="1100">
                <a:solidFill>
                  <a:srgbClr val="FFFFFF"/>
                </a:solidFill>
              </a:rPr>
              <a:t>FrutigerNext LT Regular</a:t>
            </a:r>
          </a:p>
          <a:p>
            <a:pPr marL="342900" indent="-342900" algn="r" eaLnBrk="0" hangingPunct="0">
              <a:lnSpc>
                <a:spcPct val="125000"/>
              </a:lnSpc>
              <a:spcBef>
                <a:spcPct val="20000"/>
              </a:spcBef>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pPr>
            <a:endParaRPr lang="en-US" altLang="zh-CN" sz="1100">
              <a:solidFill>
                <a:srgbClr val="FFFFFF"/>
              </a:solidFill>
            </a:endParaRPr>
          </a:p>
          <a:p>
            <a:pPr marL="342900" indent="-342900" algn="r" eaLnBrk="0" hangingPunct="0">
              <a:lnSpc>
                <a:spcPct val="125000"/>
              </a:lnSpc>
              <a:spcBef>
                <a:spcPct val="20000"/>
              </a:spcBef>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a:t>
            </a:r>
            <a:r>
              <a:rPr lang="zh-CN" altLang="en-US" sz="1100">
                <a:solidFill>
                  <a:srgbClr val="FFFFFF"/>
                </a:solidFill>
                <a:latin typeface="Arial" pitchFamily="34" charset="0"/>
              </a:rPr>
              <a:t> </a:t>
            </a:r>
          </a:p>
        </p:txBody>
      </p:sp>
      <p:grpSp>
        <p:nvGrpSpPr>
          <p:cNvPr id="11270" name="Group 11"/>
          <p:cNvGrpSpPr>
            <a:grpSpLocks/>
          </p:cNvGrpSpPr>
          <p:nvPr/>
        </p:nvGrpSpPr>
        <p:grpSpPr bwMode="auto">
          <a:xfrm>
            <a:off x="9324975" y="3367088"/>
            <a:ext cx="919163" cy="3490912"/>
            <a:chOff x="5839" y="2160"/>
            <a:chExt cx="579" cy="2199"/>
          </a:xfrm>
        </p:grpSpPr>
        <p:sp>
          <p:nvSpPr>
            <p:cNvPr id="11273" name="Rectangle 12"/>
            <p:cNvSpPr>
              <a:spLocks noChangeArrowheads="1"/>
            </p:cNvSpPr>
            <p:nvPr userDrawn="1"/>
          </p:nvSpPr>
          <p:spPr bwMode="auto">
            <a:xfrm>
              <a:off x="5839" y="2160"/>
              <a:ext cx="579" cy="2199"/>
            </a:xfrm>
            <a:prstGeom prst="rect">
              <a:avLst/>
            </a:prstGeom>
            <a:solidFill>
              <a:schemeClr val="bg1"/>
            </a:soli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11274" name="Group 13"/>
            <p:cNvGrpSpPr>
              <a:grpSpLocks/>
            </p:cNvGrpSpPr>
            <p:nvPr userDrawn="1"/>
          </p:nvGrpSpPr>
          <p:grpSpPr bwMode="auto">
            <a:xfrm>
              <a:off x="5893" y="2387"/>
              <a:ext cx="466" cy="115"/>
              <a:chOff x="5893" y="2387"/>
              <a:chExt cx="466" cy="115"/>
            </a:xfrm>
          </p:grpSpPr>
          <p:sp>
            <p:nvSpPr>
              <p:cNvPr id="11335" name="Rectangle 14"/>
              <p:cNvSpPr>
                <a:spLocks noChangeArrowheads="1"/>
              </p:cNvSpPr>
              <p:nvPr userDrawn="1"/>
            </p:nvSpPr>
            <p:spPr bwMode="auto">
              <a:xfrm flipV="1">
                <a:off x="6010" y="2387"/>
                <a:ext cx="116"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6" name="Rectangle 15"/>
              <p:cNvSpPr>
                <a:spLocks noChangeArrowheads="1"/>
              </p:cNvSpPr>
              <p:nvPr userDrawn="1"/>
            </p:nvSpPr>
            <p:spPr bwMode="auto">
              <a:xfrm flipV="1">
                <a:off x="6126" y="2387"/>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7" name="Rectangle 16"/>
              <p:cNvSpPr>
                <a:spLocks noChangeArrowheads="1"/>
              </p:cNvSpPr>
              <p:nvPr userDrawn="1"/>
            </p:nvSpPr>
            <p:spPr bwMode="auto">
              <a:xfrm flipV="1">
                <a:off x="6242" y="2387"/>
                <a:ext cx="117" cy="115"/>
              </a:xfrm>
              <a:prstGeom prst="rect">
                <a:avLst/>
              </a:prstGeom>
              <a:solidFill>
                <a:srgbClr val="99660A"/>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8" name="Rectangle 17"/>
              <p:cNvSpPr>
                <a:spLocks noChangeArrowheads="1"/>
              </p:cNvSpPr>
              <p:nvPr userDrawn="1"/>
            </p:nvSpPr>
            <p:spPr bwMode="auto">
              <a:xfrm flipV="1">
                <a:off x="5893" y="2387"/>
                <a:ext cx="117"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75" name="Group 18"/>
            <p:cNvGrpSpPr>
              <a:grpSpLocks/>
            </p:cNvGrpSpPr>
            <p:nvPr userDrawn="1"/>
          </p:nvGrpSpPr>
          <p:grpSpPr bwMode="auto">
            <a:xfrm>
              <a:off x="5893" y="2523"/>
              <a:ext cx="466" cy="115"/>
              <a:chOff x="5893" y="2523"/>
              <a:chExt cx="466" cy="115"/>
            </a:xfrm>
          </p:grpSpPr>
          <p:sp>
            <p:nvSpPr>
              <p:cNvPr id="11331" name="Rectangle 19"/>
              <p:cNvSpPr>
                <a:spLocks noChangeArrowheads="1"/>
              </p:cNvSpPr>
              <p:nvPr userDrawn="1"/>
            </p:nvSpPr>
            <p:spPr bwMode="auto">
              <a:xfrm flipV="1">
                <a:off x="6010" y="2523"/>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2" name="Rectangle 20"/>
              <p:cNvSpPr>
                <a:spLocks noChangeArrowheads="1"/>
              </p:cNvSpPr>
              <p:nvPr userDrawn="1"/>
            </p:nvSpPr>
            <p:spPr bwMode="auto">
              <a:xfrm flipV="1">
                <a:off x="6126" y="2523"/>
                <a:ext cx="116"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3" name="Rectangle 21"/>
              <p:cNvSpPr>
                <a:spLocks noChangeArrowheads="1"/>
              </p:cNvSpPr>
              <p:nvPr userDrawn="1"/>
            </p:nvSpPr>
            <p:spPr bwMode="auto">
              <a:xfrm flipV="1">
                <a:off x="6242" y="2523"/>
                <a:ext cx="117"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4" name="Rectangle 22"/>
              <p:cNvSpPr>
                <a:spLocks noChangeArrowheads="1"/>
              </p:cNvSpPr>
              <p:nvPr userDrawn="1"/>
            </p:nvSpPr>
            <p:spPr bwMode="auto">
              <a:xfrm flipV="1">
                <a:off x="5893" y="2523"/>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76" name="Group 23"/>
            <p:cNvGrpSpPr>
              <a:grpSpLocks/>
            </p:cNvGrpSpPr>
            <p:nvPr userDrawn="1"/>
          </p:nvGrpSpPr>
          <p:grpSpPr bwMode="auto">
            <a:xfrm>
              <a:off x="5893" y="2659"/>
              <a:ext cx="466" cy="115"/>
              <a:chOff x="5893" y="2659"/>
              <a:chExt cx="466" cy="115"/>
            </a:xfrm>
          </p:grpSpPr>
          <p:sp>
            <p:nvSpPr>
              <p:cNvPr id="11327" name="Rectangle 24"/>
              <p:cNvSpPr>
                <a:spLocks noChangeArrowheads="1"/>
              </p:cNvSpPr>
              <p:nvPr userDrawn="1"/>
            </p:nvSpPr>
            <p:spPr bwMode="auto">
              <a:xfrm flipV="1">
                <a:off x="6010" y="2659"/>
                <a:ext cx="116"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8" name="Rectangle 25"/>
              <p:cNvSpPr>
                <a:spLocks noChangeArrowheads="1"/>
              </p:cNvSpPr>
              <p:nvPr userDrawn="1"/>
            </p:nvSpPr>
            <p:spPr bwMode="auto">
              <a:xfrm flipV="1">
                <a:off x="6126" y="2659"/>
                <a:ext cx="116" cy="115"/>
              </a:xfrm>
              <a:prstGeom prst="rect">
                <a:avLst/>
              </a:prstGeom>
              <a:solidFill>
                <a:srgbClr val="0099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9" name="Rectangle 26"/>
              <p:cNvSpPr>
                <a:spLocks noChangeArrowheads="1"/>
              </p:cNvSpPr>
              <p:nvPr userDrawn="1"/>
            </p:nvSpPr>
            <p:spPr bwMode="auto">
              <a:xfrm flipV="1">
                <a:off x="6242" y="2659"/>
                <a:ext cx="117"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30" name="Rectangle 27"/>
              <p:cNvSpPr>
                <a:spLocks noChangeArrowheads="1"/>
              </p:cNvSpPr>
              <p:nvPr userDrawn="1"/>
            </p:nvSpPr>
            <p:spPr bwMode="auto">
              <a:xfrm flipV="1">
                <a:off x="5893" y="2659"/>
                <a:ext cx="117"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77" name="Group 28"/>
            <p:cNvGrpSpPr>
              <a:grpSpLocks/>
            </p:cNvGrpSpPr>
            <p:nvPr userDrawn="1"/>
          </p:nvGrpSpPr>
          <p:grpSpPr bwMode="auto">
            <a:xfrm>
              <a:off x="5893" y="2251"/>
              <a:ext cx="466" cy="119"/>
              <a:chOff x="5893" y="2251"/>
              <a:chExt cx="466" cy="119"/>
            </a:xfrm>
          </p:grpSpPr>
          <p:sp>
            <p:nvSpPr>
              <p:cNvPr id="11323" name="Rectangle 29"/>
              <p:cNvSpPr>
                <a:spLocks noChangeArrowheads="1"/>
              </p:cNvSpPr>
              <p:nvPr userDrawn="1"/>
            </p:nvSpPr>
            <p:spPr bwMode="auto">
              <a:xfrm flipV="1">
                <a:off x="6126" y="2251"/>
                <a:ext cx="116" cy="119"/>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4" name="Rectangle 30"/>
              <p:cNvSpPr>
                <a:spLocks noChangeArrowheads="1"/>
              </p:cNvSpPr>
              <p:nvPr userDrawn="1"/>
            </p:nvSpPr>
            <p:spPr bwMode="auto">
              <a:xfrm flipV="1">
                <a:off x="6242" y="2251"/>
                <a:ext cx="117" cy="119"/>
              </a:xfrm>
              <a:prstGeom prst="rect">
                <a:avLst/>
              </a:prstGeom>
              <a:solidFill>
                <a:srgbClr val="CC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5" name="Rectangle 31"/>
              <p:cNvSpPr>
                <a:spLocks noChangeArrowheads="1"/>
              </p:cNvSpPr>
              <p:nvPr userDrawn="1"/>
            </p:nvSpPr>
            <p:spPr bwMode="auto">
              <a:xfrm flipV="1">
                <a:off x="5893" y="2251"/>
                <a:ext cx="117" cy="119"/>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6" name="Rectangle 32"/>
              <p:cNvSpPr>
                <a:spLocks noChangeArrowheads="1"/>
              </p:cNvSpPr>
              <p:nvPr userDrawn="1"/>
            </p:nvSpPr>
            <p:spPr bwMode="auto">
              <a:xfrm flipV="1">
                <a:off x="6010" y="2251"/>
                <a:ext cx="116" cy="119"/>
              </a:xfrm>
              <a:prstGeom prst="rect">
                <a:avLst/>
              </a:prstGeom>
              <a:solidFill>
                <a:srgbClr val="66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78" name="Group 33"/>
            <p:cNvGrpSpPr>
              <a:grpSpLocks/>
            </p:cNvGrpSpPr>
            <p:nvPr userDrawn="1"/>
          </p:nvGrpSpPr>
          <p:grpSpPr bwMode="auto">
            <a:xfrm>
              <a:off x="5893" y="2886"/>
              <a:ext cx="466" cy="115"/>
              <a:chOff x="5893" y="2886"/>
              <a:chExt cx="466" cy="115"/>
            </a:xfrm>
          </p:grpSpPr>
          <p:sp>
            <p:nvSpPr>
              <p:cNvPr id="11319" name="Rectangle 34"/>
              <p:cNvSpPr>
                <a:spLocks noChangeArrowheads="1"/>
              </p:cNvSpPr>
              <p:nvPr userDrawn="1"/>
            </p:nvSpPr>
            <p:spPr bwMode="auto">
              <a:xfrm flipV="1">
                <a:off x="6010" y="2886"/>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0" name="Rectangle 35"/>
              <p:cNvSpPr>
                <a:spLocks noChangeArrowheads="1"/>
              </p:cNvSpPr>
              <p:nvPr userDrawn="1"/>
            </p:nvSpPr>
            <p:spPr bwMode="auto">
              <a:xfrm flipV="1">
                <a:off x="6126" y="2886"/>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1" name="Rectangle 36"/>
              <p:cNvSpPr>
                <a:spLocks noChangeArrowheads="1"/>
              </p:cNvSpPr>
              <p:nvPr userDrawn="1"/>
            </p:nvSpPr>
            <p:spPr bwMode="auto">
              <a:xfrm flipV="1">
                <a:off x="6242" y="2886"/>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22" name="Rectangle 37"/>
              <p:cNvSpPr>
                <a:spLocks noChangeArrowheads="1"/>
              </p:cNvSpPr>
              <p:nvPr userDrawn="1"/>
            </p:nvSpPr>
            <p:spPr bwMode="auto">
              <a:xfrm flipV="1">
                <a:off x="5893" y="2886"/>
                <a:ext cx="117" cy="115"/>
              </a:xfrm>
              <a:prstGeom prst="rect">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79" name="Group 38"/>
            <p:cNvGrpSpPr>
              <a:grpSpLocks/>
            </p:cNvGrpSpPr>
            <p:nvPr userDrawn="1"/>
          </p:nvGrpSpPr>
          <p:grpSpPr bwMode="auto">
            <a:xfrm>
              <a:off x="5893" y="3022"/>
              <a:ext cx="466" cy="115"/>
              <a:chOff x="5893" y="3022"/>
              <a:chExt cx="466" cy="115"/>
            </a:xfrm>
          </p:grpSpPr>
          <p:sp>
            <p:nvSpPr>
              <p:cNvPr id="11315" name="Rectangle 39"/>
              <p:cNvSpPr>
                <a:spLocks noChangeArrowheads="1"/>
              </p:cNvSpPr>
              <p:nvPr userDrawn="1"/>
            </p:nvSpPr>
            <p:spPr bwMode="auto">
              <a:xfrm flipV="1">
                <a:off x="6010" y="3022"/>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6" name="Rectangle 40"/>
              <p:cNvSpPr>
                <a:spLocks noChangeArrowheads="1"/>
              </p:cNvSpPr>
              <p:nvPr userDrawn="1"/>
            </p:nvSpPr>
            <p:spPr bwMode="auto">
              <a:xfrm flipV="1">
                <a:off x="6126" y="3022"/>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7" name="Rectangle 41"/>
              <p:cNvSpPr>
                <a:spLocks noChangeArrowheads="1"/>
              </p:cNvSpPr>
              <p:nvPr userDrawn="1"/>
            </p:nvSpPr>
            <p:spPr bwMode="auto">
              <a:xfrm flipV="1">
                <a:off x="6242" y="3022"/>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8" name="Rectangle 42"/>
              <p:cNvSpPr>
                <a:spLocks noChangeArrowheads="1"/>
              </p:cNvSpPr>
              <p:nvPr userDrawn="1"/>
            </p:nvSpPr>
            <p:spPr bwMode="auto">
              <a:xfrm flipV="1">
                <a:off x="5893" y="3022"/>
                <a:ext cx="117" cy="115"/>
              </a:xfrm>
              <a:prstGeom prst="rect">
                <a:avLst/>
              </a:prstGeom>
              <a:solidFill>
                <a:srgbClr val="99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0" name="Group 43"/>
            <p:cNvGrpSpPr>
              <a:grpSpLocks/>
            </p:cNvGrpSpPr>
            <p:nvPr userDrawn="1"/>
          </p:nvGrpSpPr>
          <p:grpSpPr bwMode="auto">
            <a:xfrm>
              <a:off x="5893" y="3158"/>
              <a:ext cx="466" cy="115"/>
              <a:chOff x="5893" y="3158"/>
              <a:chExt cx="466" cy="115"/>
            </a:xfrm>
          </p:grpSpPr>
          <p:sp>
            <p:nvSpPr>
              <p:cNvPr id="11311" name="Rectangle 44"/>
              <p:cNvSpPr>
                <a:spLocks noChangeArrowheads="1"/>
              </p:cNvSpPr>
              <p:nvPr userDrawn="1"/>
            </p:nvSpPr>
            <p:spPr bwMode="auto">
              <a:xfrm flipV="1">
                <a:off x="6010" y="3158"/>
                <a:ext cx="116"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2" name="Rectangle 45"/>
              <p:cNvSpPr>
                <a:spLocks noChangeArrowheads="1"/>
              </p:cNvSpPr>
              <p:nvPr userDrawn="1"/>
            </p:nvSpPr>
            <p:spPr bwMode="auto">
              <a:xfrm flipV="1">
                <a:off x="6126" y="3158"/>
                <a:ext cx="116"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3" name="Rectangle 46"/>
              <p:cNvSpPr>
                <a:spLocks noChangeArrowheads="1"/>
              </p:cNvSpPr>
              <p:nvPr userDrawn="1"/>
            </p:nvSpPr>
            <p:spPr bwMode="auto">
              <a:xfrm flipV="1">
                <a:off x="6242" y="3158"/>
                <a:ext cx="117"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4" name="Rectangle 47"/>
              <p:cNvSpPr>
                <a:spLocks noChangeArrowheads="1"/>
              </p:cNvSpPr>
              <p:nvPr userDrawn="1"/>
            </p:nvSpPr>
            <p:spPr bwMode="auto">
              <a:xfrm flipV="1">
                <a:off x="5893" y="3158"/>
                <a:ext cx="117" cy="115"/>
              </a:xfrm>
              <a:prstGeom prst="rect">
                <a:avLst/>
              </a:prstGeom>
              <a:solidFill>
                <a:srgbClr val="99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1" name="Group 48"/>
            <p:cNvGrpSpPr>
              <a:grpSpLocks/>
            </p:cNvGrpSpPr>
            <p:nvPr userDrawn="1"/>
          </p:nvGrpSpPr>
          <p:grpSpPr bwMode="auto">
            <a:xfrm>
              <a:off x="5893" y="3385"/>
              <a:ext cx="466" cy="115"/>
              <a:chOff x="5893" y="3385"/>
              <a:chExt cx="466" cy="115"/>
            </a:xfrm>
          </p:grpSpPr>
          <p:sp>
            <p:nvSpPr>
              <p:cNvPr id="11307" name="Rectangle 49"/>
              <p:cNvSpPr>
                <a:spLocks noChangeArrowheads="1"/>
              </p:cNvSpPr>
              <p:nvPr userDrawn="1"/>
            </p:nvSpPr>
            <p:spPr bwMode="auto">
              <a:xfrm flipV="1">
                <a:off x="6010" y="3385"/>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8" name="Rectangle 50"/>
              <p:cNvSpPr>
                <a:spLocks noChangeArrowheads="1"/>
              </p:cNvSpPr>
              <p:nvPr userDrawn="1"/>
            </p:nvSpPr>
            <p:spPr bwMode="auto">
              <a:xfrm flipV="1">
                <a:off x="6126" y="3385"/>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9" name="Rectangle 51"/>
              <p:cNvSpPr>
                <a:spLocks noChangeArrowheads="1"/>
              </p:cNvSpPr>
              <p:nvPr userDrawn="1"/>
            </p:nvSpPr>
            <p:spPr bwMode="auto">
              <a:xfrm flipV="1">
                <a:off x="6242" y="3385"/>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10" name="Rectangle 52"/>
              <p:cNvSpPr>
                <a:spLocks noChangeArrowheads="1"/>
              </p:cNvSpPr>
              <p:nvPr userDrawn="1"/>
            </p:nvSpPr>
            <p:spPr bwMode="auto">
              <a:xfrm flipV="1">
                <a:off x="5893" y="3385"/>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2" name="Group 53"/>
            <p:cNvGrpSpPr>
              <a:grpSpLocks/>
            </p:cNvGrpSpPr>
            <p:nvPr userDrawn="1"/>
          </p:nvGrpSpPr>
          <p:grpSpPr bwMode="auto">
            <a:xfrm>
              <a:off x="5893" y="3521"/>
              <a:ext cx="466" cy="115"/>
              <a:chOff x="5893" y="3521"/>
              <a:chExt cx="466" cy="115"/>
            </a:xfrm>
          </p:grpSpPr>
          <p:sp>
            <p:nvSpPr>
              <p:cNvPr id="11303" name="Rectangle 54"/>
              <p:cNvSpPr>
                <a:spLocks noChangeArrowheads="1"/>
              </p:cNvSpPr>
              <p:nvPr userDrawn="1"/>
            </p:nvSpPr>
            <p:spPr bwMode="auto">
              <a:xfrm flipV="1">
                <a:off x="6010" y="3521"/>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4" name="Rectangle 55"/>
              <p:cNvSpPr>
                <a:spLocks noChangeArrowheads="1"/>
              </p:cNvSpPr>
              <p:nvPr userDrawn="1"/>
            </p:nvSpPr>
            <p:spPr bwMode="auto">
              <a:xfrm flipV="1">
                <a:off x="6126" y="3521"/>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5" name="Rectangle 56"/>
              <p:cNvSpPr>
                <a:spLocks noChangeArrowheads="1"/>
              </p:cNvSpPr>
              <p:nvPr userDrawn="1"/>
            </p:nvSpPr>
            <p:spPr bwMode="auto">
              <a:xfrm flipV="1">
                <a:off x="6242" y="3521"/>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6" name="Rectangle 57"/>
              <p:cNvSpPr>
                <a:spLocks noChangeArrowheads="1"/>
              </p:cNvSpPr>
              <p:nvPr userDrawn="1"/>
            </p:nvSpPr>
            <p:spPr bwMode="auto">
              <a:xfrm flipV="1">
                <a:off x="5893" y="3521"/>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3" name="Group 58"/>
            <p:cNvGrpSpPr>
              <a:grpSpLocks/>
            </p:cNvGrpSpPr>
            <p:nvPr userDrawn="1"/>
          </p:nvGrpSpPr>
          <p:grpSpPr bwMode="auto">
            <a:xfrm>
              <a:off x="5893" y="3657"/>
              <a:ext cx="466" cy="115"/>
              <a:chOff x="5893" y="3657"/>
              <a:chExt cx="466" cy="115"/>
            </a:xfrm>
          </p:grpSpPr>
          <p:sp>
            <p:nvSpPr>
              <p:cNvPr id="11299" name="Rectangle 59"/>
              <p:cNvSpPr>
                <a:spLocks noChangeArrowheads="1"/>
              </p:cNvSpPr>
              <p:nvPr userDrawn="1"/>
            </p:nvSpPr>
            <p:spPr bwMode="auto">
              <a:xfrm flipV="1">
                <a:off x="6010" y="3657"/>
                <a:ext cx="116" cy="115"/>
              </a:xfrm>
              <a:prstGeom prst="rect">
                <a:avLst/>
              </a:prstGeom>
              <a:solidFill>
                <a:srgbClr val="0099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0" name="Rectangle 60"/>
              <p:cNvSpPr>
                <a:spLocks noChangeArrowheads="1"/>
              </p:cNvSpPr>
              <p:nvPr userDrawn="1"/>
            </p:nvSpPr>
            <p:spPr bwMode="auto">
              <a:xfrm flipV="1">
                <a:off x="6126" y="3657"/>
                <a:ext cx="116" cy="115"/>
              </a:xfrm>
              <a:prstGeom prst="rect">
                <a:avLst/>
              </a:prstGeom>
              <a:solidFill>
                <a:srgbClr val="CCFF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1" name="Rectangle 61"/>
              <p:cNvSpPr>
                <a:spLocks noChangeArrowheads="1"/>
              </p:cNvSpPr>
              <p:nvPr userDrawn="1"/>
            </p:nvSpPr>
            <p:spPr bwMode="auto">
              <a:xfrm flipV="1">
                <a:off x="6242" y="3657"/>
                <a:ext cx="117" cy="115"/>
              </a:xfrm>
              <a:prstGeom prst="rect">
                <a:avLst/>
              </a:prstGeom>
              <a:solidFill>
                <a:srgbClr val="99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302" name="Rectangle 62"/>
              <p:cNvSpPr>
                <a:spLocks noChangeArrowheads="1"/>
              </p:cNvSpPr>
              <p:nvPr userDrawn="1"/>
            </p:nvSpPr>
            <p:spPr bwMode="auto">
              <a:xfrm flipV="1">
                <a:off x="5893" y="3657"/>
                <a:ext cx="117" cy="11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4" name="Group 63"/>
            <p:cNvGrpSpPr>
              <a:grpSpLocks/>
            </p:cNvGrpSpPr>
            <p:nvPr userDrawn="1"/>
          </p:nvGrpSpPr>
          <p:grpSpPr bwMode="auto">
            <a:xfrm>
              <a:off x="5893" y="3884"/>
              <a:ext cx="466" cy="115"/>
              <a:chOff x="5893" y="3884"/>
              <a:chExt cx="466" cy="115"/>
            </a:xfrm>
          </p:grpSpPr>
          <p:sp>
            <p:nvSpPr>
              <p:cNvPr id="11295" name="Rectangle 64"/>
              <p:cNvSpPr>
                <a:spLocks noChangeArrowheads="1"/>
              </p:cNvSpPr>
              <p:nvPr userDrawn="1"/>
            </p:nvSpPr>
            <p:spPr bwMode="auto">
              <a:xfrm flipV="1">
                <a:off x="6010" y="3884"/>
                <a:ext cx="116" cy="115"/>
              </a:xfrm>
              <a:prstGeom prst="rect">
                <a:avLst/>
              </a:prstGeom>
              <a:solidFill>
                <a:srgbClr val="FF99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6" name="Rectangle 65"/>
              <p:cNvSpPr>
                <a:spLocks noChangeArrowheads="1"/>
              </p:cNvSpPr>
              <p:nvPr userDrawn="1"/>
            </p:nvSpPr>
            <p:spPr bwMode="auto">
              <a:xfrm flipV="1">
                <a:off x="6126" y="3884"/>
                <a:ext cx="116" cy="115"/>
              </a:xfrm>
              <a:prstGeom prst="rect">
                <a:avLst/>
              </a:prstGeom>
              <a:solidFill>
                <a:srgbClr val="FFCC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7" name="Rectangle 66"/>
              <p:cNvSpPr>
                <a:spLocks noChangeArrowheads="1"/>
              </p:cNvSpPr>
              <p:nvPr userDrawn="1"/>
            </p:nvSpPr>
            <p:spPr bwMode="auto">
              <a:xfrm flipV="1">
                <a:off x="6242" y="3884"/>
                <a:ext cx="117" cy="115"/>
              </a:xfrm>
              <a:prstGeom prst="rect">
                <a:avLst/>
              </a:prstGeom>
              <a:solidFill>
                <a:srgbClr val="FFCC66"/>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8" name="Rectangle 67"/>
              <p:cNvSpPr>
                <a:spLocks noChangeArrowheads="1"/>
              </p:cNvSpPr>
              <p:nvPr userDrawn="1"/>
            </p:nvSpPr>
            <p:spPr bwMode="auto">
              <a:xfrm flipV="1">
                <a:off x="5893" y="3884"/>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5" name="Group 68"/>
            <p:cNvGrpSpPr>
              <a:grpSpLocks/>
            </p:cNvGrpSpPr>
            <p:nvPr userDrawn="1"/>
          </p:nvGrpSpPr>
          <p:grpSpPr bwMode="auto">
            <a:xfrm>
              <a:off x="5893" y="4026"/>
              <a:ext cx="466" cy="115"/>
              <a:chOff x="5893" y="4026"/>
              <a:chExt cx="466" cy="115"/>
            </a:xfrm>
          </p:grpSpPr>
          <p:sp>
            <p:nvSpPr>
              <p:cNvPr id="11291" name="Rectangle 69"/>
              <p:cNvSpPr>
                <a:spLocks noChangeArrowheads="1"/>
              </p:cNvSpPr>
              <p:nvPr userDrawn="1"/>
            </p:nvSpPr>
            <p:spPr bwMode="auto">
              <a:xfrm flipV="1">
                <a:off x="6010" y="4026"/>
                <a:ext cx="116" cy="115"/>
              </a:xfrm>
              <a:prstGeom prst="rect">
                <a:avLst/>
              </a:prstGeom>
              <a:solidFill>
                <a:srgbClr val="00669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2" name="Rectangle 70"/>
              <p:cNvSpPr>
                <a:spLocks noChangeArrowheads="1"/>
              </p:cNvSpPr>
              <p:nvPr userDrawn="1"/>
            </p:nvSpPr>
            <p:spPr bwMode="auto">
              <a:xfrm flipV="1">
                <a:off x="6126" y="4026"/>
                <a:ext cx="116" cy="115"/>
              </a:xfrm>
              <a:prstGeom prst="rect">
                <a:avLst/>
              </a:prstGeom>
              <a:solidFill>
                <a:srgbClr val="99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3" name="Rectangle 71"/>
              <p:cNvSpPr>
                <a:spLocks noChangeArrowheads="1"/>
              </p:cNvSpPr>
              <p:nvPr userDrawn="1"/>
            </p:nvSpPr>
            <p:spPr bwMode="auto">
              <a:xfrm flipV="1">
                <a:off x="6242" y="4026"/>
                <a:ext cx="117" cy="115"/>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4" name="Rectangle 72"/>
              <p:cNvSpPr>
                <a:spLocks noChangeArrowheads="1"/>
              </p:cNvSpPr>
              <p:nvPr userDrawn="1"/>
            </p:nvSpPr>
            <p:spPr bwMode="auto">
              <a:xfrm flipV="1">
                <a:off x="5893" y="4026"/>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1286" name="Group 73"/>
            <p:cNvGrpSpPr>
              <a:grpSpLocks/>
            </p:cNvGrpSpPr>
            <p:nvPr userDrawn="1"/>
          </p:nvGrpSpPr>
          <p:grpSpPr bwMode="auto">
            <a:xfrm>
              <a:off x="5893" y="4167"/>
              <a:ext cx="466" cy="115"/>
              <a:chOff x="5893" y="4167"/>
              <a:chExt cx="466" cy="115"/>
            </a:xfrm>
          </p:grpSpPr>
          <p:sp>
            <p:nvSpPr>
              <p:cNvPr id="11287" name="Rectangle 74"/>
              <p:cNvSpPr>
                <a:spLocks noChangeArrowheads="1"/>
              </p:cNvSpPr>
              <p:nvPr userDrawn="1"/>
            </p:nvSpPr>
            <p:spPr bwMode="auto">
              <a:xfrm flipV="1">
                <a:off x="6010" y="4167"/>
                <a:ext cx="116" cy="115"/>
              </a:xfrm>
              <a:prstGeom prst="rect">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88" name="Rectangle 75"/>
              <p:cNvSpPr>
                <a:spLocks noChangeArrowheads="1"/>
              </p:cNvSpPr>
              <p:nvPr userDrawn="1"/>
            </p:nvSpPr>
            <p:spPr bwMode="auto">
              <a:xfrm flipV="1">
                <a:off x="6126" y="4167"/>
                <a:ext cx="116" cy="115"/>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89" name="Rectangle 76"/>
              <p:cNvSpPr>
                <a:spLocks noChangeArrowheads="1"/>
              </p:cNvSpPr>
              <p:nvPr userDrawn="1"/>
            </p:nvSpPr>
            <p:spPr bwMode="auto">
              <a:xfrm flipV="1">
                <a:off x="6242" y="4167"/>
                <a:ext cx="117" cy="115"/>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90" name="Rectangle 77"/>
              <p:cNvSpPr>
                <a:spLocks noChangeArrowheads="1"/>
              </p:cNvSpPr>
              <p:nvPr userDrawn="1"/>
            </p:nvSpPr>
            <p:spPr bwMode="auto">
              <a:xfrm flipV="1">
                <a:off x="5893" y="4167"/>
                <a:ext cx="117" cy="115"/>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11271" name="Rectangle 78"/>
          <p:cNvSpPr>
            <a:spLocks noChangeArrowheads="1"/>
          </p:cNvSpPr>
          <p:nvPr/>
        </p:nvSpPr>
        <p:spPr bwMode="auto">
          <a:xfrm>
            <a:off x="9251950" y="1341438"/>
            <a:ext cx="1192213" cy="17256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pPr>
            <a:r>
              <a:rPr lang="zh-CN" altLang="en-US" sz="1100">
                <a:solidFill>
                  <a:srgbClr val="FFFFFF"/>
                </a:solidFill>
              </a:rPr>
              <a:t>配色参考方案：</a:t>
            </a:r>
          </a:p>
          <a:p>
            <a:pPr eaLnBrk="0" hangingPunct="0">
              <a:lnSpc>
                <a:spcPct val="120000"/>
              </a:lnSpc>
              <a:spcBef>
                <a:spcPct val="20000"/>
              </a:spcBef>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11272" name="Rectangle 79"/>
          <p:cNvSpPr>
            <a:spLocks noChangeArrowheads="1"/>
          </p:cNvSpPr>
          <p:nvPr/>
        </p:nvSpPr>
        <p:spPr bwMode="auto">
          <a:xfrm>
            <a:off x="9251950" y="7938"/>
            <a:ext cx="1120775" cy="684212"/>
          </a:xfrm>
          <a:prstGeom prst="rect">
            <a:avLst/>
          </a:prstGeom>
          <a:noFill/>
          <a:ln>
            <a:noFill/>
          </a:ln>
          <a:effectLst/>
          <a:extLst>
            <a:ext uri="{909E8E84-426E-40DD-AFC4-6F175D3DCCD1}">
              <a14:hiddenFill xmlns="" xmlns:a14="http://schemas.microsoft.com/office/drawing/2010/main">
                <a:solidFill>
                  <a:srgbClr val="FF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sp>
        <p:nvSpPr>
          <p:cNvPr id="75" name="TextBox 74"/>
          <p:cNvSpPr txBox="1"/>
          <p:nvPr/>
        </p:nvSpPr>
        <p:spPr>
          <a:xfrm>
            <a:off x="755650" y="4508500"/>
            <a:ext cx="7632700" cy="1246495"/>
          </a:xfrm>
          <a:prstGeom prst="rect">
            <a:avLst/>
          </a:prstGeom>
          <a:noFill/>
        </p:spPr>
        <p:txBody>
          <a:bodyPr wrap="square" rtlCol="0">
            <a:spAutoFit/>
          </a:bodyPr>
          <a:lstStyle/>
          <a:p>
            <a:pPr algn="just">
              <a:lnSpc>
                <a:spcPct val="100000"/>
              </a:lnSpc>
            </a:pPr>
            <a:r>
              <a:rPr lang="en-US" altLang="zh-CN" sz="1250" b="1" kern="1200" dirty="0" smtClean="0">
                <a:solidFill>
                  <a:schemeClr val="tx1"/>
                </a:solidFill>
                <a:effectLst/>
                <a:latin typeface="FrutigerNext LT Regular" pitchFamily="34" charset="0"/>
                <a:ea typeface="宋体" charset="-122"/>
                <a:cs typeface="+mn-cs"/>
              </a:rPr>
              <a:t>Copyright©2011 Huawei Technologies Co., Ltd. All Rights Reserved.</a:t>
            </a:r>
            <a:endParaRPr lang="zh-CN" altLang="zh-CN" sz="1250" kern="1200" dirty="0" smtClean="0">
              <a:solidFill>
                <a:schemeClr val="tx1"/>
              </a:solidFill>
              <a:effectLst/>
              <a:latin typeface="FrutigerNext LT Regular" pitchFamily="34" charset="0"/>
              <a:ea typeface="宋体" charset="-122"/>
              <a:cs typeface="+mn-cs"/>
            </a:endParaRPr>
          </a:p>
          <a:p>
            <a:pPr algn="just">
              <a:lnSpc>
                <a:spcPct val="100000"/>
              </a:lnSpc>
            </a:pPr>
            <a:r>
              <a:rPr lang="en-US" altLang="zh-CN" sz="1250" kern="1200" dirty="0" smtClean="0">
                <a:solidFill>
                  <a:schemeClr val="tx1"/>
                </a:solidFill>
                <a:effectLst/>
                <a:latin typeface="FrutigerNext LT Regular" pitchFamily="34" charset="0"/>
                <a:ea typeface="宋体" charset="-122"/>
                <a:cs typeface="+mn-cs"/>
              </a:rPr>
              <a:t>The information in this document may contain predictive statements including, without limitation, statements regarding the future financial and operating results, future product portfolio, new technology, etc. There are a number of factors that could cause actual results and developments to differ materially from those expressed or implied in the predictive statements. Therefore, such information is provided for reference purpose only and constitutes neither an offer nor an acceptance. Huawei may change the information at any time without notice. </a:t>
            </a:r>
            <a:endParaRPr lang="zh-CN" altLang="zh-CN" sz="1250" kern="1200" dirty="0">
              <a:solidFill>
                <a:schemeClr val="tx1"/>
              </a:solidFill>
              <a:effectLst/>
              <a:latin typeface="FrutigerNext LT Regular" pitchFamily="34" charset="0"/>
              <a:ea typeface="宋体" charset="-122"/>
              <a:cs typeface="+mn-cs"/>
            </a:endParaRPr>
          </a:p>
        </p:txBody>
      </p:sp>
      <p:sp>
        <p:nvSpPr>
          <p:cNvPr id="78" name="Text Box 7"/>
          <p:cNvSpPr txBox="1">
            <a:spLocks noChangeArrowheads="1"/>
          </p:cNvSpPr>
          <p:nvPr/>
        </p:nvSpPr>
        <p:spPr bwMode="auto">
          <a:xfrm>
            <a:off x="3200525" y="2668588"/>
            <a:ext cx="2742949" cy="76137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lIns="83448" tIns="41724" rIns="83448" bIns="41724">
            <a:spAutoFit/>
          </a:bodyPr>
          <a:lstStyle>
            <a:lvl1pPr defTabSz="835025" eaLnBrk="0" hangingPunct="0">
              <a:defRPr>
                <a:solidFill>
                  <a:schemeClr val="tx1"/>
                </a:solidFill>
                <a:latin typeface="Calibri" pitchFamily="34" charset="0"/>
                <a:ea typeface="宋体" pitchFamily="2" charset="-122"/>
              </a:defRPr>
            </a:lvl1pPr>
            <a:lvl2pPr marL="742950" indent="-285750" defTabSz="835025" eaLnBrk="0" hangingPunct="0">
              <a:defRPr>
                <a:solidFill>
                  <a:schemeClr val="tx1"/>
                </a:solidFill>
                <a:latin typeface="Calibri" pitchFamily="34" charset="0"/>
                <a:ea typeface="宋体" pitchFamily="2" charset="-122"/>
              </a:defRPr>
            </a:lvl2pPr>
            <a:lvl3pPr marL="1143000" indent="-228600" defTabSz="835025" eaLnBrk="0" hangingPunct="0">
              <a:defRPr>
                <a:solidFill>
                  <a:schemeClr val="tx1"/>
                </a:solidFill>
                <a:latin typeface="Calibri" pitchFamily="34" charset="0"/>
                <a:ea typeface="宋体" pitchFamily="2" charset="-122"/>
              </a:defRPr>
            </a:lvl3pPr>
            <a:lvl4pPr marL="1600200" indent="-228600" defTabSz="835025" eaLnBrk="0" hangingPunct="0">
              <a:defRPr>
                <a:solidFill>
                  <a:schemeClr val="tx1"/>
                </a:solidFill>
                <a:latin typeface="Calibri" pitchFamily="34" charset="0"/>
                <a:ea typeface="宋体" pitchFamily="2" charset="-122"/>
              </a:defRPr>
            </a:lvl4pPr>
            <a:lvl5pPr marL="2057400" indent="-228600" defTabSz="835025" eaLnBrk="0" hangingPunct="0">
              <a:defRPr>
                <a:solidFill>
                  <a:schemeClr val="tx1"/>
                </a:solidFill>
                <a:latin typeface="Calibri" pitchFamily="34" charset="0"/>
                <a:ea typeface="宋体" pitchFamily="2" charset="-122"/>
              </a:defRPr>
            </a:lvl5pPr>
            <a:lvl6pPr marL="2514600" indent="-228600" defTabSz="835025"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35025"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35025"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35025" eaLnBrk="0" fontAlgn="base" hangingPunct="0">
              <a:spcBef>
                <a:spcPct val="0"/>
              </a:spcBef>
              <a:spcAft>
                <a:spcPct val="0"/>
              </a:spcAft>
              <a:defRPr>
                <a:solidFill>
                  <a:schemeClr val="tx1"/>
                </a:solidFill>
                <a:latin typeface="Calibri" pitchFamily="34" charset="0"/>
                <a:ea typeface="宋体" pitchFamily="2" charset="-122"/>
              </a:defRPr>
            </a:lvl9pPr>
          </a:lstStyle>
          <a:p>
            <a:pPr algn="ctr">
              <a:defRPr/>
            </a:pPr>
            <a:r>
              <a:rPr lang="en-US" altLang="zh-CN" sz="4400" dirty="0" smtClean="0">
                <a:solidFill>
                  <a:srgbClr val="990000"/>
                </a:solidFill>
                <a:latin typeface="+mn-lt"/>
                <a:ea typeface="MS PGothic" pitchFamily="34" charset="-128"/>
              </a:rPr>
              <a:t>Thank you</a:t>
            </a:r>
          </a:p>
        </p:txBody>
      </p:sp>
      <p:sp>
        <p:nvSpPr>
          <p:cNvPr id="79" name="Text Box 8"/>
          <p:cNvSpPr txBox="1">
            <a:spLocks noChangeArrowheads="1"/>
          </p:cNvSpPr>
          <p:nvPr/>
        </p:nvSpPr>
        <p:spPr bwMode="auto">
          <a:xfrm>
            <a:off x="3161636" y="3429000"/>
            <a:ext cx="2820727" cy="48437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lIns="83448" tIns="41724" rIns="83448" bIns="41724">
            <a:spAutoFit/>
          </a:bodyPr>
          <a:lstStyle>
            <a:lvl1pPr defTabSz="835025" eaLnBrk="0" hangingPunct="0">
              <a:defRPr>
                <a:solidFill>
                  <a:schemeClr val="tx1"/>
                </a:solidFill>
                <a:latin typeface="Calibri" pitchFamily="34" charset="0"/>
                <a:ea typeface="宋体" charset="-122"/>
              </a:defRPr>
            </a:lvl1pPr>
            <a:lvl2pPr marL="742950" indent="-285750" defTabSz="835025" eaLnBrk="0" hangingPunct="0">
              <a:defRPr>
                <a:solidFill>
                  <a:schemeClr val="tx1"/>
                </a:solidFill>
                <a:latin typeface="Calibri" pitchFamily="34" charset="0"/>
                <a:ea typeface="宋体" charset="-122"/>
              </a:defRPr>
            </a:lvl2pPr>
            <a:lvl3pPr marL="1143000" indent="-228600" defTabSz="835025" eaLnBrk="0" hangingPunct="0">
              <a:defRPr>
                <a:solidFill>
                  <a:schemeClr val="tx1"/>
                </a:solidFill>
                <a:latin typeface="Calibri" pitchFamily="34" charset="0"/>
                <a:ea typeface="宋体" charset="-122"/>
              </a:defRPr>
            </a:lvl3pPr>
            <a:lvl4pPr marL="1600200" indent="-228600" defTabSz="835025" eaLnBrk="0" hangingPunct="0">
              <a:defRPr>
                <a:solidFill>
                  <a:schemeClr val="tx1"/>
                </a:solidFill>
                <a:latin typeface="Calibri" pitchFamily="34" charset="0"/>
                <a:ea typeface="宋体" charset="-122"/>
              </a:defRPr>
            </a:lvl4pPr>
            <a:lvl5pPr marL="2057400" indent="-228600" defTabSz="835025" eaLnBrk="0" hangingPunct="0">
              <a:defRPr>
                <a:solidFill>
                  <a:schemeClr val="tx1"/>
                </a:solidFill>
                <a:latin typeface="Calibri" pitchFamily="34" charset="0"/>
                <a:ea typeface="宋体" charset="-122"/>
              </a:defRPr>
            </a:lvl5pPr>
            <a:lvl6pPr marL="2514600" indent="-228600" defTabSz="835025" eaLnBrk="0" fontAlgn="base" hangingPunct="0">
              <a:spcBef>
                <a:spcPct val="0"/>
              </a:spcBef>
              <a:spcAft>
                <a:spcPct val="0"/>
              </a:spcAft>
              <a:defRPr>
                <a:solidFill>
                  <a:schemeClr val="tx1"/>
                </a:solidFill>
                <a:latin typeface="Calibri" pitchFamily="34" charset="0"/>
                <a:ea typeface="宋体" charset="-122"/>
              </a:defRPr>
            </a:lvl6pPr>
            <a:lvl7pPr marL="2971800" indent="-228600" defTabSz="835025" eaLnBrk="0" fontAlgn="base" hangingPunct="0">
              <a:spcBef>
                <a:spcPct val="0"/>
              </a:spcBef>
              <a:spcAft>
                <a:spcPct val="0"/>
              </a:spcAft>
              <a:defRPr>
                <a:solidFill>
                  <a:schemeClr val="tx1"/>
                </a:solidFill>
                <a:latin typeface="Calibri" pitchFamily="34" charset="0"/>
                <a:ea typeface="宋体" charset="-122"/>
              </a:defRPr>
            </a:lvl7pPr>
            <a:lvl8pPr marL="3429000" indent="-228600" defTabSz="835025" eaLnBrk="0" fontAlgn="base" hangingPunct="0">
              <a:spcBef>
                <a:spcPct val="0"/>
              </a:spcBef>
              <a:spcAft>
                <a:spcPct val="0"/>
              </a:spcAft>
              <a:defRPr>
                <a:solidFill>
                  <a:schemeClr val="tx1"/>
                </a:solidFill>
                <a:latin typeface="Calibri" pitchFamily="34" charset="0"/>
                <a:ea typeface="宋体" charset="-122"/>
              </a:defRPr>
            </a:lvl8pPr>
            <a:lvl9pPr marL="3886200" indent="-228600" defTabSz="835025" eaLnBrk="0" fontAlgn="base" hangingPunct="0">
              <a:spcBef>
                <a:spcPct val="0"/>
              </a:spcBef>
              <a:spcAft>
                <a:spcPct val="0"/>
              </a:spcAft>
              <a:defRPr>
                <a:solidFill>
                  <a:schemeClr val="tx1"/>
                </a:solidFill>
                <a:latin typeface="Calibri" pitchFamily="34" charset="0"/>
                <a:ea typeface="宋体" charset="-122"/>
              </a:defRPr>
            </a:lvl9pPr>
          </a:lstStyle>
          <a:p>
            <a:pPr algn="ctr"/>
            <a:r>
              <a:rPr lang="en-US" altLang="zh-CN" sz="2600" dirty="0">
                <a:solidFill>
                  <a:srgbClr val="666666"/>
                </a:solidFill>
                <a:latin typeface="+mn-lt"/>
                <a:ea typeface="ＭＳ Ｐゴシック" pitchFamily="34" charset="-128"/>
              </a:rPr>
              <a:t>www.huawei.com</a:t>
            </a:r>
            <a:endParaRPr lang="en-US" altLang="zh-CN" sz="2600" dirty="0">
              <a:solidFill>
                <a:srgbClr val="990000"/>
              </a:solidFill>
              <a:latin typeface="+mn-lt"/>
              <a:ea typeface="ＭＳ Ｐゴシック" pitchFamily="34" charset="-128"/>
            </a:endParaRPr>
          </a:p>
        </p:txBody>
      </p:sp>
    </p:spTree>
  </p:cSld>
  <p:clrMap bg1="lt1" tx1="dk1" bg2="lt2" tx2="dk2" accent1="accent1" accent2="accent2" accent3="accent3" accent4="accent4" accent5="accent5" accent6="accent6" hlink="hlink" folHlink="folHlink"/>
  <p:transition advClick="0" advTm="8000">
    <p:fade thruBlk="1"/>
  </p:transition>
  <p:timing>
    <p:tnLst>
      <p:par>
        <p:cTn id="1" dur="indefinite" restart="never" nodeType="tmRoot"/>
      </p:par>
    </p:tnLst>
  </p:timing>
  <p:hf hdr="0" dt="0"/>
  <p:txStyles>
    <p:titleStyle>
      <a:lvl1pPr algn="l" rtl="0" eaLnBrk="0" fontAlgn="base" hangingPunct="0">
        <a:spcBef>
          <a:spcPct val="0"/>
        </a:spcBef>
        <a:spcAft>
          <a:spcPct val="0"/>
        </a:spcAft>
        <a:defRPr sz="3200" b="1">
          <a:solidFill>
            <a:srgbClr val="990000"/>
          </a:solidFill>
          <a:latin typeface="+mj-lt"/>
          <a:ea typeface="+mj-ea"/>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charset="-122"/>
        </a:defRPr>
      </a:lvl2pPr>
      <a:lvl3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charset="-122"/>
        </a:defRPr>
      </a:lvl3pPr>
      <a:lvl4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charset="-122"/>
        </a:defRPr>
      </a:lvl4pPr>
      <a:lvl5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hyperlink" Target="http://datatracker.ietf.org/doc/draft-pt-nvo3-vdp-vm2nve-gap-analysis/" TargetMode="External"/><Relationship Id="rId2" Type="http://schemas.openxmlformats.org/officeDocument/2006/relationships/hyperlink" Target="http://datatracker.ietf.org/doc/draft-ietf-nvo3-hpvr2nve-cp-req/"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0"/>
          <p:cNvSpPr>
            <a:spLocks noGrp="1"/>
          </p:cNvSpPr>
          <p:nvPr>
            <p:ph type="title"/>
          </p:nvPr>
        </p:nvSpPr>
        <p:spPr>
          <a:xfrm>
            <a:off x="2051720" y="2276872"/>
            <a:ext cx="5616575" cy="586957"/>
          </a:xfrm>
        </p:spPr>
        <p:txBody>
          <a:bodyPr>
            <a:normAutofit fontScale="90000"/>
          </a:bodyPr>
          <a:lstStyle/>
          <a:p>
            <a:r>
              <a:rPr lang="en-US" altLang="zh-CN" dirty="0" smtClean="0"/>
              <a:t>VDP Extensions</a:t>
            </a:r>
            <a:endParaRPr lang="zh-CN" altLang="en-US" dirty="0"/>
          </a:p>
        </p:txBody>
      </p:sp>
      <p:sp>
        <p:nvSpPr>
          <p:cNvPr id="12" name="副标题 11"/>
          <p:cNvSpPr>
            <a:spLocks noGrp="1"/>
          </p:cNvSpPr>
          <p:nvPr>
            <p:ph type="subTitle" idx="11"/>
          </p:nvPr>
        </p:nvSpPr>
        <p:spPr>
          <a:xfrm>
            <a:off x="3347864" y="3429000"/>
            <a:ext cx="3168352" cy="492443"/>
          </a:xfrm>
        </p:spPr>
        <p:txBody>
          <a:bodyPr>
            <a:normAutofit/>
          </a:bodyPr>
          <a:lstStyle/>
          <a:p>
            <a:r>
              <a:rPr lang="en-US" altLang="zh-CN" sz="2000" dirty="0" err="1" smtClean="0">
                <a:solidFill>
                  <a:schemeClr val="tx1"/>
                </a:solidFill>
              </a:rPr>
              <a:t>Yizhou</a:t>
            </a:r>
            <a:r>
              <a:rPr lang="en-US" altLang="zh-CN" sz="2000" dirty="0" smtClean="0">
                <a:solidFill>
                  <a:schemeClr val="tx1"/>
                </a:solidFill>
              </a:rPr>
              <a:t> Li</a:t>
            </a:r>
            <a:endParaRPr lang="zh-CN" altLang="en-US" sz="2000" dirty="0">
              <a:solidFill>
                <a:schemeClr val="tx1"/>
              </a:solidFill>
            </a:endParaRPr>
          </a:p>
        </p:txBody>
      </p:sp>
    </p:spTree>
  </p:cSld>
  <p:clrMapOvr>
    <a:masterClrMapping/>
  </p:clrMapOvr>
  <p:transition advClick="0" advTm="8000">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683568" y="1484784"/>
            <a:ext cx="7632700" cy="4194175"/>
          </a:xfrm>
        </p:spPr>
        <p:txBody>
          <a:bodyPr>
            <a:noAutofit/>
          </a:bodyPr>
          <a:lstStyle/>
          <a:p>
            <a:pPr eaLnBrk="1" hangingPunct="1"/>
            <a:r>
              <a:rPr lang="en-US" altLang="zh-CN" sz="2000" dirty="0" smtClean="0"/>
              <a:t>VDP is a candidate control plane protocol to be used for signaling between the hypervisor and external NVE </a:t>
            </a:r>
            <a:r>
              <a:rPr lang="en-US" altLang="zh-CN" sz="1100" dirty="0" smtClean="0"/>
              <a:t>(Network Virtualization Edge) </a:t>
            </a:r>
            <a:r>
              <a:rPr lang="en-US" altLang="zh-CN" sz="2000" dirty="0" smtClean="0"/>
              <a:t>in overlay network </a:t>
            </a:r>
          </a:p>
          <a:p>
            <a:pPr eaLnBrk="1" hangingPunct="1"/>
            <a:r>
              <a:rPr lang="en-US" altLang="zh-CN" sz="2000" dirty="0" smtClean="0">
                <a:hlinkClick r:id="rId2"/>
              </a:rPr>
              <a:t>draft-ietf-nvo3-hpvr2nve-cp-req-01</a:t>
            </a:r>
            <a:r>
              <a:rPr lang="en-US" altLang="zh-CN" sz="2000" dirty="0" smtClean="0"/>
              <a:t> lists the requirements of the protocols.</a:t>
            </a:r>
          </a:p>
          <a:p>
            <a:pPr eaLnBrk="1" hangingPunct="1"/>
            <a:r>
              <a:rPr lang="en-US" altLang="zh-CN" sz="2000" dirty="0" smtClean="0">
                <a:hlinkClick r:id="rId3"/>
              </a:rPr>
              <a:t>draft-pt-nvo3-vdp-vm2nve-gap-analysis-00</a:t>
            </a:r>
            <a:r>
              <a:rPr lang="en-US" altLang="zh-CN" sz="2000" dirty="0" smtClean="0"/>
              <a:t> describes the gap between current VDP and the earlier version of requirements.</a:t>
            </a:r>
          </a:p>
          <a:p>
            <a:pPr eaLnBrk="1" hangingPunct="1"/>
            <a:r>
              <a:rPr lang="en-US" altLang="zh-CN" sz="2000" dirty="0" smtClean="0"/>
              <a:t>VDP extensions are required to fulfill the requirements.</a:t>
            </a:r>
          </a:p>
          <a:p>
            <a:pPr eaLnBrk="1" hangingPunct="1"/>
            <a:r>
              <a:rPr lang="en-US" altLang="zh-CN" sz="2000" dirty="0" smtClean="0"/>
              <a:t>Either IETF or IEEE could do the extensions. IEEE 802.1 </a:t>
            </a:r>
            <a:r>
              <a:rPr lang="en-US" altLang="zh-CN" sz="2000" dirty="0" smtClean="0"/>
              <a:t>may be a good place </a:t>
            </a:r>
            <a:r>
              <a:rPr lang="en-US" altLang="zh-CN" sz="2000" dirty="0" smtClean="0"/>
              <a:t>to steer the </a:t>
            </a:r>
            <a:r>
              <a:rPr lang="en-US" altLang="zh-CN" sz="2000" dirty="0" smtClean="0"/>
              <a:t>work as VDP was defined here?</a:t>
            </a:r>
            <a:endParaRPr lang="zh-CN" altLang="en-US" sz="2000" dirty="0" smtClean="0"/>
          </a:p>
        </p:txBody>
      </p:sp>
      <p:sp>
        <p:nvSpPr>
          <p:cNvPr id="6" name="页脚占位符 5"/>
          <p:cNvSpPr>
            <a:spLocks noGrp="1"/>
          </p:cNvSpPr>
          <p:nvPr>
            <p:ph type="ftr" sz="quarter" idx="11"/>
          </p:nvPr>
        </p:nvSpPr>
        <p:spPr>
          <a:xfrm>
            <a:off x="2987824" y="6492875"/>
            <a:ext cx="4030961" cy="365125"/>
          </a:xfrm>
        </p:spPr>
        <p:txBody>
          <a:bodyPr/>
          <a:lstStyle/>
          <a:p>
            <a:pPr algn="ctr"/>
            <a:r>
              <a:rPr kumimoji="0" lang="en-US" sz="1400" dirty="0" smtClean="0"/>
              <a:t>new-</a:t>
            </a:r>
            <a:r>
              <a:rPr kumimoji="0" lang="en-US" sz="1400" dirty="0" err="1" smtClean="0"/>
              <a:t>dcb</a:t>
            </a:r>
            <a:r>
              <a:rPr kumimoji="0" lang="en-US" sz="1400" dirty="0" smtClean="0"/>
              <a:t>-</a:t>
            </a:r>
            <a:r>
              <a:rPr kumimoji="0" lang="en-US" sz="1400" dirty="0" err="1" smtClean="0"/>
              <a:t>yizhou</a:t>
            </a:r>
            <a:r>
              <a:rPr kumimoji="0" lang="en-US" sz="1400" dirty="0" smtClean="0"/>
              <a:t>-</a:t>
            </a:r>
            <a:r>
              <a:rPr kumimoji="0" lang="en-US" sz="1400" dirty="0" err="1" smtClean="0"/>
              <a:t>vdp</a:t>
            </a:r>
            <a:r>
              <a:rPr kumimoji="0" lang="en-US" sz="1400" dirty="0" smtClean="0"/>
              <a:t>-extension</a:t>
            </a:r>
            <a:endParaRPr kumimoji="0" lang="en-US" sz="1400" dirty="0"/>
          </a:p>
        </p:txBody>
      </p:sp>
      <p:sp>
        <p:nvSpPr>
          <p:cNvPr id="5" name="灯片编号占位符 4"/>
          <p:cNvSpPr>
            <a:spLocks noGrp="1"/>
          </p:cNvSpPr>
          <p:nvPr>
            <p:ph type="sldNum" sz="quarter" idx="12"/>
          </p:nvPr>
        </p:nvSpPr>
        <p:spPr/>
        <p:txBody>
          <a:bodyPr/>
          <a:lstStyle/>
          <a:p>
            <a:fld id="{D5BBC35B-A44B-4119-B8DA-DE9E3DFADA20}" type="slidenum">
              <a:rPr kumimoji="0" lang="en-US" smtClean="0"/>
              <a:pPr/>
              <a:t>2</a:t>
            </a:fld>
            <a:endParaRPr kumimoji="0" lang="en-US"/>
          </a:p>
        </p:txBody>
      </p:sp>
      <p:sp>
        <p:nvSpPr>
          <p:cNvPr id="14338" name="Rectangle 2"/>
          <p:cNvSpPr>
            <a:spLocks noGrp="1" noChangeArrowheads="1"/>
          </p:cNvSpPr>
          <p:nvPr>
            <p:ph type="title"/>
          </p:nvPr>
        </p:nvSpPr>
        <p:spPr/>
        <p:txBody>
          <a:bodyPr/>
          <a:lstStyle/>
          <a:p>
            <a:pPr eaLnBrk="1" hangingPunct="1"/>
            <a:r>
              <a:rPr lang="en-US" altLang="zh-CN" dirty="0" smtClean="0"/>
              <a:t>Motivations</a:t>
            </a:r>
            <a:endParaRPr lang="zh-CN" altLang="en-US" dirty="0" smtClean="0"/>
          </a:p>
        </p:txBody>
      </p:sp>
    </p:spTree>
  </p:cSld>
  <p:clrMapOvr>
    <a:masterClrMapping/>
  </p:clrMapOvr>
  <p:transition advClick="0" advTm="8000">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nvPr>
        </p:nvGraphicFramePr>
        <p:xfrm>
          <a:off x="179512" y="582528"/>
          <a:ext cx="8784976" cy="5366752"/>
        </p:xfrm>
        <a:graphic>
          <a:graphicData uri="http://schemas.openxmlformats.org/drawingml/2006/table">
            <a:tbl>
              <a:tblPr firstRow="1" bandRow="1">
                <a:tableStyleId>{5C22544A-7EE6-4342-B048-85BDC9FD1C3A}</a:tableStyleId>
              </a:tblPr>
              <a:tblGrid>
                <a:gridCol w="330773"/>
                <a:gridCol w="4061059"/>
                <a:gridCol w="4393144"/>
              </a:tblGrid>
              <a:tr h="416434">
                <a:tc>
                  <a:txBody>
                    <a:bodyPr/>
                    <a:lstStyle/>
                    <a:p>
                      <a:r>
                        <a:rPr lang="en-US" altLang="zh-CN" sz="1600" dirty="0" smtClean="0"/>
                        <a:t>#</a:t>
                      </a:r>
                      <a:endParaRPr lang="zh-CN" altLang="en-US" sz="1600" dirty="0"/>
                    </a:p>
                  </a:txBody>
                  <a:tcPr/>
                </a:tc>
                <a:tc>
                  <a:txBody>
                    <a:bodyPr/>
                    <a:lstStyle/>
                    <a:p>
                      <a:r>
                        <a:rPr lang="en-US" altLang="zh-CN" sz="1600" dirty="0" err="1" smtClean="0"/>
                        <a:t>req</a:t>
                      </a:r>
                      <a:endParaRPr lang="zh-CN" altLang="en-US" sz="1600" dirty="0"/>
                    </a:p>
                  </a:txBody>
                  <a:tcPr/>
                </a:tc>
                <a:tc>
                  <a:txBody>
                    <a:bodyPr/>
                    <a:lstStyle/>
                    <a:p>
                      <a:r>
                        <a:rPr lang="en-US" altLang="zh-CN" sz="1600" baseline="0" dirty="0" smtClean="0"/>
                        <a:t>extension?</a:t>
                      </a:r>
                      <a:endParaRPr lang="zh-CN" altLang="en-US" sz="1600" dirty="0"/>
                    </a:p>
                  </a:txBody>
                  <a:tcPr/>
                </a:tc>
              </a:tr>
              <a:tr h="591678">
                <a:tc>
                  <a:txBody>
                    <a:bodyPr/>
                    <a:lstStyle/>
                    <a:p>
                      <a:r>
                        <a:rPr lang="en-US" altLang="zh-CN" sz="1600" dirty="0" smtClean="0"/>
                        <a:t>1</a:t>
                      </a:r>
                      <a:endParaRPr lang="zh-CN" altLang="en-US" sz="1600" dirty="0"/>
                    </a:p>
                  </a:txBody>
                  <a:tcPr/>
                </a:tc>
                <a:tc>
                  <a:txBody>
                    <a:bodyPr/>
                    <a:lstStyle/>
                    <a:p>
                      <a:r>
                        <a:rPr lang="en-US" altLang="zh-CN" sz="1600" dirty="0" smtClean="0"/>
                        <a:t>support a bridged network connecting End Devices to External NVE.</a:t>
                      </a:r>
                      <a:endParaRPr lang="zh-CN" altLang="en-US" sz="1600" dirty="0"/>
                    </a:p>
                  </a:txBody>
                  <a:tcPr/>
                </a:tc>
                <a:tc rowSpan="2">
                  <a:txBody>
                    <a:bodyPr/>
                    <a:lstStyle/>
                    <a:p>
                      <a:pPr algn="l"/>
                      <a:r>
                        <a:rPr lang="en-US" altLang="zh-CN" sz="1600" dirty="0" smtClean="0"/>
                        <a:t>Needs clarification. </a:t>
                      </a:r>
                      <a:r>
                        <a:rPr lang="en-US" altLang="zh-CN" sz="1600" dirty="0" err="1" smtClean="0"/>
                        <a:t>Dest</a:t>
                      </a:r>
                      <a:r>
                        <a:rPr lang="en-US" altLang="zh-CN" sz="1600" baseline="0" dirty="0" smtClean="0"/>
                        <a:t> MAC can be a </a:t>
                      </a:r>
                      <a:r>
                        <a:rPr lang="en-US" altLang="zh-CN" sz="1600" baseline="0" dirty="0" err="1" smtClean="0"/>
                        <a:t>unicast</a:t>
                      </a:r>
                      <a:r>
                        <a:rPr lang="en-US" altLang="zh-CN" sz="1600" baseline="0" dirty="0" smtClean="0"/>
                        <a:t> MAC besides </a:t>
                      </a:r>
                      <a:r>
                        <a:rPr lang="en-US" altLang="zh-CN" sz="1600" dirty="0" smtClean="0"/>
                        <a:t>Nearest Customer Bridge group MAC</a:t>
                      </a:r>
                      <a:endParaRPr lang="zh-CN" altLang="en-US" sz="1600" dirty="0"/>
                    </a:p>
                  </a:txBody>
                  <a:tcPr anchor="ctr"/>
                </a:tc>
              </a:tr>
              <a:tr h="416434">
                <a:tc>
                  <a:txBody>
                    <a:bodyPr/>
                    <a:lstStyle/>
                    <a:p>
                      <a:r>
                        <a:rPr lang="en-US" altLang="zh-CN" sz="1600" dirty="0" smtClean="0"/>
                        <a:t>2</a:t>
                      </a:r>
                      <a:endParaRPr lang="zh-CN" altLang="en-US" sz="1600" dirty="0"/>
                    </a:p>
                  </a:txBody>
                  <a:tcPr/>
                </a:tc>
                <a:tc>
                  <a:txBody>
                    <a:bodyPr/>
                    <a:lstStyle/>
                    <a:p>
                      <a:r>
                        <a:rPr lang="en-US" altLang="zh-CN" sz="1600" dirty="0" smtClean="0"/>
                        <a:t>support multiple End Devices sharing the same External NVE via the same physical port across a bridged network.</a:t>
                      </a:r>
                    </a:p>
                  </a:txBody>
                  <a:tcPr/>
                </a:tc>
                <a:tc vMerge="1">
                  <a:txBody>
                    <a:bodyPr/>
                    <a:lstStyle/>
                    <a:p>
                      <a:endParaRPr lang="zh-CN" altLang="en-US" sz="1600" dirty="0"/>
                    </a:p>
                  </a:txBody>
                  <a:tcPr/>
                </a:tc>
              </a:tr>
              <a:tr h="416434">
                <a:tc>
                  <a:txBody>
                    <a:bodyPr/>
                    <a:lstStyle/>
                    <a:p>
                      <a:r>
                        <a:rPr lang="en-US" altLang="zh-CN" sz="1600" dirty="0" smtClean="0"/>
                        <a:t>3</a:t>
                      </a:r>
                      <a:endParaRPr lang="zh-CN" altLang="en-US" sz="1600" dirty="0"/>
                    </a:p>
                  </a:txBody>
                  <a:tcPr/>
                </a:tc>
                <a:tc>
                  <a:txBody>
                    <a:bodyPr/>
                    <a:lstStyle/>
                    <a:p>
                      <a:r>
                        <a:rPr lang="en-US" altLang="zh-CN" sz="1600" dirty="0" smtClean="0"/>
                        <a:t>MAY support an End Device using multiple external NVEs simultaneously, but only one external NVE for each VN</a:t>
                      </a:r>
                      <a:endParaRPr lang="zh-CN" altLang="en-US" sz="1600" dirty="0"/>
                    </a:p>
                  </a:txBody>
                  <a:tcPr/>
                </a:tc>
                <a:tc rowSpan="2">
                  <a:txBody>
                    <a:bodyPr/>
                    <a:lstStyle/>
                    <a:p>
                      <a:r>
                        <a:rPr lang="en-US" altLang="zh-CN" sz="1600" dirty="0" smtClean="0"/>
                        <a:t>Multiple uplinks(Link aggregation/active-active/active-standby). </a:t>
                      </a:r>
                    </a:p>
                    <a:p>
                      <a:r>
                        <a:rPr lang="en-US" altLang="zh-CN" sz="1600" dirty="0" smtClean="0"/>
                        <a:t>1.</a:t>
                      </a:r>
                      <a:r>
                        <a:rPr lang="en-US" altLang="zh-CN" sz="1600" baseline="0" dirty="0" smtClean="0"/>
                        <a:t> Should NVE ports be notified to distinguish 3 &amp; 4?</a:t>
                      </a:r>
                    </a:p>
                    <a:p>
                      <a:r>
                        <a:rPr lang="en-US" altLang="zh-CN" sz="1600" baseline="0" dirty="0" smtClean="0"/>
                        <a:t>2. Ensure (pre-)associate status </a:t>
                      </a:r>
                      <a:r>
                        <a:rPr lang="en-US" altLang="zh-CN" sz="1600" baseline="0" dirty="0" err="1" smtClean="0"/>
                        <a:t>syned</a:t>
                      </a:r>
                      <a:r>
                        <a:rPr lang="en-US" altLang="zh-CN" sz="1600" baseline="0" dirty="0" smtClean="0"/>
                        <a:t> on all NVE ports?</a:t>
                      </a:r>
                      <a:endParaRPr lang="zh-CN" altLang="en-US" sz="1600" dirty="0"/>
                    </a:p>
                  </a:txBody>
                  <a:tcPr anchor="ctr"/>
                </a:tc>
              </a:tr>
              <a:tr h="416434">
                <a:tc>
                  <a:txBody>
                    <a:bodyPr/>
                    <a:lstStyle/>
                    <a:p>
                      <a:r>
                        <a:rPr lang="en-US" altLang="zh-CN" sz="1600" dirty="0" smtClean="0"/>
                        <a:t>4</a:t>
                      </a:r>
                      <a:endParaRPr lang="zh-CN" altLang="en-US" sz="1600" dirty="0"/>
                    </a:p>
                  </a:txBody>
                  <a:tcPr/>
                </a:tc>
                <a:tc>
                  <a:txBody>
                    <a:bodyPr/>
                    <a:lstStyle/>
                    <a:p>
                      <a:r>
                        <a:rPr lang="en-US" altLang="zh-CN" sz="1600" dirty="0" smtClean="0"/>
                        <a:t>MAY support an End Device using multiple external NVEs simultaneously for the same VN</a:t>
                      </a:r>
                      <a:endParaRPr lang="zh-CN" altLang="en-US" sz="1600" dirty="0"/>
                    </a:p>
                  </a:txBody>
                  <a:tcPr/>
                </a:tc>
                <a:tc vMerge="1">
                  <a:txBody>
                    <a:bodyPr/>
                    <a:lstStyle/>
                    <a:p>
                      <a:endParaRPr lang="zh-CN" altLang="en-US" sz="1600" dirty="0"/>
                    </a:p>
                  </a:txBody>
                  <a:tcPr/>
                </a:tc>
              </a:tr>
              <a:tr h="416434">
                <a:tc>
                  <a:txBody>
                    <a:bodyPr/>
                    <a:lstStyle/>
                    <a:p>
                      <a:r>
                        <a:rPr lang="en-US" altLang="zh-CN" sz="1600" dirty="0" smtClean="0"/>
                        <a:t>5</a:t>
                      </a:r>
                      <a:endParaRPr lang="zh-CN" altLang="en-US" sz="1600" dirty="0"/>
                    </a:p>
                  </a:txBody>
                  <a:tcPr/>
                </a:tc>
                <a:tc>
                  <a:txBody>
                    <a:bodyPr/>
                    <a:lstStyle/>
                    <a:p>
                      <a:r>
                        <a:rPr lang="en-US" altLang="zh-CN" sz="1600" dirty="0" smtClean="0"/>
                        <a:t>allow the End Device initiating a request to its associated External NVE to be connected/disconnected to a given VN.</a:t>
                      </a:r>
                      <a:endParaRPr lang="zh-CN" altLang="en-US" sz="1600" dirty="0"/>
                    </a:p>
                  </a:txBody>
                  <a:tcPr/>
                </a:tc>
                <a:tc>
                  <a:txBody>
                    <a:bodyPr/>
                    <a:lstStyle/>
                    <a:p>
                      <a:r>
                        <a:rPr lang="en-US" altLang="zh-CN" sz="1600" dirty="0" smtClean="0"/>
                        <a:t>OK. </a:t>
                      </a:r>
                      <a:r>
                        <a:rPr lang="en-US" altLang="zh-CN" sz="1600" dirty="0" err="1" smtClean="0"/>
                        <a:t>GroupID</a:t>
                      </a:r>
                      <a:r>
                        <a:rPr lang="en-US" altLang="zh-CN" sz="1600" baseline="0" dirty="0" smtClean="0"/>
                        <a:t> =VN</a:t>
                      </a:r>
                    </a:p>
                    <a:p>
                      <a:endParaRPr lang="zh-CN" altLang="en-US" sz="1600" dirty="0"/>
                    </a:p>
                  </a:txBody>
                  <a:tcPr/>
                </a:tc>
              </a:tr>
              <a:tr h="416434">
                <a:tc>
                  <a:txBody>
                    <a:bodyPr/>
                    <a:lstStyle/>
                    <a:p>
                      <a:r>
                        <a:rPr lang="en-US" altLang="zh-CN" sz="1600" dirty="0" smtClean="0"/>
                        <a:t>6</a:t>
                      </a:r>
                      <a:endParaRPr lang="zh-CN" altLang="en-US" sz="1600" dirty="0"/>
                    </a:p>
                  </a:txBody>
                  <a:tcPr/>
                </a:tc>
                <a:tc>
                  <a:txBody>
                    <a:bodyPr/>
                    <a:lstStyle/>
                    <a:p>
                      <a:r>
                        <a:rPr lang="en-US" altLang="zh-CN" sz="1600" dirty="0" smtClean="0"/>
                        <a:t>allow an External NVE initiating a request to its connected End Devices to be disconnected to a given VN</a:t>
                      </a:r>
                      <a:endParaRPr lang="zh-CN" altLang="en-US" sz="1600" dirty="0"/>
                    </a:p>
                  </a:txBody>
                  <a:tcPr/>
                </a:tc>
                <a:tc>
                  <a:txBody>
                    <a:bodyPr/>
                    <a:lstStyle/>
                    <a:p>
                      <a:r>
                        <a:rPr lang="en-US" altLang="zh-CN" sz="1600" dirty="0" smtClean="0"/>
                        <a:t>OK. Bridge </a:t>
                      </a:r>
                      <a:r>
                        <a:rPr kumimoji="0" lang="en-US" altLang="zh-CN" sz="1600" kern="1200" dirty="0" smtClean="0">
                          <a:solidFill>
                            <a:schemeClr val="dk1"/>
                          </a:solidFill>
                          <a:latin typeface="+mn-lt"/>
                          <a:ea typeface="+mn-ea"/>
                          <a:cs typeface="+mn-cs"/>
                        </a:rPr>
                        <a:t>sends De-Associate</a:t>
                      </a:r>
                      <a:endParaRPr kumimoji="0" lang="zh-CN" altLang="en-US" sz="1600" kern="1200" dirty="0" smtClean="0">
                        <a:solidFill>
                          <a:schemeClr val="dk1"/>
                        </a:solidFill>
                        <a:latin typeface="+mn-lt"/>
                        <a:ea typeface="+mn-ea"/>
                        <a:cs typeface="+mn-cs"/>
                      </a:endParaRPr>
                    </a:p>
                  </a:txBody>
                  <a:tcPr/>
                </a:tc>
              </a:tr>
            </a:tbl>
          </a:graphicData>
        </a:graphic>
      </p:graphicFrame>
      <p:sp>
        <p:nvSpPr>
          <p:cNvPr id="6" name="页脚占位符 5"/>
          <p:cNvSpPr>
            <a:spLocks noGrp="1"/>
          </p:cNvSpPr>
          <p:nvPr>
            <p:ph type="ftr" sz="quarter" idx="11"/>
          </p:nvPr>
        </p:nvSpPr>
        <p:spPr>
          <a:xfrm>
            <a:off x="2987824" y="6492875"/>
            <a:ext cx="4030961" cy="365125"/>
          </a:xfrm>
        </p:spPr>
        <p:txBody>
          <a:bodyPr/>
          <a:lstStyle/>
          <a:p>
            <a:pPr algn="ctr"/>
            <a:r>
              <a:rPr kumimoji="0" lang="en-US" sz="1400" dirty="0" smtClean="0"/>
              <a:t>new-</a:t>
            </a:r>
            <a:r>
              <a:rPr kumimoji="0" lang="en-US" sz="1400" dirty="0" err="1" smtClean="0"/>
              <a:t>dcb</a:t>
            </a:r>
            <a:r>
              <a:rPr kumimoji="0" lang="en-US" sz="1400" dirty="0" smtClean="0"/>
              <a:t>-</a:t>
            </a:r>
            <a:r>
              <a:rPr kumimoji="0" lang="en-US" sz="1400" dirty="0" err="1" smtClean="0"/>
              <a:t>yizhou</a:t>
            </a:r>
            <a:r>
              <a:rPr kumimoji="0" lang="en-US" sz="1400" dirty="0" smtClean="0"/>
              <a:t>-</a:t>
            </a:r>
            <a:r>
              <a:rPr kumimoji="0" lang="en-US" sz="1400" dirty="0" err="1" smtClean="0"/>
              <a:t>vdp</a:t>
            </a:r>
            <a:r>
              <a:rPr kumimoji="0" lang="en-US" sz="1400" dirty="0" smtClean="0"/>
              <a:t>-extension</a:t>
            </a:r>
            <a:endParaRPr kumimoji="0" lang="en-US" sz="1400" dirty="0"/>
          </a:p>
        </p:txBody>
      </p:sp>
      <p:sp>
        <p:nvSpPr>
          <p:cNvPr id="5" name="灯片编号占位符 4"/>
          <p:cNvSpPr>
            <a:spLocks noGrp="1"/>
          </p:cNvSpPr>
          <p:nvPr>
            <p:ph type="sldNum" sz="quarter" idx="12"/>
          </p:nvPr>
        </p:nvSpPr>
        <p:spPr/>
        <p:txBody>
          <a:bodyPr/>
          <a:lstStyle/>
          <a:p>
            <a:fld id="{D5BBC35B-A44B-4119-B8DA-DE9E3DFADA20}" type="slidenum">
              <a:rPr kumimoji="0" lang="en-US" smtClean="0"/>
              <a:pPr/>
              <a:t>3</a:t>
            </a:fld>
            <a:endParaRPr kumimoji="0" lang="en-US"/>
          </a:p>
        </p:txBody>
      </p:sp>
      <p:sp>
        <p:nvSpPr>
          <p:cNvPr id="14338" name="Rectangle 2"/>
          <p:cNvSpPr>
            <a:spLocks noGrp="1" noChangeArrowheads="1"/>
          </p:cNvSpPr>
          <p:nvPr>
            <p:ph type="title"/>
          </p:nvPr>
        </p:nvSpPr>
        <p:spPr>
          <a:xfrm>
            <a:off x="86816" y="-243408"/>
            <a:ext cx="8229600" cy="1143000"/>
          </a:xfrm>
        </p:spPr>
        <p:txBody>
          <a:bodyPr/>
          <a:lstStyle/>
          <a:p>
            <a:pPr eaLnBrk="1" hangingPunct="1"/>
            <a:r>
              <a:rPr lang="en-US" altLang="zh-CN" dirty="0" smtClean="0"/>
              <a:t>Requirements - 1</a:t>
            </a:r>
            <a:endParaRPr lang="zh-CN" altLang="en-US" dirty="0" smtClean="0"/>
          </a:p>
        </p:txBody>
      </p:sp>
    </p:spTree>
  </p:cSld>
  <p:clrMapOvr>
    <a:masterClrMapping/>
  </p:clrMapOvr>
  <p:transition advClick="0" advTm="8000">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nvPr>
        </p:nvGraphicFramePr>
        <p:xfrm>
          <a:off x="179512" y="548680"/>
          <a:ext cx="8784976" cy="6146674"/>
        </p:xfrm>
        <a:graphic>
          <a:graphicData uri="http://schemas.openxmlformats.org/drawingml/2006/table">
            <a:tbl>
              <a:tblPr firstRow="1" bandRow="1">
                <a:tableStyleId>{5C22544A-7EE6-4342-B048-85BDC9FD1C3A}</a:tableStyleId>
              </a:tblPr>
              <a:tblGrid>
                <a:gridCol w="504056"/>
                <a:gridCol w="3887776"/>
                <a:gridCol w="4393144"/>
              </a:tblGrid>
              <a:tr h="416434">
                <a:tc>
                  <a:txBody>
                    <a:bodyPr/>
                    <a:lstStyle/>
                    <a:p>
                      <a:r>
                        <a:rPr lang="en-US" altLang="zh-CN" sz="1600" dirty="0" smtClean="0"/>
                        <a:t>#</a:t>
                      </a:r>
                      <a:endParaRPr lang="zh-CN" altLang="en-US" sz="1600" dirty="0"/>
                    </a:p>
                  </a:txBody>
                  <a:tcPr/>
                </a:tc>
                <a:tc>
                  <a:txBody>
                    <a:bodyPr/>
                    <a:lstStyle/>
                    <a:p>
                      <a:r>
                        <a:rPr lang="en-US" altLang="zh-CN" sz="1600" dirty="0" err="1" smtClean="0"/>
                        <a:t>req</a:t>
                      </a:r>
                      <a:endParaRPr lang="zh-CN" altLang="en-US" sz="1600" dirty="0"/>
                    </a:p>
                  </a:txBody>
                  <a:tcPr/>
                </a:tc>
                <a:tc>
                  <a:txBody>
                    <a:bodyPr/>
                    <a:lstStyle/>
                    <a:p>
                      <a:endParaRPr lang="zh-CN" altLang="en-US" sz="1600" dirty="0"/>
                    </a:p>
                  </a:txBody>
                  <a:tcPr/>
                </a:tc>
              </a:tr>
              <a:tr h="1026822">
                <a:tc>
                  <a:txBody>
                    <a:bodyPr/>
                    <a:lstStyle/>
                    <a:p>
                      <a:r>
                        <a:rPr lang="en-US" altLang="zh-CN" sz="1600" dirty="0" smtClean="0"/>
                        <a:t>7</a:t>
                      </a:r>
                      <a:endParaRPr lang="zh-CN" altLang="en-US" sz="1600" dirty="0"/>
                    </a:p>
                  </a:txBody>
                  <a:tcPr/>
                </a:tc>
                <a:tc>
                  <a:txBody>
                    <a:bodyPr/>
                    <a:lstStyle/>
                    <a:p>
                      <a:r>
                        <a:rPr lang="en-US" altLang="zh-CN" sz="1600" dirty="0" smtClean="0"/>
                        <a:t>When a TS attaches to a VN, the protocol MUST allow for an End Device and its external NVE to negotiate a locally-significant tag for carrying traffic associated with a specific VN (e.g., 802.1Q tags).</a:t>
                      </a:r>
                      <a:endParaRPr lang="zh-CN" altLang="en-US" sz="1600" dirty="0"/>
                    </a:p>
                  </a:txBody>
                  <a:tcPr/>
                </a:tc>
                <a:tc>
                  <a:txBody>
                    <a:bodyPr/>
                    <a:lstStyle/>
                    <a:p>
                      <a:r>
                        <a:rPr lang="en-US" altLang="zh-CN" sz="1600" dirty="0" smtClean="0"/>
                        <a:t>OK. VLAN=0 in request, bridge</a:t>
                      </a:r>
                      <a:r>
                        <a:rPr lang="en-US" altLang="zh-CN" sz="1600" baseline="0" dirty="0" smtClean="0"/>
                        <a:t> replies the assigned VID</a:t>
                      </a:r>
                      <a:endParaRPr lang="zh-CN" altLang="en-US" sz="1600" dirty="0"/>
                    </a:p>
                  </a:txBody>
                  <a:tcPr/>
                </a:tc>
              </a:tr>
              <a:tr h="416434">
                <a:tc>
                  <a:txBody>
                    <a:bodyPr/>
                    <a:lstStyle/>
                    <a:p>
                      <a:r>
                        <a:rPr lang="en-US" altLang="zh-CN" sz="1600" dirty="0" smtClean="0"/>
                        <a:t>8</a:t>
                      </a:r>
                      <a:endParaRPr lang="zh-CN" altLang="en-US" sz="1600" dirty="0"/>
                    </a:p>
                  </a:txBody>
                  <a:tcPr/>
                </a:tc>
                <a:tc>
                  <a:txBody>
                    <a:bodyPr/>
                    <a:lstStyle/>
                    <a:p>
                      <a:r>
                        <a:rPr lang="en-US" altLang="zh-CN" sz="1600" dirty="0" smtClean="0"/>
                        <a:t>allow an End Device initiating a request to associate/disassociate and/or activate/</a:t>
                      </a:r>
                      <a:r>
                        <a:rPr lang="en-US" altLang="zh-CN" sz="1600" dirty="0" err="1" smtClean="0"/>
                        <a:t>deactive</a:t>
                      </a:r>
                      <a:r>
                        <a:rPr lang="en-US" altLang="zh-CN" sz="1600" dirty="0" smtClean="0"/>
                        <a:t> address(</a:t>
                      </a:r>
                      <a:r>
                        <a:rPr lang="en-US" altLang="zh-CN" sz="1600" dirty="0" err="1" smtClean="0"/>
                        <a:t>es</a:t>
                      </a:r>
                      <a:r>
                        <a:rPr lang="en-US" altLang="zh-CN" sz="1600" dirty="0" smtClean="0"/>
                        <a:t>) of a TSI instance to a VN on an NVE port. </a:t>
                      </a:r>
                    </a:p>
                  </a:txBody>
                  <a:tcPr/>
                </a:tc>
                <a:tc>
                  <a:txBody>
                    <a:bodyPr/>
                    <a:lstStyle/>
                    <a:p>
                      <a:r>
                        <a:rPr lang="en-US" altLang="zh-CN" sz="1600" dirty="0" smtClean="0"/>
                        <a:t>Allow </a:t>
                      </a:r>
                      <a:r>
                        <a:rPr lang="en-US" altLang="zh-CN" sz="1600" baseline="0" dirty="0" smtClean="0"/>
                        <a:t>associate -&gt; pre-associate? </a:t>
                      </a:r>
                      <a:endParaRPr lang="zh-CN" altLang="en-US" sz="1600" dirty="0"/>
                    </a:p>
                  </a:txBody>
                  <a:tcPr/>
                </a:tc>
              </a:tr>
              <a:tr h="416434">
                <a:tc>
                  <a:txBody>
                    <a:bodyPr/>
                    <a:lstStyle/>
                    <a:p>
                      <a:r>
                        <a:rPr lang="en-US" altLang="zh-CN" sz="1600" dirty="0" smtClean="0"/>
                        <a:t>9</a:t>
                      </a:r>
                      <a:endParaRPr lang="zh-CN" altLang="en-US" sz="1600" dirty="0"/>
                    </a:p>
                  </a:txBody>
                  <a:tcPr/>
                </a:tc>
                <a:tc>
                  <a:txBody>
                    <a:bodyPr/>
                    <a:lstStyle/>
                    <a:p>
                      <a:r>
                        <a:rPr lang="en-US" altLang="zh-CN" sz="1600" dirty="0" smtClean="0"/>
                        <a:t>allow the External NVE initiating a request to disassociate and/or deactivate address(</a:t>
                      </a:r>
                      <a:r>
                        <a:rPr lang="en-US" altLang="zh-CN" sz="1600" dirty="0" err="1" smtClean="0"/>
                        <a:t>es</a:t>
                      </a:r>
                      <a:r>
                        <a:rPr lang="en-US" altLang="zh-CN" sz="1600" dirty="0" smtClean="0"/>
                        <a:t>) of a TSI instance to a VN on an NVE port.</a:t>
                      </a:r>
                      <a:endParaRPr lang="zh-CN" altLang="en-US" sz="1600" dirty="0"/>
                    </a:p>
                  </a:txBody>
                  <a:tcPr/>
                </a:tc>
                <a:tc>
                  <a:txBody>
                    <a:bodyPr/>
                    <a:lstStyle/>
                    <a:p>
                      <a:r>
                        <a:rPr lang="en-US" altLang="zh-CN" sz="1600" dirty="0" smtClean="0"/>
                        <a:t>OK</a:t>
                      </a:r>
                      <a:endParaRPr lang="zh-CN" altLang="en-US" sz="1600" dirty="0"/>
                    </a:p>
                  </a:txBody>
                  <a:tcPr/>
                </a:tc>
              </a:tr>
              <a:tr h="416434">
                <a:tc>
                  <a:txBody>
                    <a:bodyPr/>
                    <a:lstStyle/>
                    <a:p>
                      <a:r>
                        <a:rPr lang="en-US" altLang="zh-CN" sz="1600" dirty="0" smtClean="0"/>
                        <a:t>10</a:t>
                      </a:r>
                      <a:endParaRPr lang="zh-CN" altLang="en-US" sz="1600" dirty="0"/>
                    </a:p>
                  </a:txBody>
                  <a:tcPr/>
                </a:tc>
                <a:tc>
                  <a:txBody>
                    <a:bodyPr/>
                    <a:lstStyle/>
                    <a:p>
                      <a:r>
                        <a:rPr lang="en-US" altLang="zh-CN" sz="1600" dirty="0" smtClean="0"/>
                        <a:t>allow an End Device initiating a request to add, remove or update address(</a:t>
                      </a:r>
                      <a:r>
                        <a:rPr lang="en-US" altLang="zh-CN" sz="1600" dirty="0" err="1" smtClean="0"/>
                        <a:t>es</a:t>
                      </a:r>
                      <a:r>
                        <a:rPr lang="en-US" altLang="zh-CN" sz="1600" dirty="0" smtClean="0"/>
                        <a:t>) associated with a TSI instance on the external NVE. Addresses can be expressed in different formats, for example, MAC, IP or pair of IP and MAC. </a:t>
                      </a:r>
                    </a:p>
                  </a:txBody>
                  <a:tcPr/>
                </a:tc>
                <a:tc>
                  <a:txBody>
                    <a:bodyPr/>
                    <a:lstStyle/>
                    <a:p>
                      <a:r>
                        <a:rPr lang="en-US" altLang="zh-CN" sz="1600" dirty="0" smtClean="0"/>
                        <a:t>Require</a:t>
                      </a:r>
                      <a:r>
                        <a:rPr lang="en-US" altLang="zh-CN" sz="1600" baseline="0" dirty="0" smtClean="0"/>
                        <a:t> the extensions for IPv4/IPv6</a:t>
                      </a:r>
                      <a:endParaRPr lang="zh-CN" altLang="en-US" sz="1600" dirty="0"/>
                    </a:p>
                  </a:txBody>
                  <a:tcPr/>
                </a:tc>
              </a:tr>
            </a:tbl>
          </a:graphicData>
        </a:graphic>
      </p:graphicFrame>
      <p:sp>
        <p:nvSpPr>
          <p:cNvPr id="6" name="页脚占位符 5"/>
          <p:cNvSpPr>
            <a:spLocks noGrp="1"/>
          </p:cNvSpPr>
          <p:nvPr>
            <p:ph type="ftr" sz="quarter" idx="11"/>
          </p:nvPr>
        </p:nvSpPr>
        <p:spPr>
          <a:xfrm>
            <a:off x="2987824" y="6492875"/>
            <a:ext cx="4030961" cy="365125"/>
          </a:xfrm>
        </p:spPr>
        <p:txBody>
          <a:bodyPr/>
          <a:lstStyle/>
          <a:p>
            <a:pPr algn="ctr"/>
            <a:r>
              <a:rPr kumimoji="0" lang="en-US" sz="1400" dirty="0" smtClean="0"/>
              <a:t>new-</a:t>
            </a:r>
            <a:r>
              <a:rPr kumimoji="0" lang="en-US" sz="1400" dirty="0" err="1" smtClean="0"/>
              <a:t>dcb</a:t>
            </a:r>
            <a:r>
              <a:rPr kumimoji="0" lang="en-US" sz="1400" dirty="0" smtClean="0"/>
              <a:t>-</a:t>
            </a:r>
            <a:r>
              <a:rPr kumimoji="0" lang="en-US" sz="1400" dirty="0" err="1" smtClean="0"/>
              <a:t>yizhou</a:t>
            </a:r>
            <a:r>
              <a:rPr kumimoji="0" lang="en-US" sz="1400" dirty="0" smtClean="0"/>
              <a:t>-</a:t>
            </a:r>
            <a:r>
              <a:rPr kumimoji="0" lang="en-US" sz="1400" dirty="0" err="1" smtClean="0"/>
              <a:t>vdp</a:t>
            </a:r>
            <a:r>
              <a:rPr kumimoji="0" lang="en-US" sz="1400" dirty="0" smtClean="0"/>
              <a:t>-extension</a:t>
            </a:r>
            <a:endParaRPr kumimoji="0" lang="en-US" sz="1400" dirty="0"/>
          </a:p>
        </p:txBody>
      </p:sp>
      <p:sp>
        <p:nvSpPr>
          <p:cNvPr id="5" name="灯片编号占位符 4"/>
          <p:cNvSpPr>
            <a:spLocks noGrp="1"/>
          </p:cNvSpPr>
          <p:nvPr>
            <p:ph type="sldNum" sz="quarter" idx="12"/>
          </p:nvPr>
        </p:nvSpPr>
        <p:spPr/>
        <p:txBody>
          <a:bodyPr/>
          <a:lstStyle/>
          <a:p>
            <a:fld id="{D5BBC35B-A44B-4119-B8DA-DE9E3DFADA20}" type="slidenum">
              <a:rPr kumimoji="0" lang="en-US" smtClean="0"/>
              <a:pPr/>
              <a:t>4</a:t>
            </a:fld>
            <a:endParaRPr kumimoji="0" lang="en-US"/>
          </a:p>
        </p:txBody>
      </p:sp>
      <p:sp>
        <p:nvSpPr>
          <p:cNvPr id="14338" name="Rectangle 2"/>
          <p:cNvSpPr>
            <a:spLocks noGrp="1" noChangeArrowheads="1"/>
          </p:cNvSpPr>
          <p:nvPr>
            <p:ph type="title"/>
          </p:nvPr>
        </p:nvSpPr>
        <p:spPr>
          <a:xfrm>
            <a:off x="86816" y="-243408"/>
            <a:ext cx="8229600" cy="1143000"/>
          </a:xfrm>
        </p:spPr>
        <p:txBody>
          <a:bodyPr/>
          <a:lstStyle/>
          <a:p>
            <a:pPr eaLnBrk="1" hangingPunct="1"/>
            <a:r>
              <a:rPr lang="en-US" altLang="zh-CN" dirty="0" smtClean="0"/>
              <a:t>Requirements - 2</a:t>
            </a:r>
            <a:endParaRPr lang="zh-CN" altLang="en-US" dirty="0" smtClean="0"/>
          </a:p>
        </p:txBody>
      </p:sp>
    </p:spTree>
  </p:cSld>
  <p:clrMapOvr>
    <a:masterClrMapping/>
  </p:clrMapOvr>
  <p:transition advClick="0" advTm="8000">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nvPr>
        </p:nvGraphicFramePr>
        <p:xfrm>
          <a:off x="179512" y="548680"/>
          <a:ext cx="8784976" cy="3089176"/>
        </p:xfrm>
        <a:graphic>
          <a:graphicData uri="http://schemas.openxmlformats.org/drawingml/2006/table">
            <a:tbl>
              <a:tblPr firstRow="1" bandRow="1">
                <a:tableStyleId>{5C22544A-7EE6-4342-B048-85BDC9FD1C3A}</a:tableStyleId>
              </a:tblPr>
              <a:tblGrid>
                <a:gridCol w="504056"/>
                <a:gridCol w="3887776"/>
                <a:gridCol w="4393144"/>
              </a:tblGrid>
              <a:tr h="416434">
                <a:tc>
                  <a:txBody>
                    <a:bodyPr/>
                    <a:lstStyle/>
                    <a:p>
                      <a:r>
                        <a:rPr lang="en-US" altLang="zh-CN" sz="1600" dirty="0" smtClean="0"/>
                        <a:t>#</a:t>
                      </a:r>
                      <a:endParaRPr lang="zh-CN" altLang="en-US" sz="1600" dirty="0"/>
                    </a:p>
                  </a:txBody>
                  <a:tcPr/>
                </a:tc>
                <a:tc>
                  <a:txBody>
                    <a:bodyPr/>
                    <a:lstStyle/>
                    <a:p>
                      <a:r>
                        <a:rPr lang="en-US" altLang="zh-CN" sz="1600" dirty="0" err="1" smtClean="0"/>
                        <a:t>req</a:t>
                      </a:r>
                      <a:endParaRPr lang="zh-CN" altLang="en-US" sz="1600" dirty="0"/>
                    </a:p>
                  </a:txBody>
                  <a:tcPr/>
                </a:tc>
                <a:tc>
                  <a:txBody>
                    <a:bodyPr/>
                    <a:lstStyle/>
                    <a:p>
                      <a:endParaRPr lang="zh-CN" altLang="en-US" sz="1600" dirty="0"/>
                    </a:p>
                  </a:txBody>
                  <a:tcPr/>
                </a:tc>
              </a:tr>
              <a:tr h="1026822">
                <a:tc>
                  <a:txBody>
                    <a:bodyPr/>
                    <a:lstStyle/>
                    <a:p>
                      <a:r>
                        <a:rPr lang="en-US" altLang="zh-CN" sz="1600" dirty="0" smtClean="0"/>
                        <a:t>11</a:t>
                      </a:r>
                      <a:endParaRPr lang="zh-CN" altLang="en-US" sz="1600" dirty="0"/>
                    </a:p>
                  </a:txBody>
                  <a:tcPr/>
                </a:tc>
                <a:tc>
                  <a:txBody>
                    <a:bodyPr/>
                    <a:lstStyle/>
                    <a:p>
                      <a:r>
                        <a:rPr lang="en-US" altLang="zh-CN" sz="1600" dirty="0" smtClean="0"/>
                        <a:t>MUST allow the External NVE to authenticate the End Device connected.</a:t>
                      </a:r>
                      <a:endParaRPr lang="zh-CN" altLang="en-US" sz="1600" dirty="0"/>
                    </a:p>
                  </a:txBody>
                  <a:tcPr/>
                </a:tc>
                <a:tc>
                  <a:txBody>
                    <a:bodyPr/>
                    <a:lstStyle/>
                    <a:p>
                      <a:r>
                        <a:rPr lang="en-US" altLang="zh-CN" sz="1600" dirty="0" smtClean="0"/>
                        <a:t>Requires extension</a:t>
                      </a:r>
                      <a:endParaRPr lang="zh-CN" altLang="en-US" sz="1600" dirty="0"/>
                    </a:p>
                  </a:txBody>
                  <a:tcPr/>
                </a:tc>
              </a:tr>
              <a:tr h="416434">
                <a:tc>
                  <a:txBody>
                    <a:bodyPr/>
                    <a:lstStyle/>
                    <a:p>
                      <a:r>
                        <a:rPr lang="en-US" altLang="zh-CN" sz="1600" dirty="0" smtClean="0"/>
                        <a:t>12</a:t>
                      </a:r>
                      <a:endParaRPr lang="zh-CN" altLang="en-US" sz="1600" dirty="0"/>
                    </a:p>
                  </a:txBody>
                  <a:tcPr/>
                </a:tc>
                <a:tc>
                  <a:txBody>
                    <a:bodyPr/>
                    <a:lstStyle/>
                    <a:p>
                      <a:r>
                        <a:rPr lang="en-US" altLang="zh-CN" sz="1600" dirty="0" smtClean="0"/>
                        <a:t>be able to run over L2 links between the End Device and its External NVE.</a:t>
                      </a:r>
                    </a:p>
                  </a:txBody>
                  <a:tcPr/>
                </a:tc>
                <a:tc>
                  <a:txBody>
                    <a:bodyPr/>
                    <a:lstStyle/>
                    <a:p>
                      <a:r>
                        <a:rPr lang="en-US" altLang="zh-CN" sz="1600" dirty="0" smtClean="0"/>
                        <a:t>OK</a:t>
                      </a:r>
                      <a:endParaRPr lang="zh-CN" altLang="en-US" sz="1600" dirty="0"/>
                    </a:p>
                  </a:txBody>
                  <a:tcPr/>
                </a:tc>
              </a:tr>
              <a:tr h="416434">
                <a:tc>
                  <a:txBody>
                    <a:bodyPr/>
                    <a:lstStyle/>
                    <a:p>
                      <a:r>
                        <a:rPr lang="en-US" altLang="zh-CN" sz="1600" dirty="0" smtClean="0"/>
                        <a:t>13</a:t>
                      </a:r>
                      <a:endParaRPr lang="zh-CN" altLang="en-US" sz="1600" dirty="0"/>
                    </a:p>
                  </a:txBody>
                  <a:tcPr/>
                </a:tc>
                <a:tc>
                  <a:txBody>
                    <a:bodyPr/>
                    <a:lstStyle/>
                    <a:p>
                      <a:r>
                        <a:rPr lang="en-US" altLang="zh-CN" sz="1600" dirty="0" smtClean="0"/>
                        <a:t>SHOULD support the End Device indicating if an associate or activate request from it results from a VM hot migration event.</a:t>
                      </a:r>
                      <a:endParaRPr lang="zh-CN" altLang="en-US" sz="1600" dirty="0"/>
                    </a:p>
                  </a:txBody>
                  <a:tcPr/>
                </a:tc>
                <a:tc>
                  <a:txBody>
                    <a:bodyPr/>
                    <a:lstStyle/>
                    <a:p>
                      <a:r>
                        <a:rPr lang="en-US" altLang="zh-CN" sz="1600" dirty="0" smtClean="0"/>
                        <a:t>Requires the enhancement from current M bit</a:t>
                      </a:r>
                      <a:endParaRPr lang="zh-CN" altLang="en-US" sz="1600" dirty="0"/>
                    </a:p>
                  </a:txBody>
                  <a:tcPr/>
                </a:tc>
              </a:tr>
            </a:tbl>
          </a:graphicData>
        </a:graphic>
      </p:graphicFrame>
      <p:sp>
        <p:nvSpPr>
          <p:cNvPr id="6" name="页脚占位符 5"/>
          <p:cNvSpPr>
            <a:spLocks noGrp="1"/>
          </p:cNvSpPr>
          <p:nvPr>
            <p:ph type="ftr" sz="quarter" idx="11"/>
          </p:nvPr>
        </p:nvSpPr>
        <p:spPr>
          <a:xfrm>
            <a:off x="2987824" y="6492875"/>
            <a:ext cx="4030961" cy="365125"/>
          </a:xfrm>
        </p:spPr>
        <p:txBody>
          <a:bodyPr/>
          <a:lstStyle/>
          <a:p>
            <a:pPr algn="ctr"/>
            <a:r>
              <a:rPr kumimoji="0" lang="en-US" sz="1400" dirty="0" smtClean="0"/>
              <a:t>new-</a:t>
            </a:r>
            <a:r>
              <a:rPr kumimoji="0" lang="en-US" sz="1400" dirty="0" err="1" smtClean="0"/>
              <a:t>dcb</a:t>
            </a:r>
            <a:r>
              <a:rPr kumimoji="0" lang="en-US" sz="1400" dirty="0" smtClean="0"/>
              <a:t>-</a:t>
            </a:r>
            <a:r>
              <a:rPr kumimoji="0" lang="en-US" sz="1400" dirty="0" err="1" smtClean="0"/>
              <a:t>yizhou</a:t>
            </a:r>
            <a:r>
              <a:rPr kumimoji="0" lang="en-US" sz="1400" dirty="0" smtClean="0"/>
              <a:t>-</a:t>
            </a:r>
            <a:r>
              <a:rPr kumimoji="0" lang="en-US" sz="1400" dirty="0" err="1" smtClean="0"/>
              <a:t>vdp</a:t>
            </a:r>
            <a:r>
              <a:rPr kumimoji="0" lang="en-US" sz="1400" dirty="0" smtClean="0"/>
              <a:t>-extension</a:t>
            </a:r>
            <a:endParaRPr kumimoji="0" lang="en-US" sz="1400" dirty="0"/>
          </a:p>
        </p:txBody>
      </p:sp>
      <p:sp>
        <p:nvSpPr>
          <p:cNvPr id="5" name="灯片编号占位符 4"/>
          <p:cNvSpPr>
            <a:spLocks noGrp="1"/>
          </p:cNvSpPr>
          <p:nvPr>
            <p:ph type="sldNum" sz="quarter" idx="12"/>
          </p:nvPr>
        </p:nvSpPr>
        <p:spPr/>
        <p:txBody>
          <a:bodyPr/>
          <a:lstStyle/>
          <a:p>
            <a:fld id="{D5BBC35B-A44B-4119-B8DA-DE9E3DFADA20}" type="slidenum">
              <a:rPr kumimoji="0" lang="en-US" smtClean="0"/>
              <a:pPr/>
              <a:t>5</a:t>
            </a:fld>
            <a:endParaRPr kumimoji="0" lang="en-US"/>
          </a:p>
        </p:txBody>
      </p:sp>
      <p:sp>
        <p:nvSpPr>
          <p:cNvPr id="14338" name="Rectangle 2"/>
          <p:cNvSpPr>
            <a:spLocks noGrp="1" noChangeArrowheads="1"/>
          </p:cNvSpPr>
          <p:nvPr>
            <p:ph type="title"/>
          </p:nvPr>
        </p:nvSpPr>
        <p:spPr>
          <a:xfrm>
            <a:off x="86816" y="-243408"/>
            <a:ext cx="8229600" cy="1143000"/>
          </a:xfrm>
        </p:spPr>
        <p:txBody>
          <a:bodyPr/>
          <a:lstStyle/>
          <a:p>
            <a:pPr eaLnBrk="1" hangingPunct="1"/>
            <a:r>
              <a:rPr lang="en-US" altLang="zh-CN" dirty="0" smtClean="0"/>
              <a:t>Requirements - 3</a:t>
            </a:r>
            <a:endParaRPr lang="zh-CN" altLang="en-US" dirty="0" smtClean="0"/>
          </a:p>
        </p:txBody>
      </p:sp>
    </p:spTree>
  </p:cSld>
  <p:clrMapOvr>
    <a:masterClrMapping/>
  </p:clrMapOvr>
  <p:transition advClick="0" advTm="8000">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Extensions include:</a:t>
            </a:r>
          </a:p>
          <a:p>
            <a:pPr lvl="1"/>
            <a:r>
              <a:rPr lang="en-US" altLang="zh-CN" dirty="0" smtClean="0"/>
              <a:t>Specific destination MAC</a:t>
            </a:r>
          </a:p>
          <a:p>
            <a:pPr lvl="1"/>
            <a:r>
              <a:rPr lang="en-US" altLang="zh-CN" dirty="0" smtClean="0"/>
              <a:t>Multiple uplinks considerations</a:t>
            </a:r>
          </a:p>
          <a:p>
            <a:pPr lvl="1"/>
            <a:r>
              <a:rPr lang="en-US" altLang="zh-CN" dirty="0" smtClean="0"/>
              <a:t>Authentication</a:t>
            </a:r>
          </a:p>
          <a:p>
            <a:pPr lvl="1"/>
            <a:r>
              <a:rPr lang="en-US" altLang="zh-CN" dirty="0" smtClean="0"/>
              <a:t>IP address binding</a:t>
            </a:r>
          </a:p>
          <a:p>
            <a:pPr lvl="1"/>
            <a:r>
              <a:rPr lang="en-US" altLang="zh-CN" dirty="0" smtClean="0"/>
              <a:t>Clearer migration indicator</a:t>
            </a:r>
          </a:p>
          <a:p>
            <a:pPr lvl="1"/>
            <a:r>
              <a:rPr lang="en-US" altLang="zh-CN" dirty="0" smtClean="0"/>
              <a:t>Other minor changes</a:t>
            </a:r>
          </a:p>
          <a:p>
            <a:pPr lvl="1"/>
            <a:endParaRPr lang="en-US" altLang="zh-CN" dirty="0" smtClean="0"/>
          </a:p>
          <a:p>
            <a:pPr lvl="1"/>
            <a:endParaRPr lang="en-US" altLang="zh-CN" dirty="0" smtClean="0"/>
          </a:p>
          <a:p>
            <a:pPr lvl="1"/>
            <a:endParaRPr lang="zh-CN" altLang="en-US" dirty="0"/>
          </a:p>
        </p:txBody>
      </p:sp>
      <p:sp>
        <p:nvSpPr>
          <p:cNvPr id="3" name="页脚占位符 2"/>
          <p:cNvSpPr>
            <a:spLocks noGrp="1"/>
          </p:cNvSpPr>
          <p:nvPr>
            <p:ph type="ftr" sz="quarter" idx="11"/>
          </p:nvPr>
        </p:nvSpPr>
        <p:spPr/>
        <p:txBody>
          <a:bodyPr/>
          <a:lstStyle/>
          <a:p>
            <a:r>
              <a:rPr kumimoji="0" lang="en-US" smtClean="0"/>
              <a:t>new-dcb-yizhou-vdp-extension</a:t>
            </a:r>
            <a:endParaRPr kumimoji="0" lang="en-US"/>
          </a:p>
        </p:txBody>
      </p:sp>
      <p:sp>
        <p:nvSpPr>
          <p:cNvPr id="4" name="灯片编号占位符 3"/>
          <p:cNvSpPr>
            <a:spLocks noGrp="1"/>
          </p:cNvSpPr>
          <p:nvPr>
            <p:ph type="sldNum" sz="quarter" idx="12"/>
          </p:nvPr>
        </p:nvSpPr>
        <p:spPr/>
        <p:txBody>
          <a:bodyPr/>
          <a:lstStyle/>
          <a:p>
            <a:fld id="{D5BBC35B-A44B-4119-B8DA-DE9E3DFADA20}" type="slidenum">
              <a:rPr kumimoji="0" lang="en-US" smtClean="0"/>
              <a:pPr/>
              <a:t>6</a:t>
            </a:fld>
            <a:endParaRPr kumimoji="0" lang="en-US"/>
          </a:p>
        </p:txBody>
      </p:sp>
      <p:sp>
        <p:nvSpPr>
          <p:cNvPr id="5" name="标题 4"/>
          <p:cNvSpPr>
            <a:spLocks noGrp="1"/>
          </p:cNvSpPr>
          <p:nvPr>
            <p:ph type="title"/>
          </p:nvPr>
        </p:nvSpPr>
        <p:spPr/>
        <p:txBody>
          <a:bodyPr/>
          <a:lstStyle/>
          <a:p>
            <a:r>
              <a:rPr lang="en-US" altLang="zh-CN" dirty="0" smtClean="0"/>
              <a:t>Summary</a:t>
            </a:r>
            <a:endParaRPr lang="zh-CN" altLang="en-US" dirty="0"/>
          </a:p>
        </p:txBody>
      </p:sp>
    </p:spTree>
  </p:cSld>
  <p:clrMapOvr>
    <a:masterClrMapping/>
  </p:clrMapOvr>
</p:sld>
</file>

<file path=ppt/theme/_rels/theme10.xml.rels><?xml version="1.0" encoding="UTF-8" standalone="yes"?>
<Relationships xmlns="http://schemas.openxmlformats.org/package/2006/relationships"><Relationship Id="rId1" Type="http://schemas.openxmlformats.org/officeDocument/2006/relationships/image" Target="../media/image15.jpeg"/></Relationships>
</file>

<file path=ppt/theme/theme1.xml><?xml version="1.0" encoding="utf-8"?>
<a:theme xmlns:a="http://schemas.openxmlformats.org/drawingml/2006/main" name="Blank">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1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9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0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chemeClr val="tx1"/>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blank</Template>
  <TotalTime>14683</TotalTime>
  <Words>524</Words>
  <Application>Microsoft Office PowerPoint</Application>
  <PresentationFormat>全屏显示(4:3)</PresentationFormat>
  <Paragraphs>76</Paragraphs>
  <Slides>6</Slides>
  <Notes>0</Notes>
  <HiddenSlides>0</HiddenSlides>
  <MMClips>0</MMClips>
  <ScaleCrop>false</ScaleCrop>
  <HeadingPairs>
    <vt:vector size="4" baseType="variant">
      <vt:variant>
        <vt:lpstr>主题</vt:lpstr>
      </vt:variant>
      <vt:variant>
        <vt:i4>10</vt:i4>
      </vt:variant>
      <vt:variant>
        <vt:lpstr>幻灯片标题</vt:lpstr>
      </vt:variant>
      <vt:variant>
        <vt:i4>6</vt:i4>
      </vt:variant>
    </vt:vector>
  </HeadingPairs>
  <TitlesOfParts>
    <vt:vector size="16" baseType="lpstr">
      <vt:lpstr>Blank</vt:lpstr>
      <vt:lpstr>1_主题1</vt:lpstr>
      <vt:lpstr>4_主题1</vt:lpstr>
      <vt:lpstr>5_主题1</vt:lpstr>
      <vt:lpstr>6_主题1</vt:lpstr>
      <vt:lpstr>7_主题1</vt:lpstr>
      <vt:lpstr>8_主题1</vt:lpstr>
      <vt:lpstr>9_主题1</vt:lpstr>
      <vt:lpstr>10_主题1</vt:lpstr>
      <vt:lpstr>聚合</vt:lpstr>
      <vt:lpstr>VDP Extensions</vt:lpstr>
      <vt:lpstr>Motivations</vt:lpstr>
      <vt:lpstr>Requirements - 1</vt:lpstr>
      <vt:lpstr>Requirements - 2</vt:lpstr>
      <vt:lpstr>Requirements - 3</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VDP Extensions</dc:title>
  <dc:creator>Liyizhou</dc:creator>
  <cp:lastModifiedBy>Administrator</cp:lastModifiedBy>
  <cp:revision>201</cp:revision>
  <dcterms:created xsi:type="dcterms:W3CDTF">2011-12-01T07:18:24Z</dcterms:created>
  <dcterms:modified xsi:type="dcterms:W3CDTF">2015-01-21T02:29:31Z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(4)+mRI5gXQHovmfVtvGi8YEj8MNucGyGqF6+S9e0Cq/oHdRt7j1cQpCgfR2wT34wXo3ifSLdp2_x000d_
yKWO99KTItGSQ+TlzeBGJwsp349jT3IYFg4uIIAGN1Sr6+zVCJQ83zqXieIpRC0ddyp00XIe_x000d_
AGQKlhgmFM3HQOYoMc7WxtsaVOvJxMXiHg0qf/nNhokoPB4Wp9r/kNZ90e1txeJqHcJWACTu_x000d_
VqQv5ACQ2nD4EZ87NP</vt:lpwstr>
  </property>
  <property fmtid="{D5CDD505-2E9C-101B-9397-08002B2CF9AE}" pid="3" name="_ms_pID_7253431">
    <vt:lpwstr>px3Ik0ZLGzfQzcCJsqyA3kvMOARvCMBL8Dhd75pjtmUV1aC6+8Ocxe_x000d_
bTa5I8Vdm6Kj28DsD6+YWqoh2lvpINNVtub7jghbMZ2e2pMxL4FAIVSA3xq1LicoEfUbh+E3_x000d_
+mvpI/wSYvDz2t8u1JHubKvNV7JNQUiW7iXzGhZb8OEDRGzgpz/C2sKYFd3zk/zuyM8TKKtY_x000d_
I+kyilpsAB3ZpR2buezpdf7vRdHbktFqV01V</vt:lpwstr>
  </property>
  <property fmtid="{D5CDD505-2E9C-101B-9397-08002B2CF9AE}" pid="4" name="_ms_pID_7253432">
    <vt:lpwstr>bPscNl73h+KBMIOAsGC5BjFPwGo4c9Erl1dl_x000d_
vs9OFVH4nUw6/t2aDq73yszRyL3FPUhqCxmmmuwVQHBnVOI56+ChAskHL52OZcAKavGhiXII_x000d_
aFSH+fQOLCuyhbAuBRYHGK3Tn2LIm/L/CRUstyABzM1b5HQdNsEncFPMhWribToTFsuj6hAo_x000d_
mvmyMQyM4tgghZnUKjGMVJQFQC0Bt2gS/+gcFl+EcP/wCA/uiZjETW</vt:lpwstr>
  </property>
  <property fmtid="{D5CDD505-2E9C-101B-9397-08002B2CF9AE}" pid="5" name="_ms_pID_7253433">
    <vt:lpwstr>9m</vt:lpwstr>
  </property>
  <property fmtid="{D5CDD505-2E9C-101B-9397-08002B2CF9AE}" pid="6" name="sflag">
    <vt:lpwstr>1421801442</vt:lpwstr>
  </property>
</Properties>
</file>