
<file path=[Content_Types].xml><?xml version="1.0" encoding="utf-8"?>
<Types xmlns="http://schemas.openxmlformats.org/package/2006/content-types">
  <Override PartName="/ppt/slides/slide6.xml" ContentType="application/vnd.openxmlformats-officedocument.presentationml.slide+xml"/>
  <Override PartName="/ppt/slideLayouts/slideLayout8.xml" ContentType="application/vnd.openxmlformats-officedocument.presentationml.slideLayout+xml"/>
  <Override PartName="/ppt/slideLayouts/slideLayout19.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Default Extension="emf" ContentType="image/x-emf"/>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Override PartName="/ppt/slideMasters/slideMaster2.xml" ContentType="application/vnd.openxmlformats-officedocument.presentationml.slideMaster+xml"/>
  <Override PartName="/ppt/slides/slide5.xml" ContentType="application/vnd.openxmlformats-officedocument.presentationml.slide+xml"/>
  <Override PartName="/ppt/slideLayouts/slideLayout7.xml" ContentType="application/vnd.openxmlformats-officedocument.presentationml.slideLayout+xml"/>
  <Override PartName="/ppt/notesSlides/notesSlide1.xml" ContentType="application/vnd.openxmlformats-officedocument.presentationml.notesSlide+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1"/>
    <p:sldMasterId id="2147483649" r:id="rId2"/>
  </p:sldMasterIdLst>
  <p:notesMasterIdLst>
    <p:notesMasterId r:id="rId16"/>
  </p:notesMasterIdLst>
  <p:sldIdLst>
    <p:sldId id="256" r:id="rId3"/>
    <p:sldId id="260" r:id="rId4"/>
    <p:sldId id="257" r:id="rId5"/>
    <p:sldId id="280" r:id="rId6"/>
    <p:sldId id="282" r:id="rId7"/>
    <p:sldId id="267" r:id="rId8"/>
    <p:sldId id="266" r:id="rId9"/>
    <p:sldId id="283" r:id="rId10"/>
    <p:sldId id="274" r:id="rId11"/>
    <p:sldId id="271" r:id="rId12"/>
    <p:sldId id="277" r:id="rId13"/>
    <p:sldId id="279" r:id="rId14"/>
    <p:sldId id="276" r:id="rId15"/>
  </p:sldIdLst>
  <p:sldSz cx="9144000" cy="6858000" type="screen4x3"/>
  <p:notesSz cx="6858000" cy="9144000"/>
  <p:defaultTextStyle>
    <a:defPPr>
      <a:defRPr lang="en-US"/>
    </a:defPPr>
    <a:lvl1pPr algn="l" rtl="0" fontAlgn="base">
      <a:spcBef>
        <a:spcPct val="0"/>
      </a:spcBef>
      <a:spcAft>
        <a:spcPct val="0"/>
      </a:spcAft>
      <a:defRPr sz="2400" kern="1200">
        <a:solidFill>
          <a:srgbClr val="000000"/>
        </a:solidFill>
        <a:latin typeface="Times New Roman" pitchFamily="18" charset="0"/>
        <a:ea typeface="+mn-ea"/>
        <a:cs typeface="+mn-cs"/>
        <a:sym typeface="Times New Roman" pitchFamily="18" charset="0"/>
      </a:defRPr>
    </a:lvl1pPr>
    <a:lvl2pPr marL="457200" algn="l" rtl="0" fontAlgn="base">
      <a:spcBef>
        <a:spcPct val="0"/>
      </a:spcBef>
      <a:spcAft>
        <a:spcPct val="0"/>
      </a:spcAft>
      <a:defRPr sz="2400" kern="1200">
        <a:solidFill>
          <a:srgbClr val="000000"/>
        </a:solidFill>
        <a:latin typeface="Times New Roman" pitchFamily="18" charset="0"/>
        <a:ea typeface="+mn-ea"/>
        <a:cs typeface="+mn-cs"/>
        <a:sym typeface="Times New Roman" pitchFamily="18" charset="0"/>
      </a:defRPr>
    </a:lvl2pPr>
    <a:lvl3pPr marL="914400" algn="l" rtl="0" fontAlgn="base">
      <a:spcBef>
        <a:spcPct val="0"/>
      </a:spcBef>
      <a:spcAft>
        <a:spcPct val="0"/>
      </a:spcAft>
      <a:defRPr sz="2400" kern="1200">
        <a:solidFill>
          <a:srgbClr val="000000"/>
        </a:solidFill>
        <a:latin typeface="Times New Roman" pitchFamily="18" charset="0"/>
        <a:ea typeface="+mn-ea"/>
        <a:cs typeface="+mn-cs"/>
        <a:sym typeface="Times New Roman" pitchFamily="18" charset="0"/>
      </a:defRPr>
    </a:lvl3pPr>
    <a:lvl4pPr marL="1371600" algn="l" rtl="0" fontAlgn="base">
      <a:spcBef>
        <a:spcPct val="0"/>
      </a:spcBef>
      <a:spcAft>
        <a:spcPct val="0"/>
      </a:spcAft>
      <a:defRPr sz="2400" kern="1200">
        <a:solidFill>
          <a:srgbClr val="000000"/>
        </a:solidFill>
        <a:latin typeface="Times New Roman" pitchFamily="18" charset="0"/>
        <a:ea typeface="+mn-ea"/>
        <a:cs typeface="+mn-cs"/>
        <a:sym typeface="Times New Roman" pitchFamily="18" charset="0"/>
      </a:defRPr>
    </a:lvl4pPr>
    <a:lvl5pPr marL="1828800" algn="l" rtl="0" fontAlgn="base">
      <a:spcBef>
        <a:spcPct val="0"/>
      </a:spcBef>
      <a:spcAft>
        <a:spcPct val="0"/>
      </a:spcAft>
      <a:defRPr sz="2400" kern="1200">
        <a:solidFill>
          <a:srgbClr val="000000"/>
        </a:solidFill>
        <a:latin typeface="Times New Roman" pitchFamily="18" charset="0"/>
        <a:ea typeface="+mn-ea"/>
        <a:cs typeface="+mn-cs"/>
        <a:sym typeface="Times New Roman" pitchFamily="18" charset="0"/>
      </a:defRPr>
    </a:lvl5pPr>
    <a:lvl6pPr marL="2286000" algn="l" defTabSz="914400" rtl="0" eaLnBrk="1" latinLnBrk="0" hangingPunct="1">
      <a:defRPr sz="2400" kern="1200">
        <a:solidFill>
          <a:srgbClr val="000000"/>
        </a:solidFill>
        <a:latin typeface="Times New Roman" pitchFamily="18" charset="0"/>
        <a:ea typeface="+mn-ea"/>
        <a:cs typeface="+mn-cs"/>
        <a:sym typeface="Times New Roman" pitchFamily="18" charset="0"/>
      </a:defRPr>
    </a:lvl6pPr>
    <a:lvl7pPr marL="2743200" algn="l" defTabSz="914400" rtl="0" eaLnBrk="1" latinLnBrk="0" hangingPunct="1">
      <a:defRPr sz="2400" kern="1200">
        <a:solidFill>
          <a:srgbClr val="000000"/>
        </a:solidFill>
        <a:latin typeface="Times New Roman" pitchFamily="18" charset="0"/>
        <a:ea typeface="+mn-ea"/>
        <a:cs typeface="+mn-cs"/>
        <a:sym typeface="Times New Roman" pitchFamily="18" charset="0"/>
      </a:defRPr>
    </a:lvl7pPr>
    <a:lvl8pPr marL="3200400" algn="l" defTabSz="914400" rtl="0" eaLnBrk="1" latinLnBrk="0" hangingPunct="1">
      <a:defRPr sz="2400" kern="1200">
        <a:solidFill>
          <a:srgbClr val="000000"/>
        </a:solidFill>
        <a:latin typeface="Times New Roman" pitchFamily="18" charset="0"/>
        <a:ea typeface="+mn-ea"/>
        <a:cs typeface="+mn-cs"/>
        <a:sym typeface="Times New Roman" pitchFamily="18" charset="0"/>
      </a:defRPr>
    </a:lvl8pPr>
    <a:lvl9pPr marL="3657600" algn="l" defTabSz="914400" rtl="0" eaLnBrk="1" latinLnBrk="0" hangingPunct="1">
      <a:defRPr sz="2400" kern="1200">
        <a:solidFill>
          <a:srgbClr val="000000"/>
        </a:solidFill>
        <a:latin typeface="Times New Roman" pitchFamily="18" charset="0"/>
        <a:ea typeface="+mn-ea"/>
        <a:cs typeface="+mn-cs"/>
        <a:sym typeface="Times New Roman" pitchFamily="18"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3300"/>
    <a:srgbClr val="B2B2B2"/>
  </p:clrMru>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8826" autoAdjust="0"/>
  </p:normalViewPr>
  <p:slideViewPr>
    <p:cSldViewPr>
      <p:cViewPr varScale="1">
        <p:scale>
          <a:sx n="90" d="100"/>
          <a:sy n="90" d="100"/>
        </p:scale>
        <p:origin x="-990" y="-114"/>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slide" Target="slides/slide11.xml"/><Relationship Id="rId18" Type="http://schemas.openxmlformats.org/officeDocument/2006/relationships/viewProps" Target="viewProps.xml"/><Relationship Id="rId3" Type="http://schemas.openxmlformats.org/officeDocument/2006/relationships/slide" Target="slides/slide1.xml"/><Relationship Id="rId7" Type="http://schemas.openxmlformats.org/officeDocument/2006/relationships/slide" Target="slides/slide5.xml"/><Relationship Id="rId12" Type="http://schemas.openxmlformats.org/officeDocument/2006/relationships/slide" Target="slides/slide10.xml"/><Relationship Id="rId17" Type="http://schemas.openxmlformats.org/officeDocument/2006/relationships/presProps" Target="presProps.xml"/><Relationship Id="rId2" Type="http://schemas.openxmlformats.org/officeDocument/2006/relationships/slideMaster" Target="slideMasters/slideMaster2.xml"/><Relationship Id="rId16" Type="http://schemas.openxmlformats.org/officeDocument/2006/relationships/notesMaster" Target="notesMasters/notesMaster1.xml"/><Relationship Id="rId20"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5" Type="http://schemas.openxmlformats.org/officeDocument/2006/relationships/slide" Target="slides/slide3.xml"/><Relationship Id="rId15" Type="http://schemas.openxmlformats.org/officeDocument/2006/relationships/slide" Target="slides/slide13.xml"/><Relationship Id="rId10" Type="http://schemas.openxmlformats.org/officeDocument/2006/relationships/slide" Target="slides/slide8.xml"/><Relationship Id="rId19" Type="http://schemas.openxmlformats.org/officeDocument/2006/relationships/theme" Target="theme/theme1.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slide" Target="slides/slide12.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wrap="square" lIns="91440" tIns="45720" rIns="91440" bIns="45720" numCol="1" anchor="t" anchorCtr="0" compatLnSpc="1">
            <a:prstTxWarp prst="textNoShape">
              <a:avLst/>
            </a:prstTxWarp>
          </a:bodyPr>
          <a:lstStyle>
            <a:lvl1pPr>
              <a:defRPr sz="1200"/>
            </a:lvl1pPr>
          </a:lstStyle>
          <a:p>
            <a:endParaRPr lang="ja-JP" altLang="ja-JP"/>
          </a:p>
        </p:txBody>
      </p:sp>
      <p:sp>
        <p:nvSpPr>
          <p:cNvPr id="3" name="Date Placeholder 2"/>
          <p:cNvSpPr>
            <a:spLocks noGrp="1"/>
          </p:cNvSpPr>
          <p:nvPr>
            <p:ph type="dt" idx="1"/>
          </p:nvPr>
        </p:nvSpPr>
        <p:spPr>
          <a:xfrm>
            <a:off x="3884613" y="0"/>
            <a:ext cx="2971800" cy="457200"/>
          </a:xfrm>
          <a:prstGeom prst="rect">
            <a:avLst/>
          </a:prstGeom>
        </p:spPr>
        <p:txBody>
          <a:bodyPr vert="horz" wrap="square" lIns="91440" tIns="45720" rIns="91440" bIns="45720" numCol="1" anchor="t" anchorCtr="0" compatLnSpc="1">
            <a:prstTxWarp prst="textNoShape">
              <a:avLst/>
            </a:prstTxWarp>
          </a:bodyPr>
          <a:lstStyle>
            <a:lvl1pPr algn="r">
              <a:defRPr sz="1200"/>
            </a:lvl1pPr>
          </a:lstStyle>
          <a:p>
            <a:fld id="{DCB6E729-1D16-47B3-9463-2E509DC32494}" type="datetimeFigureOut">
              <a:rPr lang="en-US" altLang="ja-JP"/>
              <a:pPr/>
              <a:t>11/4/2010</a:t>
            </a:fld>
            <a:endParaRPr lang="en-US" altLang="ja-JP"/>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pPr lvl="0"/>
            <a:endParaRPr lang="en-US" noProof="0" smtClean="0"/>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p>
        </p:txBody>
      </p:sp>
      <p:sp>
        <p:nvSpPr>
          <p:cNvPr id="6" name="Footer Placeholder 5"/>
          <p:cNvSpPr>
            <a:spLocks noGrp="1"/>
          </p:cNvSpPr>
          <p:nvPr>
            <p:ph type="ftr" sz="quarter" idx="4"/>
          </p:nvPr>
        </p:nvSpPr>
        <p:spPr>
          <a:xfrm>
            <a:off x="0" y="8685213"/>
            <a:ext cx="2971800" cy="457200"/>
          </a:xfrm>
          <a:prstGeom prst="rect">
            <a:avLst/>
          </a:prstGeom>
        </p:spPr>
        <p:txBody>
          <a:bodyPr vert="horz" wrap="square" lIns="91440" tIns="45720" rIns="91440" bIns="45720" numCol="1" anchor="b" anchorCtr="0" compatLnSpc="1">
            <a:prstTxWarp prst="textNoShape">
              <a:avLst/>
            </a:prstTxWarp>
          </a:bodyPr>
          <a:lstStyle>
            <a:lvl1pPr>
              <a:defRPr sz="1200"/>
            </a:lvl1pPr>
          </a:lstStyle>
          <a:p>
            <a:endParaRPr lang="ja-JP" altLang="ja-JP"/>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wrap="square" lIns="91440" tIns="45720" rIns="91440" bIns="45720" numCol="1" anchor="b" anchorCtr="0" compatLnSpc="1">
            <a:prstTxWarp prst="textNoShape">
              <a:avLst/>
            </a:prstTxWarp>
          </a:bodyPr>
          <a:lstStyle>
            <a:lvl1pPr algn="r">
              <a:defRPr sz="1200"/>
            </a:lvl1pPr>
          </a:lstStyle>
          <a:p>
            <a:fld id="{079D7F1E-3D6D-4D05-8CBB-5B7299D93050}" type="slidenum">
              <a:rPr lang="en-US" altLang="ja-JP"/>
              <a:pPr/>
              <a:t>‹#›</a:t>
            </a:fld>
            <a:endParaRPr lang="en-US" altLang="ja-JP"/>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Slide Image Placeholder 1"/>
          <p:cNvSpPr>
            <a:spLocks noGrp="1" noRot="1" noChangeAspect="1" noTextEdit="1"/>
          </p:cNvSpPr>
          <p:nvPr>
            <p:ph type="sldImg"/>
          </p:nvPr>
        </p:nvSpPr>
        <p:spPr bwMode="auto">
          <a:noFill/>
          <a:ln>
            <a:solidFill>
              <a:srgbClr val="000000"/>
            </a:solidFill>
            <a:miter lim="800000"/>
            <a:headEnd/>
            <a:tailEnd/>
          </a:ln>
        </p:spPr>
      </p:sp>
      <p:sp>
        <p:nvSpPr>
          <p:cNvPr id="20483" name="Notes Placeholder 2"/>
          <p:cNvSpPr>
            <a:spLocks noGrp="1"/>
          </p:cNvSpPr>
          <p:nvPr>
            <p:ph type="body" idx="1"/>
          </p:nvPr>
        </p:nvSpPr>
        <p:spPr bwMode="auto">
          <a:noFill/>
        </p:spPr>
        <p:txBody>
          <a:bodyPr wrap="square" numCol="1" anchor="t" anchorCtr="0" compatLnSpc="1">
            <a:prstTxWarp prst="textNoShape">
              <a:avLst/>
            </a:prstTxWarp>
          </a:bodyPr>
          <a:lstStyle/>
          <a:p>
            <a:pPr eaLnBrk="1" hangingPunct="1">
              <a:spcBef>
                <a:spcPct val="0"/>
              </a:spcBef>
            </a:pPr>
            <a:endParaRPr lang="ja-JP" altLang="ja-JP" smtClean="0"/>
          </a:p>
        </p:txBody>
      </p:sp>
      <p:sp>
        <p:nvSpPr>
          <p:cNvPr id="20484" name="Slide Number Placeholder 3"/>
          <p:cNvSpPr>
            <a:spLocks noGrp="1"/>
          </p:cNvSpPr>
          <p:nvPr>
            <p:ph type="sldNum" sz="quarter" idx="5"/>
          </p:nvPr>
        </p:nvSpPr>
        <p:spPr bwMode="auto">
          <a:noFill/>
          <a:ln>
            <a:miter lim="800000"/>
            <a:headEnd/>
            <a:tailEnd/>
          </a:ln>
        </p:spPr>
        <p:txBody>
          <a:bodyPr/>
          <a:lstStyle/>
          <a:p>
            <a:fld id="{14A37DFC-7ADD-44EC-A8AD-F94384D350E2}" type="slidenum">
              <a:rPr lang="en-US" altLang="ja-JP"/>
              <a:pPr/>
              <a:t>2</a:t>
            </a:fld>
            <a:endParaRPr lang="en-US" altLang="ja-JP"/>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cSld>
  <p:clrMapOvr>
    <a:masterClrMapping/>
  </p:clrMapOvr>
  <p:transition/>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1600200"/>
            <a:ext cx="8229600" cy="4525963"/>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cSld>
  <p:clrMapOvr>
    <a:masterClrMapping/>
  </p:clrMapOvr>
  <p:transition/>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Content Placeholder 2"/>
          <p:cNvSpPr>
            <a:spLocks noGrp="1"/>
          </p:cNvSpPr>
          <p:nvPr>
            <p:ph idx="1"/>
          </p:nvPr>
        </p:nvSpPr>
        <p:spPr>
          <a:xfrm>
            <a:off x="457200" y="1600200"/>
            <a:ext cx="8229600" cy="4525963"/>
          </a:xfrm>
          <a:prstGeom prst="rect">
            <a:avLst/>
          </a:prstGeo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a:prstGeom prst="rect">
            <a:avLst/>
          </a:prstGeo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a:prstGeom prst="rect">
            <a:avLst/>
          </a:prstGeo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cSld>
  <p:clrMapOvr>
    <a:masterClrMapping/>
  </p:clrMapOvr>
  <p:transition/>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Tree>
  </p:cSld>
  <p:clrMapOvr>
    <a:masterClrMapping/>
  </p:clrMapOvr>
  <p:transition/>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cSld>
  <p:clrMapOvr>
    <a:masterClrMapping/>
  </p:clrMapOvr>
  <p:transition/>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a:prstGeom prst="rect">
            <a:avLst/>
          </a:prstGeo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a:prstGeom prst="rect">
            <a:avLst/>
          </a:prstGeo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lvl1pPr>
              <a:defRPr sz="3600" b="1">
                <a:latin typeface="Trebuchet MS" pitchFamily="34" charset="0"/>
              </a:defRPr>
            </a:lvl1pPr>
          </a:lstStyle>
          <a:p>
            <a:r>
              <a:rPr lang="en-US" smtClean="0"/>
              <a:t>Click to edit Master title style</a:t>
            </a:r>
            <a:endParaRPr lang="en-US"/>
          </a:p>
        </p:txBody>
      </p:sp>
      <p:sp>
        <p:nvSpPr>
          <p:cNvPr id="3" name="Content Placeholder 2"/>
          <p:cNvSpPr>
            <a:spLocks noGrp="1"/>
          </p:cNvSpPr>
          <p:nvPr>
            <p:ph idx="1"/>
          </p:nvPr>
        </p:nvSpPr>
        <p:spPr>
          <a:xfrm>
            <a:off x="457200" y="1600200"/>
            <a:ext cx="8229600" cy="4525963"/>
          </a:xfrm>
          <a:prstGeom prst="rect">
            <a:avLst/>
          </a:prstGeom>
        </p:spPr>
        <p:txBody>
          <a:bodyPr/>
          <a:lstStyle>
            <a:lvl1pPr>
              <a:defRPr>
                <a:latin typeface="Trebuchet MS" pitchFamily="34" charset="0"/>
              </a:defRPr>
            </a:lvl1pPr>
            <a:lvl2pPr>
              <a:defRPr>
                <a:latin typeface="Trebuchet MS" pitchFamily="34" charset="0"/>
              </a:defRPr>
            </a:lvl2pPr>
            <a:lvl3pPr>
              <a:defRPr>
                <a:latin typeface="Trebuchet MS" pitchFamily="34" charset="0"/>
              </a:defRPr>
            </a:lvl3pPr>
            <a:lvl4pPr>
              <a:defRPr>
                <a:latin typeface="Trebuchet MS" pitchFamily="34" charset="0"/>
              </a:defRPr>
            </a:lvl4pPr>
            <a:lvl5pPr>
              <a:defRPr>
                <a:latin typeface="Trebuchet MS" pitchFamily="34" charset="0"/>
              </a:defRPr>
            </a:lvl5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Tree>
  </p:cSld>
  <p:clrMapOvr>
    <a:masterClrMapping/>
  </p:clrMapOvr>
  <p:transition/>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a:prstGeom prst="rect">
            <a:avLst/>
          </a:prstGeo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a:prstGeom prst="rect">
            <a:avLst/>
          </a:prstGeo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sym typeface="Times" charset="0"/>
            </a:endParaRPr>
          </a:p>
        </p:txBody>
      </p:sp>
      <p:sp>
        <p:nvSpPr>
          <p:cNvPr id="4" name="Text Placeholder 3"/>
          <p:cNvSpPr>
            <a:spLocks noGrp="1"/>
          </p:cNvSpPr>
          <p:nvPr>
            <p:ph type="body" sz="half" idx="2"/>
          </p:nvPr>
        </p:nvSpPr>
        <p:spPr>
          <a:xfrm>
            <a:off x="1792288" y="5367338"/>
            <a:ext cx="5486400" cy="804862"/>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1600200"/>
            <a:ext cx="8229600" cy="4525963"/>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23.xml><?xml version="1.0" encoding="utf-8"?>
<p:sldLayout xmlns:a="http://schemas.openxmlformats.org/drawingml/2006/main" xmlns:r="http://schemas.openxmlformats.org/officeDocument/2006/relationships" xmlns:p="http://schemas.openxmlformats.org/presentationml/2006/main" type="tbl" preserve="1">
  <p:cSld name="Title and Table">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Table Placeholder 2"/>
          <p:cNvSpPr>
            <a:spLocks noGrp="1"/>
          </p:cNvSpPr>
          <p:nvPr>
            <p:ph type="tbl" idx="1"/>
          </p:nvPr>
        </p:nvSpPr>
        <p:spPr>
          <a:xfrm>
            <a:off x="457200" y="1600200"/>
            <a:ext cx="8229600" cy="4525963"/>
          </a:xfrm>
          <a:prstGeom prst="rect">
            <a:avLst/>
          </a:prstGeom>
        </p:spPr>
        <p:txBody>
          <a:bodyPr/>
          <a:lstStyle/>
          <a:p>
            <a:pPr lvl="0"/>
            <a:endParaRPr lang="en-US" noProof="0" smtClean="0">
              <a:sym typeface="Times" charset="0"/>
            </a:endParaRPr>
          </a:p>
        </p:txBody>
      </p:sp>
    </p:spTree>
  </p:cSld>
  <p:clrMapOvr>
    <a:masterClrMapping/>
  </p:clrMapOvr>
  <p:transition/>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a:prstGeom prst="rect">
            <a:avLst/>
          </a:prstGeo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a:prstGeom prst="rect">
            <a:avLst/>
          </a:prstGeo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cSld>
  <p:clrMapOvr>
    <a:masterClrMapping/>
  </p:clrMapOvr>
  <p:transition/>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Tree>
  </p:cSld>
  <p:clrMapOvr>
    <a:masterClrMapping/>
  </p:clrMapOvr>
  <p:transition/>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cSld>
  <p:clrMapOvr>
    <a:masterClrMapping/>
  </p:clrMapOvr>
  <p:transition/>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a:prstGeom prst="rect">
            <a:avLst/>
          </a:prstGeo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a:prstGeom prst="rect">
            <a:avLst/>
          </a:prstGeo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a:prstGeom prst="rect">
            <a:avLst/>
          </a:prstGeo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a:prstGeom prst="rect">
            <a:avLst/>
          </a:prstGeo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sym typeface="Times" charset="0"/>
            </a:endParaRPr>
          </a:p>
        </p:txBody>
      </p:sp>
      <p:sp>
        <p:nvSpPr>
          <p:cNvPr id="4" name="Text Placeholder 3"/>
          <p:cNvSpPr>
            <a:spLocks noGrp="1"/>
          </p:cNvSpPr>
          <p:nvPr>
            <p:ph type="body" sz="half" idx="2"/>
          </p:nvPr>
        </p:nvSpPr>
        <p:spPr>
          <a:xfrm>
            <a:off x="1792288" y="5367338"/>
            <a:ext cx="5486400" cy="804862"/>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13" Type="http://schemas.openxmlformats.org/officeDocument/2006/relationships/theme" Target="../theme/theme2.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slideLayout" Target="../slideLayouts/slideLayout23.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Tree>
  </p:cSld>
  <p:clrMap bg1="lt1" tx1="dk1" bg2="lt2" tx2="dk2" accent1="accent1" accent2="accent2" accent3="accent3" accent4="accent4" accent5="accent5" accent6="accent6" hlink="hlink" folHlink="folHlink"/>
  <p:sldLayoutIdLst>
    <p:sldLayoutId id="2147484154" r:id="rId1"/>
    <p:sldLayoutId id="2147484176" r:id="rId2"/>
    <p:sldLayoutId id="2147484155" r:id="rId3"/>
    <p:sldLayoutId id="2147484156" r:id="rId4"/>
    <p:sldLayoutId id="2147484157" r:id="rId5"/>
    <p:sldLayoutId id="2147484158" r:id="rId6"/>
    <p:sldLayoutId id="2147484159" r:id="rId7"/>
    <p:sldLayoutId id="2147484160" r:id="rId8"/>
    <p:sldLayoutId id="2147484161" r:id="rId9"/>
    <p:sldLayoutId id="2147484162" r:id="rId10"/>
    <p:sldLayoutId id="2147484163" r:id="rId11"/>
  </p:sldLayoutIdLst>
  <p:transition/>
  <p:hf hdr="0" ftr="0" dt="0"/>
  <p:txStyles>
    <p:titleStyle>
      <a:lvl1pPr marL="39688" indent="-39688" algn="ctr" rtl="0" eaLnBrk="0" fontAlgn="base" hangingPunct="0">
        <a:spcBef>
          <a:spcPct val="0"/>
        </a:spcBef>
        <a:spcAft>
          <a:spcPct val="0"/>
        </a:spcAft>
        <a:defRPr sz="3200">
          <a:solidFill>
            <a:schemeClr val="tx1"/>
          </a:solidFill>
          <a:latin typeface="+mj-lt"/>
          <a:ea typeface="+mj-ea"/>
          <a:cs typeface="+mj-cs"/>
          <a:sym typeface="Times" charset="0"/>
        </a:defRPr>
      </a:lvl1pPr>
      <a:lvl2pPr marL="39688" indent="-39688" algn="ctr" rtl="0" eaLnBrk="0" fontAlgn="base" hangingPunct="0">
        <a:spcBef>
          <a:spcPct val="0"/>
        </a:spcBef>
        <a:spcAft>
          <a:spcPct val="0"/>
        </a:spcAft>
        <a:defRPr sz="3200">
          <a:solidFill>
            <a:schemeClr val="tx1"/>
          </a:solidFill>
          <a:latin typeface="Times" charset="0"/>
          <a:sym typeface="Times" charset="0"/>
        </a:defRPr>
      </a:lvl2pPr>
      <a:lvl3pPr marL="39688" indent="-39688" algn="ctr" rtl="0" eaLnBrk="0" fontAlgn="base" hangingPunct="0">
        <a:spcBef>
          <a:spcPct val="0"/>
        </a:spcBef>
        <a:spcAft>
          <a:spcPct val="0"/>
        </a:spcAft>
        <a:defRPr sz="3200">
          <a:solidFill>
            <a:schemeClr val="tx1"/>
          </a:solidFill>
          <a:latin typeface="Times" charset="0"/>
          <a:sym typeface="Times" charset="0"/>
        </a:defRPr>
      </a:lvl3pPr>
      <a:lvl4pPr marL="39688" indent="-39688" algn="ctr" rtl="0" eaLnBrk="0" fontAlgn="base" hangingPunct="0">
        <a:spcBef>
          <a:spcPct val="0"/>
        </a:spcBef>
        <a:spcAft>
          <a:spcPct val="0"/>
        </a:spcAft>
        <a:defRPr sz="3200">
          <a:solidFill>
            <a:schemeClr val="tx1"/>
          </a:solidFill>
          <a:latin typeface="Times" charset="0"/>
          <a:sym typeface="Times" charset="0"/>
        </a:defRPr>
      </a:lvl4pPr>
      <a:lvl5pPr marL="39688" indent="-39688" algn="ctr" rtl="0" eaLnBrk="0" fontAlgn="base" hangingPunct="0">
        <a:spcBef>
          <a:spcPct val="0"/>
        </a:spcBef>
        <a:spcAft>
          <a:spcPct val="0"/>
        </a:spcAft>
        <a:defRPr sz="3200">
          <a:solidFill>
            <a:schemeClr val="tx1"/>
          </a:solidFill>
          <a:latin typeface="Times" charset="0"/>
          <a:sym typeface="Times" charset="0"/>
        </a:defRPr>
      </a:lvl5pPr>
      <a:lvl6pPr marL="496888" algn="ctr" rtl="0" fontAlgn="base">
        <a:spcBef>
          <a:spcPct val="0"/>
        </a:spcBef>
        <a:spcAft>
          <a:spcPct val="0"/>
        </a:spcAft>
        <a:defRPr sz="3200">
          <a:solidFill>
            <a:schemeClr val="tx1"/>
          </a:solidFill>
          <a:latin typeface="Times" charset="0"/>
          <a:sym typeface="Times" charset="0"/>
        </a:defRPr>
      </a:lvl6pPr>
      <a:lvl7pPr marL="954088" algn="ctr" rtl="0" fontAlgn="base">
        <a:spcBef>
          <a:spcPct val="0"/>
        </a:spcBef>
        <a:spcAft>
          <a:spcPct val="0"/>
        </a:spcAft>
        <a:defRPr sz="3200">
          <a:solidFill>
            <a:schemeClr val="tx1"/>
          </a:solidFill>
          <a:latin typeface="Times" charset="0"/>
          <a:sym typeface="Times" charset="0"/>
        </a:defRPr>
      </a:lvl7pPr>
      <a:lvl8pPr marL="1411288" algn="ctr" rtl="0" fontAlgn="base">
        <a:spcBef>
          <a:spcPct val="0"/>
        </a:spcBef>
        <a:spcAft>
          <a:spcPct val="0"/>
        </a:spcAft>
        <a:defRPr sz="3200">
          <a:solidFill>
            <a:schemeClr val="tx1"/>
          </a:solidFill>
          <a:latin typeface="Times" charset="0"/>
          <a:sym typeface="Times" charset="0"/>
        </a:defRPr>
      </a:lvl8pPr>
      <a:lvl9pPr marL="1868488" algn="ctr" rtl="0" fontAlgn="base">
        <a:spcBef>
          <a:spcPct val="0"/>
        </a:spcBef>
        <a:spcAft>
          <a:spcPct val="0"/>
        </a:spcAft>
        <a:defRPr sz="3200">
          <a:solidFill>
            <a:schemeClr val="tx1"/>
          </a:solidFill>
          <a:latin typeface="Times" charset="0"/>
          <a:sym typeface="Times" charset="0"/>
        </a:defRPr>
      </a:lvl9pPr>
    </p:titleStyle>
    <p:bodyStyle>
      <a:lvl1pPr marL="382588" indent="-342900" algn="l" rtl="0" eaLnBrk="0" fontAlgn="base" hangingPunct="0">
        <a:spcBef>
          <a:spcPts val="800"/>
        </a:spcBef>
        <a:spcAft>
          <a:spcPct val="0"/>
        </a:spcAft>
        <a:buSzPct val="100000"/>
        <a:buFont typeface="Times" charset="0"/>
        <a:buChar char="•"/>
        <a:defRPr sz="3200">
          <a:solidFill>
            <a:schemeClr val="tx1"/>
          </a:solidFill>
          <a:latin typeface="+mn-lt"/>
          <a:ea typeface="+mn-ea"/>
          <a:cs typeface="+mn-cs"/>
          <a:sym typeface="Times" charset="0"/>
        </a:defRPr>
      </a:lvl1pPr>
      <a:lvl2pPr marL="782638" indent="-285750" algn="l" rtl="0" eaLnBrk="0" fontAlgn="base" hangingPunct="0">
        <a:spcBef>
          <a:spcPts val="700"/>
        </a:spcBef>
        <a:spcAft>
          <a:spcPct val="0"/>
        </a:spcAft>
        <a:buSzPct val="100000"/>
        <a:buFont typeface="Times" charset="0"/>
        <a:buChar char="–"/>
        <a:defRPr sz="2800">
          <a:solidFill>
            <a:schemeClr val="tx1"/>
          </a:solidFill>
          <a:latin typeface="+mn-lt"/>
          <a:sym typeface="Times" charset="0"/>
        </a:defRPr>
      </a:lvl2pPr>
      <a:lvl3pPr marL="1125538" indent="-228600" algn="l" rtl="0" eaLnBrk="0" fontAlgn="base" hangingPunct="0">
        <a:spcBef>
          <a:spcPts val="600"/>
        </a:spcBef>
        <a:spcAft>
          <a:spcPct val="0"/>
        </a:spcAft>
        <a:buSzPct val="100000"/>
        <a:buFont typeface="Times" charset="0"/>
        <a:buChar char="•"/>
        <a:defRPr sz="2400">
          <a:solidFill>
            <a:schemeClr val="tx1"/>
          </a:solidFill>
          <a:latin typeface="+mn-lt"/>
          <a:sym typeface="Times" charset="0"/>
        </a:defRPr>
      </a:lvl3pPr>
      <a:lvl4pPr marL="1468438" indent="-228600" algn="l" rtl="0" eaLnBrk="0" fontAlgn="base" hangingPunct="0">
        <a:spcBef>
          <a:spcPts val="500"/>
        </a:spcBef>
        <a:spcAft>
          <a:spcPct val="0"/>
        </a:spcAft>
        <a:buSzPct val="100000"/>
        <a:buFont typeface="Times" charset="0"/>
        <a:buChar char="–"/>
        <a:defRPr sz="2000">
          <a:solidFill>
            <a:schemeClr val="tx1"/>
          </a:solidFill>
          <a:latin typeface="+mn-lt"/>
          <a:sym typeface="Times" charset="0"/>
        </a:defRPr>
      </a:lvl4pPr>
      <a:lvl5pPr marL="1811338" indent="-228600" algn="l" rtl="0" eaLnBrk="0" fontAlgn="base" hangingPunct="0">
        <a:spcBef>
          <a:spcPts val="500"/>
        </a:spcBef>
        <a:spcAft>
          <a:spcPct val="0"/>
        </a:spcAft>
        <a:buSzPct val="100000"/>
        <a:buFont typeface="Times" charset="0"/>
        <a:buChar char="•"/>
        <a:defRPr sz="2000">
          <a:solidFill>
            <a:schemeClr val="tx1"/>
          </a:solidFill>
          <a:latin typeface="+mn-lt"/>
          <a:sym typeface="Times" charset="0"/>
        </a:defRPr>
      </a:lvl5pPr>
      <a:lvl6pPr marL="2268538" indent="-228600" algn="l" rtl="0" fontAlgn="base">
        <a:spcBef>
          <a:spcPts val="500"/>
        </a:spcBef>
        <a:spcAft>
          <a:spcPct val="0"/>
        </a:spcAft>
        <a:buSzPct val="100000"/>
        <a:buFont typeface="Times" charset="0"/>
        <a:buChar char="•"/>
        <a:defRPr sz="2000">
          <a:solidFill>
            <a:schemeClr val="tx1"/>
          </a:solidFill>
          <a:latin typeface="+mn-lt"/>
          <a:sym typeface="Times" charset="0"/>
        </a:defRPr>
      </a:lvl6pPr>
      <a:lvl7pPr marL="2725738" indent="-228600" algn="l" rtl="0" fontAlgn="base">
        <a:spcBef>
          <a:spcPts val="500"/>
        </a:spcBef>
        <a:spcAft>
          <a:spcPct val="0"/>
        </a:spcAft>
        <a:buSzPct val="100000"/>
        <a:buFont typeface="Times" charset="0"/>
        <a:buChar char="•"/>
        <a:defRPr sz="2000">
          <a:solidFill>
            <a:schemeClr val="tx1"/>
          </a:solidFill>
          <a:latin typeface="+mn-lt"/>
          <a:sym typeface="Times" charset="0"/>
        </a:defRPr>
      </a:lvl7pPr>
      <a:lvl8pPr marL="3182938" indent="-228600" algn="l" rtl="0" fontAlgn="base">
        <a:spcBef>
          <a:spcPts val="500"/>
        </a:spcBef>
        <a:spcAft>
          <a:spcPct val="0"/>
        </a:spcAft>
        <a:buSzPct val="100000"/>
        <a:buFont typeface="Times" charset="0"/>
        <a:buChar char="•"/>
        <a:defRPr sz="2000">
          <a:solidFill>
            <a:schemeClr val="tx1"/>
          </a:solidFill>
          <a:latin typeface="+mn-lt"/>
          <a:sym typeface="Times" charset="0"/>
        </a:defRPr>
      </a:lvl8pPr>
      <a:lvl9pPr marL="3640138" indent="-228600" algn="l" rtl="0" fontAlgn="base">
        <a:spcBef>
          <a:spcPts val="500"/>
        </a:spcBef>
        <a:spcAft>
          <a:spcPct val="0"/>
        </a:spcAft>
        <a:buSzPct val="100000"/>
        <a:buFont typeface="Times" charset="0"/>
        <a:buChar char="•"/>
        <a:defRPr sz="2000">
          <a:solidFill>
            <a:schemeClr val="tx1"/>
          </a:solidFill>
          <a:latin typeface="+mn-lt"/>
          <a:sym typeface="Times" charset="0"/>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Tree>
  </p:cSld>
  <p:clrMap bg1="lt1" tx1="dk1" bg2="lt2" tx2="dk2" accent1="accent1" accent2="accent2" accent3="accent3" accent4="accent4" accent5="accent5" accent6="accent6" hlink="hlink" folHlink="folHlink"/>
  <p:sldLayoutIdLst>
    <p:sldLayoutId id="2147484164" r:id="rId1"/>
    <p:sldLayoutId id="2147484165" r:id="rId2"/>
    <p:sldLayoutId id="2147484166" r:id="rId3"/>
    <p:sldLayoutId id="2147484167" r:id="rId4"/>
    <p:sldLayoutId id="2147484168" r:id="rId5"/>
    <p:sldLayoutId id="2147484169" r:id="rId6"/>
    <p:sldLayoutId id="2147484170" r:id="rId7"/>
    <p:sldLayoutId id="2147484171" r:id="rId8"/>
    <p:sldLayoutId id="2147484172" r:id="rId9"/>
    <p:sldLayoutId id="2147484173" r:id="rId10"/>
    <p:sldLayoutId id="2147484174" r:id="rId11"/>
    <p:sldLayoutId id="2147484175" r:id="rId12"/>
  </p:sldLayoutIdLst>
  <p:transition/>
  <p:hf hdr="0" ftr="0" dt="0"/>
  <p:txStyles>
    <p:titleStyle>
      <a:lvl1pPr marL="39688" indent="-39688" algn="ctr" rtl="0" eaLnBrk="0" fontAlgn="base" hangingPunct="0">
        <a:spcBef>
          <a:spcPct val="0"/>
        </a:spcBef>
        <a:spcAft>
          <a:spcPct val="0"/>
        </a:spcAft>
        <a:defRPr sz="3200">
          <a:solidFill>
            <a:schemeClr val="tx1"/>
          </a:solidFill>
          <a:latin typeface="+mj-lt"/>
          <a:ea typeface="+mj-ea"/>
          <a:cs typeface="+mj-cs"/>
          <a:sym typeface="Times" charset="0"/>
        </a:defRPr>
      </a:lvl1pPr>
      <a:lvl2pPr marL="39688" indent="-39688" algn="ctr" rtl="0" eaLnBrk="0" fontAlgn="base" hangingPunct="0">
        <a:spcBef>
          <a:spcPct val="0"/>
        </a:spcBef>
        <a:spcAft>
          <a:spcPct val="0"/>
        </a:spcAft>
        <a:defRPr sz="3200">
          <a:solidFill>
            <a:schemeClr val="tx1"/>
          </a:solidFill>
          <a:latin typeface="Times" charset="0"/>
          <a:sym typeface="Times" charset="0"/>
        </a:defRPr>
      </a:lvl2pPr>
      <a:lvl3pPr marL="39688" indent="-39688" algn="ctr" rtl="0" eaLnBrk="0" fontAlgn="base" hangingPunct="0">
        <a:spcBef>
          <a:spcPct val="0"/>
        </a:spcBef>
        <a:spcAft>
          <a:spcPct val="0"/>
        </a:spcAft>
        <a:defRPr sz="3200">
          <a:solidFill>
            <a:schemeClr val="tx1"/>
          </a:solidFill>
          <a:latin typeface="Times" charset="0"/>
          <a:sym typeface="Times" charset="0"/>
        </a:defRPr>
      </a:lvl3pPr>
      <a:lvl4pPr marL="39688" indent="-39688" algn="ctr" rtl="0" eaLnBrk="0" fontAlgn="base" hangingPunct="0">
        <a:spcBef>
          <a:spcPct val="0"/>
        </a:spcBef>
        <a:spcAft>
          <a:spcPct val="0"/>
        </a:spcAft>
        <a:defRPr sz="3200">
          <a:solidFill>
            <a:schemeClr val="tx1"/>
          </a:solidFill>
          <a:latin typeface="Times" charset="0"/>
          <a:sym typeface="Times" charset="0"/>
        </a:defRPr>
      </a:lvl4pPr>
      <a:lvl5pPr marL="39688" indent="-39688" algn="ctr" rtl="0" eaLnBrk="0" fontAlgn="base" hangingPunct="0">
        <a:spcBef>
          <a:spcPct val="0"/>
        </a:spcBef>
        <a:spcAft>
          <a:spcPct val="0"/>
        </a:spcAft>
        <a:defRPr sz="3200">
          <a:solidFill>
            <a:schemeClr val="tx1"/>
          </a:solidFill>
          <a:latin typeface="Times" charset="0"/>
          <a:sym typeface="Times" charset="0"/>
        </a:defRPr>
      </a:lvl5pPr>
      <a:lvl6pPr marL="496888" algn="ctr" rtl="0" fontAlgn="base">
        <a:spcBef>
          <a:spcPct val="0"/>
        </a:spcBef>
        <a:spcAft>
          <a:spcPct val="0"/>
        </a:spcAft>
        <a:defRPr sz="3200">
          <a:solidFill>
            <a:schemeClr val="tx1"/>
          </a:solidFill>
          <a:latin typeface="Times" charset="0"/>
          <a:sym typeface="Times" charset="0"/>
        </a:defRPr>
      </a:lvl6pPr>
      <a:lvl7pPr marL="954088" algn="ctr" rtl="0" fontAlgn="base">
        <a:spcBef>
          <a:spcPct val="0"/>
        </a:spcBef>
        <a:spcAft>
          <a:spcPct val="0"/>
        </a:spcAft>
        <a:defRPr sz="3200">
          <a:solidFill>
            <a:schemeClr val="tx1"/>
          </a:solidFill>
          <a:latin typeface="Times" charset="0"/>
          <a:sym typeface="Times" charset="0"/>
        </a:defRPr>
      </a:lvl7pPr>
      <a:lvl8pPr marL="1411288" algn="ctr" rtl="0" fontAlgn="base">
        <a:spcBef>
          <a:spcPct val="0"/>
        </a:spcBef>
        <a:spcAft>
          <a:spcPct val="0"/>
        </a:spcAft>
        <a:defRPr sz="3200">
          <a:solidFill>
            <a:schemeClr val="tx1"/>
          </a:solidFill>
          <a:latin typeface="Times" charset="0"/>
          <a:sym typeface="Times" charset="0"/>
        </a:defRPr>
      </a:lvl8pPr>
      <a:lvl9pPr marL="1868488" algn="ctr" rtl="0" fontAlgn="base">
        <a:spcBef>
          <a:spcPct val="0"/>
        </a:spcBef>
        <a:spcAft>
          <a:spcPct val="0"/>
        </a:spcAft>
        <a:defRPr sz="3200">
          <a:solidFill>
            <a:schemeClr val="tx1"/>
          </a:solidFill>
          <a:latin typeface="Times" charset="0"/>
          <a:sym typeface="Times" charset="0"/>
        </a:defRPr>
      </a:lvl9pPr>
    </p:titleStyle>
    <p:bodyStyle>
      <a:lvl1pPr marL="382588" indent="-342900" algn="l" rtl="0" eaLnBrk="0" fontAlgn="base" hangingPunct="0">
        <a:spcBef>
          <a:spcPts val="800"/>
        </a:spcBef>
        <a:spcAft>
          <a:spcPct val="0"/>
        </a:spcAft>
        <a:buSzPct val="100000"/>
        <a:buFont typeface="Times" charset="0"/>
        <a:buChar char="•"/>
        <a:defRPr sz="3200">
          <a:solidFill>
            <a:schemeClr val="tx1"/>
          </a:solidFill>
          <a:latin typeface="+mn-lt"/>
          <a:ea typeface="+mn-ea"/>
          <a:cs typeface="+mn-cs"/>
          <a:sym typeface="Times" charset="0"/>
        </a:defRPr>
      </a:lvl1pPr>
      <a:lvl2pPr marL="782638" indent="-285750" algn="l" rtl="0" eaLnBrk="0" fontAlgn="base" hangingPunct="0">
        <a:spcBef>
          <a:spcPts val="700"/>
        </a:spcBef>
        <a:spcAft>
          <a:spcPct val="0"/>
        </a:spcAft>
        <a:buSzPct val="100000"/>
        <a:buFont typeface="Times" charset="0"/>
        <a:buChar char="–"/>
        <a:defRPr sz="2800">
          <a:solidFill>
            <a:schemeClr val="tx1"/>
          </a:solidFill>
          <a:latin typeface="+mn-lt"/>
          <a:sym typeface="Times" charset="0"/>
        </a:defRPr>
      </a:lvl2pPr>
      <a:lvl3pPr marL="1125538" indent="-228600" algn="l" rtl="0" eaLnBrk="0" fontAlgn="base" hangingPunct="0">
        <a:spcBef>
          <a:spcPts val="600"/>
        </a:spcBef>
        <a:spcAft>
          <a:spcPct val="0"/>
        </a:spcAft>
        <a:buSzPct val="100000"/>
        <a:buFont typeface="Times" charset="0"/>
        <a:buChar char="•"/>
        <a:defRPr sz="2400">
          <a:solidFill>
            <a:schemeClr val="tx1"/>
          </a:solidFill>
          <a:latin typeface="+mn-lt"/>
          <a:sym typeface="Times" charset="0"/>
        </a:defRPr>
      </a:lvl3pPr>
      <a:lvl4pPr marL="1468438" indent="-228600" algn="l" rtl="0" eaLnBrk="0" fontAlgn="base" hangingPunct="0">
        <a:spcBef>
          <a:spcPts val="500"/>
        </a:spcBef>
        <a:spcAft>
          <a:spcPct val="0"/>
        </a:spcAft>
        <a:buSzPct val="100000"/>
        <a:buFont typeface="Times" charset="0"/>
        <a:buChar char="–"/>
        <a:defRPr sz="2000">
          <a:solidFill>
            <a:schemeClr val="tx1"/>
          </a:solidFill>
          <a:latin typeface="+mn-lt"/>
          <a:sym typeface="Times" charset="0"/>
        </a:defRPr>
      </a:lvl4pPr>
      <a:lvl5pPr marL="1811338" indent="-228600" algn="l" rtl="0" eaLnBrk="0" fontAlgn="base" hangingPunct="0">
        <a:spcBef>
          <a:spcPts val="500"/>
        </a:spcBef>
        <a:spcAft>
          <a:spcPct val="0"/>
        </a:spcAft>
        <a:buSzPct val="100000"/>
        <a:buFont typeface="Times" charset="0"/>
        <a:buChar char="•"/>
        <a:defRPr sz="2000">
          <a:solidFill>
            <a:schemeClr val="tx1"/>
          </a:solidFill>
          <a:latin typeface="+mn-lt"/>
          <a:sym typeface="Times" charset="0"/>
        </a:defRPr>
      </a:lvl5pPr>
      <a:lvl6pPr marL="2268538" indent="-228600" algn="l" rtl="0" fontAlgn="base">
        <a:spcBef>
          <a:spcPts val="500"/>
        </a:spcBef>
        <a:spcAft>
          <a:spcPct val="0"/>
        </a:spcAft>
        <a:buSzPct val="100000"/>
        <a:buFont typeface="Times" charset="0"/>
        <a:buChar char="•"/>
        <a:defRPr sz="2000">
          <a:solidFill>
            <a:schemeClr val="tx1"/>
          </a:solidFill>
          <a:latin typeface="+mn-lt"/>
          <a:sym typeface="Times" charset="0"/>
        </a:defRPr>
      </a:lvl6pPr>
      <a:lvl7pPr marL="2725738" indent="-228600" algn="l" rtl="0" fontAlgn="base">
        <a:spcBef>
          <a:spcPts val="500"/>
        </a:spcBef>
        <a:spcAft>
          <a:spcPct val="0"/>
        </a:spcAft>
        <a:buSzPct val="100000"/>
        <a:buFont typeface="Times" charset="0"/>
        <a:buChar char="•"/>
        <a:defRPr sz="2000">
          <a:solidFill>
            <a:schemeClr val="tx1"/>
          </a:solidFill>
          <a:latin typeface="+mn-lt"/>
          <a:sym typeface="Times" charset="0"/>
        </a:defRPr>
      </a:lvl7pPr>
      <a:lvl8pPr marL="3182938" indent="-228600" algn="l" rtl="0" fontAlgn="base">
        <a:spcBef>
          <a:spcPts val="500"/>
        </a:spcBef>
        <a:spcAft>
          <a:spcPct val="0"/>
        </a:spcAft>
        <a:buSzPct val="100000"/>
        <a:buFont typeface="Times" charset="0"/>
        <a:buChar char="•"/>
        <a:defRPr sz="2000">
          <a:solidFill>
            <a:schemeClr val="tx1"/>
          </a:solidFill>
          <a:latin typeface="+mn-lt"/>
          <a:sym typeface="Times" charset="0"/>
        </a:defRPr>
      </a:lvl8pPr>
      <a:lvl9pPr marL="3640138" indent="-228600" algn="l" rtl="0" fontAlgn="base">
        <a:spcBef>
          <a:spcPts val="500"/>
        </a:spcBef>
        <a:spcAft>
          <a:spcPct val="0"/>
        </a:spcAft>
        <a:buSzPct val="100000"/>
        <a:buFont typeface="Times" charset="0"/>
        <a:buChar char="•"/>
        <a:defRPr sz="2000">
          <a:solidFill>
            <a:schemeClr val="tx1"/>
          </a:solidFill>
          <a:latin typeface="+mn-lt"/>
          <a:sym typeface="Times" charset="0"/>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hyperlink" Target="http://standards.ieee.org/guides/opman/sect6.html" TargetMode="External"/><Relationship Id="rId2" Type="http://schemas.openxmlformats.org/officeDocument/2006/relationships/hyperlink" Target="http://standards.ieee.org/guides/bylaws/sect6-7.html" TargetMode="External"/><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13.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7.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Rectangle 1"/>
          <p:cNvSpPr>
            <a:spLocks/>
          </p:cNvSpPr>
          <p:nvPr/>
        </p:nvSpPr>
        <p:spPr bwMode="auto">
          <a:xfrm>
            <a:off x="0" y="0"/>
            <a:ext cx="9144000" cy="5410200"/>
          </a:xfrm>
          <a:prstGeom prst="rect">
            <a:avLst/>
          </a:prstGeom>
          <a:noFill/>
          <a:ln w="12700">
            <a:noFill/>
            <a:miter lim="800000"/>
            <a:headEnd/>
            <a:tailEnd/>
          </a:ln>
        </p:spPr>
        <p:txBody>
          <a:bodyPr lIns="0" tIns="0" rIns="40639" bIns="0"/>
          <a:lstStyle/>
          <a:p>
            <a:pPr marL="382588" algn="ctr"/>
            <a:r>
              <a:rPr lang="en-US" altLang="ja-JP" sz="1800" dirty="0">
                <a:solidFill>
                  <a:schemeClr val="tx1"/>
                </a:solidFill>
                <a:ea typeface="ＭＳ Ｐゴシック" pitchFamily="50" charset="-128"/>
                <a:cs typeface="Times New Roman" pitchFamily="18" charset="0"/>
              </a:rPr>
              <a:t>ITU-R Liaison Group Report - Session </a:t>
            </a:r>
            <a:r>
              <a:rPr lang="en-US" altLang="ja-JP" sz="1800" dirty="0" smtClean="0">
                <a:solidFill>
                  <a:schemeClr val="tx1"/>
                </a:solidFill>
                <a:ea typeface="ＭＳ Ｐゴシック" pitchFamily="50" charset="-128"/>
                <a:cs typeface="Times New Roman" pitchFamily="18" charset="0"/>
              </a:rPr>
              <a:t>#70 </a:t>
            </a:r>
            <a:r>
              <a:rPr lang="en-US" altLang="ja-JP" sz="1800" dirty="0">
                <a:solidFill>
                  <a:schemeClr val="tx1"/>
                </a:solidFill>
                <a:ea typeface="ＭＳ Ｐゴシック" pitchFamily="50" charset="-128"/>
                <a:cs typeface="Times New Roman" pitchFamily="18" charset="0"/>
              </a:rPr>
              <a:t>Opening Plenary</a:t>
            </a:r>
          </a:p>
          <a:p>
            <a:pPr marL="382588" algn="ctr"/>
            <a:endParaRPr lang="en-US" altLang="ja-JP" sz="1200" dirty="0">
              <a:solidFill>
                <a:schemeClr val="tx1"/>
              </a:solidFill>
              <a:latin typeface="Times" charset="0"/>
              <a:ea typeface="ＭＳ Ｐゴシック" pitchFamily="50" charset="-128"/>
              <a:cs typeface="Times" charset="0"/>
              <a:sym typeface="Times" charset="0"/>
            </a:endParaRPr>
          </a:p>
          <a:p>
            <a:pPr marL="382588"/>
            <a:r>
              <a:rPr lang="en-US" altLang="ja-JP" sz="1200" b="1" dirty="0">
                <a:solidFill>
                  <a:schemeClr val="tx1"/>
                </a:solidFill>
                <a:latin typeface="Times" charset="0"/>
                <a:ea typeface="ＭＳ Ｐゴシック" pitchFamily="50" charset="-128"/>
                <a:cs typeface="Times" charset="0"/>
                <a:sym typeface="Times" charset="0"/>
              </a:rPr>
              <a:t>IEEE 802.16 Presentation Submission Template (Rev. 9)</a:t>
            </a:r>
            <a:r>
              <a:rPr lang="en-US" altLang="ja-JP" sz="1200" dirty="0">
                <a:solidFill>
                  <a:schemeClr val="tx1"/>
                </a:solidFill>
                <a:latin typeface="Times" charset="0"/>
                <a:ea typeface="ＭＳ Ｐゴシック" pitchFamily="50" charset="-128"/>
                <a:cs typeface="Times" charset="0"/>
                <a:sym typeface="Times" charset="0"/>
              </a:rPr>
              <a:t> </a:t>
            </a:r>
          </a:p>
          <a:p>
            <a:pPr marL="382588"/>
            <a:r>
              <a:rPr lang="en-US" altLang="ja-JP" sz="1200" dirty="0">
                <a:solidFill>
                  <a:schemeClr val="tx1"/>
                </a:solidFill>
                <a:latin typeface="Times" charset="0"/>
                <a:ea typeface="ＭＳ Ｐゴシック" pitchFamily="50" charset="-128"/>
                <a:cs typeface="Times" charset="0"/>
                <a:sym typeface="Times" charset="0"/>
              </a:rPr>
              <a:t>Document Number:</a:t>
            </a:r>
          </a:p>
          <a:p>
            <a:pPr marL="382588"/>
            <a:r>
              <a:rPr lang="en-US" altLang="ja-JP" sz="1200" dirty="0">
                <a:solidFill>
                  <a:schemeClr val="tx1"/>
                </a:solidFill>
                <a:latin typeface="Times" charset="0"/>
                <a:ea typeface="ＭＳ Ｐゴシック" pitchFamily="50" charset="-128"/>
                <a:cs typeface="Times" charset="0"/>
                <a:sym typeface="Times" charset="0"/>
              </a:rPr>
              <a:t>IEEE </a:t>
            </a:r>
            <a:r>
              <a:rPr lang="en-US" altLang="ja-JP" sz="1200" dirty="0" smtClean="0">
                <a:solidFill>
                  <a:schemeClr val="tx1"/>
                </a:solidFill>
                <a:latin typeface="Times" charset="0"/>
                <a:ea typeface="ＭＳ Ｐゴシック" pitchFamily="50" charset="-128"/>
                <a:cs typeface="Times" charset="0"/>
                <a:sym typeface="Times" charset="0"/>
              </a:rPr>
              <a:t>L802.16-10/00xx</a:t>
            </a:r>
            <a:endParaRPr lang="en-US" altLang="ja-JP" sz="1200" dirty="0">
              <a:solidFill>
                <a:schemeClr val="tx1"/>
              </a:solidFill>
              <a:latin typeface="Times" charset="0"/>
              <a:ea typeface="ＭＳ Ｐゴシック" pitchFamily="50" charset="-128"/>
              <a:cs typeface="Times" charset="0"/>
              <a:sym typeface="Times" charset="0"/>
            </a:endParaRPr>
          </a:p>
          <a:p>
            <a:pPr marL="382588"/>
            <a:r>
              <a:rPr lang="en-US" altLang="ja-JP" sz="1200" dirty="0">
                <a:solidFill>
                  <a:schemeClr val="tx1"/>
                </a:solidFill>
                <a:latin typeface="Times" charset="0"/>
                <a:ea typeface="ＭＳ Ｐゴシック" pitchFamily="50" charset="-128"/>
                <a:cs typeface="Times" charset="0"/>
                <a:sym typeface="Times" charset="0"/>
              </a:rPr>
              <a:t>Date Submitted:</a:t>
            </a:r>
          </a:p>
          <a:p>
            <a:pPr marL="382588"/>
            <a:r>
              <a:rPr lang="en-US" altLang="ja-JP" sz="1200" dirty="0" smtClean="0">
                <a:solidFill>
                  <a:schemeClr val="tx1"/>
                </a:solidFill>
                <a:latin typeface="Times" charset="0"/>
                <a:ea typeface="ＭＳ Ｐゴシック" pitchFamily="50" charset="-128"/>
                <a:cs typeface="Times" charset="0"/>
                <a:sym typeface="Times" charset="0"/>
              </a:rPr>
              <a:t>2010-11-08</a:t>
            </a:r>
            <a:endParaRPr lang="en-US" altLang="ja-JP" sz="1200" dirty="0">
              <a:solidFill>
                <a:schemeClr val="tx1"/>
              </a:solidFill>
              <a:latin typeface="Times" charset="0"/>
              <a:ea typeface="ＭＳ Ｐゴシック" pitchFamily="50" charset="-128"/>
              <a:cs typeface="Times" charset="0"/>
              <a:sym typeface="Times" charset="0"/>
            </a:endParaRPr>
          </a:p>
          <a:p>
            <a:pPr marL="382588"/>
            <a:r>
              <a:rPr lang="en-US" altLang="ja-JP" sz="1200" dirty="0">
                <a:solidFill>
                  <a:schemeClr val="tx1"/>
                </a:solidFill>
                <a:latin typeface="Times" charset="0"/>
                <a:ea typeface="ＭＳ Ｐゴシック" pitchFamily="50" charset="-128"/>
                <a:cs typeface="Times" charset="0"/>
                <a:sym typeface="Times" charset="0"/>
              </a:rPr>
              <a:t>Source:</a:t>
            </a:r>
          </a:p>
          <a:p>
            <a:pPr marL="382588"/>
            <a:r>
              <a:rPr lang="en-US" altLang="ja-JP" sz="1200" dirty="0" smtClean="0">
                <a:solidFill>
                  <a:schemeClr val="tx1"/>
                </a:solidFill>
                <a:latin typeface="Times" charset="0"/>
                <a:ea typeface="ＭＳ Ｐゴシック" pitchFamily="50" charset="-128"/>
                <a:cs typeface="Times" charset="0"/>
                <a:sym typeface="Times" charset="0"/>
              </a:rPr>
              <a:t>Takashi Shono</a:t>
            </a:r>
            <a:r>
              <a:rPr lang="en-US" altLang="ja-JP" sz="1200" dirty="0">
                <a:solidFill>
                  <a:schemeClr val="tx1"/>
                </a:solidFill>
                <a:latin typeface="Times" charset="0"/>
                <a:ea typeface="ＭＳ Ｐゴシック" pitchFamily="50" charset="-128"/>
                <a:cs typeface="Times" charset="0"/>
                <a:sym typeface="Times" charset="0"/>
              </a:rPr>
              <a:t>			Voice:	</a:t>
            </a:r>
            <a:r>
              <a:rPr lang="en-US" altLang="ja-JP" sz="1200" dirty="0" smtClean="0">
                <a:solidFill>
                  <a:schemeClr val="tx1"/>
                </a:solidFill>
                <a:latin typeface="Times" charset="0"/>
                <a:ea typeface="ＭＳ Ｐゴシック" pitchFamily="50" charset="-128"/>
                <a:cs typeface="Times" charset="0"/>
                <a:sym typeface="Times" charset="0"/>
              </a:rPr>
              <a:t>+81 3 6268 4665</a:t>
            </a:r>
            <a:endParaRPr lang="en-US" altLang="ja-JP" sz="1200" dirty="0">
              <a:solidFill>
                <a:schemeClr val="tx1"/>
              </a:solidFill>
              <a:latin typeface="Times" charset="0"/>
              <a:ea typeface="ＭＳ Ｐゴシック" pitchFamily="50" charset="-128"/>
              <a:cs typeface="Times" charset="0"/>
              <a:sym typeface="Times" charset="0"/>
            </a:endParaRPr>
          </a:p>
          <a:p>
            <a:pPr marL="382588"/>
            <a:r>
              <a:rPr lang="en-US" altLang="ja-JP" sz="1200" dirty="0">
                <a:solidFill>
                  <a:schemeClr val="tx1"/>
                </a:solidFill>
                <a:latin typeface="Times" charset="0"/>
                <a:ea typeface="ＭＳ Ｐゴシック" pitchFamily="50" charset="-128"/>
                <a:cs typeface="Times" charset="0"/>
                <a:sym typeface="Times" charset="0"/>
              </a:rPr>
              <a:t>Intel Corporation			E-mail:	</a:t>
            </a:r>
            <a:r>
              <a:rPr lang="en-US" altLang="ja-JP" sz="1200" dirty="0" smtClean="0">
                <a:solidFill>
                  <a:schemeClr val="tx1"/>
                </a:solidFill>
                <a:latin typeface="Times" charset="0"/>
                <a:ea typeface="ＭＳ Ｐゴシック" pitchFamily="50" charset="-128"/>
                <a:cs typeface="Times" charset="0"/>
                <a:sym typeface="Times" charset="0"/>
              </a:rPr>
              <a:t>takashi.shono@intel.com</a:t>
            </a:r>
            <a:endParaRPr lang="en-US" altLang="ja-JP" sz="1200" dirty="0">
              <a:solidFill>
                <a:schemeClr val="tx1"/>
              </a:solidFill>
              <a:latin typeface="Times" charset="0"/>
              <a:ea typeface="ＭＳ Ｐゴシック" pitchFamily="50" charset="-128"/>
              <a:cs typeface="Times" charset="0"/>
              <a:sym typeface="Times" charset="0"/>
            </a:endParaRPr>
          </a:p>
          <a:p>
            <a:pPr marL="382588"/>
            <a:endParaRPr lang="en-US" altLang="ja-JP" sz="1200" dirty="0">
              <a:solidFill>
                <a:schemeClr val="tx1"/>
              </a:solidFill>
              <a:latin typeface="Times" charset="0"/>
              <a:ea typeface="ＭＳ Ｐゴシック" pitchFamily="50" charset="-128"/>
              <a:cs typeface="Times" charset="0"/>
              <a:sym typeface="Times" charset="0"/>
            </a:endParaRPr>
          </a:p>
          <a:p>
            <a:pPr marL="382588"/>
            <a:r>
              <a:rPr lang="en-US" altLang="ja-JP" sz="1200" dirty="0">
                <a:solidFill>
                  <a:schemeClr val="tx1"/>
                </a:solidFill>
                <a:latin typeface="Times" charset="0"/>
                <a:ea typeface="ＭＳ Ｐゴシック" pitchFamily="50" charset="-128"/>
                <a:cs typeface="Times" charset="0"/>
                <a:sym typeface="Times" charset="0"/>
              </a:rPr>
              <a:t>Venue:</a:t>
            </a:r>
          </a:p>
          <a:p>
            <a:pPr marL="382588"/>
            <a:r>
              <a:rPr lang="en-US" altLang="ja-JP" sz="1200" dirty="0">
                <a:solidFill>
                  <a:schemeClr val="tx1"/>
                </a:solidFill>
                <a:latin typeface="Times" charset="0"/>
                <a:ea typeface="ＭＳ Ｐゴシック" pitchFamily="50" charset="-128"/>
                <a:cs typeface="Times" charset="0"/>
                <a:sym typeface="Times" charset="0"/>
              </a:rPr>
              <a:t>IEEE 802.16 Session </a:t>
            </a:r>
            <a:r>
              <a:rPr lang="en-US" altLang="ja-JP" sz="1200" dirty="0" smtClean="0">
                <a:solidFill>
                  <a:schemeClr val="tx1"/>
                </a:solidFill>
                <a:latin typeface="Times" charset="0"/>
                <a:ea typeface="ＭＳ Ｐゴシック" pitchFamily="50" charset="-128"/>
                <a:cs typeface="Times" charset="0"/>
                <a:sym typeface="Times" charset="0"/>
              </a:rPr>
              <a:t>#</a:t>
            </a:r>
            <a:r>
              <a:rPr lang="en-US" altLang="ja-JP" sz="1200" u="sng" dirty="0" smtClean="0">
                <a:solidFill>
                  <a:schemeClr val="tx1"/>
                </a:solidFill>
                <a:latin typeface="Times" charset="0"/>
                <a:ea typeface="ＭＳ Ｐゴシック" pitchFamily="50" charset="-128"/>
                <a:cs typeface="Times" charset="0"/>
                <a:sym typeface="Times" charset="0"/>
              </a:rPr>
              <a:t>70</a:t>
            </a:r>
            <a:r>
              <a:rPr lang="en-US" altLang="ja-JP" sz="1200" dirty="0" smtClean="0">
                <a:solidFill>
                  <a:schemeClr val="tx1"/>
                </a:solidFill>
                <a:latin typeface="Times" charset="0"/>
                <a:ea typeface="ＭＳ Ｐゴシック" pitchFamily="50" charset="-128"/>
                <a:cs typeface="Times" charset="0"/>
                <a:sym typeface="Times" charset="0"/>
              </a:rPr>
              <a:t>, </a:t>
            </a:r>
            <a:r>
              <a:rPr lang="en-US" altLang="ja-JP" sz="1200" dirty="0">
                <a:solidFill>
                  <a:schemeClr val="tx1"/>
                </a:solidFill>
                <a:latin typeface="Times" charset="0"/>
                <a:ea typeface="ＭＳ Ｐゴシック" pitchFamily="50" charset="-128"/>
                <a:cs typeface="Times" charset="0"/>
                <a:sym typeface="Times" charset="0"/>
              </a:rPr>
              <a:t>WG Opening Plenary</a:t>
            </a:r>
          </a:p>
          <a:p>
            <a:pPr marL="382588"/>
            <a:r>
              <a:rPr lang="en-US" altLang="ja-JP" sz="1200" dirty="0">
                <a:solidFill>
                  <a:schemeClr val="tx1"/>
                </a:solidFill>
                <a:latin typeface="Times" charset="0"/>
                <a:ea typeface="ＭＳ Ｐゴシック" pitchFamily="50" charset="-128"/>
                <a:cs typeface="Times" charset="0"/>
                <a:sym typeface="Times" charset="0"/>
              </a:rPr>
              <a:t>Base Contribution:</a:t>
            </a:r>
          </a:p>
          <a:p>
            <a:pPr marL="382588"/>
            <a:r>
              <a:rPr lang="en-US" altLang="ja-JP" sz="1200" dirty="0">
                <a:solidFill>
                  <a:schemeClr val="tx1"/>
                </a:solidFill>
                <a:latin typeface="Times" charset="0"/>
                <a:ea typeface="ＭＳ Ｐゴシック" pitchFamily="50" charset="-128"/>
                <a:cs typeface="Times" charset="0"/>
                <a:sym typeface="Times" charset="0"/>
              </a:rPr>
              <a:t>None.</a:t>
            </a:r>
          </a:p>
          <a:p>
            <a:pPr marL="382588"/>
            <a:r>
              <a:rPr lang="en-US" altLang="ja-JP" sz="1200" dirty="0">
                <a:solidFill>
                  <a:schemeClr val="tx1"/>
                </a:solidFill>
                <a:latin typeface="Times" charset="0"/>
                <a:ea typeface="ＭＳ Ｐゴシック" pitchFamily="50" charset="-128"/>
                <a:cs typeface="Times" charset="0"/>
                <a:sym typeface="Times" charset="0"/>
              </a:rPr>
              <a:t>Purpose:</a:t>
            </a:r>
          </a:p>
          <a:p>
            <a:pPr marL="382588"/>
            <a:r>
              <a:rPr lang="en-US" altLang="ja-JP" sz="1200" dirty="0">
                <a:solidFill>
                  <a:schemeClr val="tx1"/>
                </a:solidFill>
                <a:latin typeface="Times" charset="0"/>
                <a:ea typeface="ＭＳ Ｐゴシック" pitchFamily="50" charset="-128"/>
                <a:cs typeface="Times" charset="0"/>
                <a:sym typeface="Times" charset="0"/>
              </a:rPr>
              <a:t>ITU-R Liaison Group presentation to Opening Plenary of the WG, containing plan for the week</a:t>
            </a:r>
          </a:p>
          <a:p>
            <a:pPr marL="382588"/>
            <a:r>
              <a:rPr lang="en-US" altLang="ja-JP" sz="1200" dirty="0">
                <a:solidFill>
                  <a:schemeClr val="tx1"/>
                </a:solidFill>
                <a:latin typeface="Times" charset="0"/>
                <a:ea typeface="ＭＳ Ｐゴシック" pitchFamily="50" charset="-128"/>
                <a:cs typeface="Times" charset="0"/>
                <a:sym typeface="Times" charset="0"/>
              </a:rPr>
              <a:t>Notice:</a:t>
            </a:r>
          </a:p>
          <a:p>
            <a:pPr marL="382588"/>
            <a:r>
              <a:rPr lang="en-US" altLang="ja-JP" sz="1000" i="1" dirty="0">
                <a:solidFill>
                  <a:schemeClr val="tx1"/>
                </a:solidFill>
                <a:latin typeface="Times" charset="0"/>
                <a:ea typeface="ＭＳ Ｐゴシック" pitchFamily="50" charset="-128"/>
                <a:cs typeface="Times" charset="0"/>
                <a:sym typeface="Times" charset="0"/>
              </a:rPr>
              <a:t>This document does not represent the agreed views of the IEEE 802.16 Working Group or any of its subgroups</a:t>
            </a:r>
            <a:r>
              <a:rPr lang="en-US" altLang="ja-JP" sz="1000" dirty="0">
                <a:solidFill>
                  <a:schemeClr val="tx1"/>
                </a:solidFill>
                <a:latin typeface="Times" charset="0"/>
                <a:ea typeface="ＭＳ Ｐゴシック" pitchFamily="50" charset="-128"/>
                <a:cs typeface="Times" charset="0"/>
                <a:sym typeface="Times" charset="0"/>
              </a:rPr>
              <a:t>. It represents only the views of the participants listed in the “Source(s)” field above. It is offered as a basis for discussion. It is not binding on the contributor(s), who reserve(s) the right to add, amend or withdraw material contained herein.	</a:t>
            </a:r>
          </a:p>
          <a:p>
            <a:pPr marL="382588"/>
            <a:r>
              <a:rPr lang="en-US" altLang="ja-JP" sz="1200" dirty="0">
                <a:solidFill>
                  <a:schemeClr val="tx1"/>
                </a:solidFill>
                <a:latin typeface="Times" charset="0"/>
                <a:ea typeface="ＭＳ Ｐゴシック" pitchFamily="50" charset="-128"/>
                <a:cs typeface="Times" charset="0"/>
                <a:sym typeface="Times" charset="0"/>
              </a:rPr>
              <a:t>Release:</a:t>
            </a:r>
          </a:p>
          <a:p>
            <a:pPr marL="382588"/>
            <a:r>
              <a:rPr lang="en-US" altLang="ja-JP" sz="1000" dirty="0">
                <a:solidFill>
                  <a:schemeClr val="tx1"/>
                </a:solidFill>
                <a:latin typeface="Times" charset="0"/>
                <a:ea typeface="ＭＳ Ｐゴシック" pitchFamily="50" charset="-128"/>
                <a:cs typeface="Times" charset="0"/>
                <a:sym typeface="Times" charset="0"/>
              </a:rPr>
              <a:t>The contributor grants a free, irrevocable license to the IEEE to incorporate material contained in this contribution, and any modifications thereof, in the creation of an IEEE Standards publication; to copyright in the IEEE’s name any IEEE Standards publication even though it may include portions of this contribution; and at the IEEE’s sole discretion to permit others to reproduce in whole or in part the resulting IEEE Standards publication. The contributor also acknowledges and accepts that this contribution may be made public by IEEE 802.16.</a:t>
            </a:r>
            <a:r>
              <a:rPr lang="en-US" altLang="ja-JP" sz="1200" dirty="0">
                <a:solidFill>
                  <a:schemeClr val="tx1"/>
                </a:solidFill>
                <a:latin typeface="Times" charset="0"/>
                <a:ea typeface="ＭＳ Ｐゴシック" pitchFamily="50" charset="-128"/>
                <a:cs typeface="Times" charset="0"/>
                <a:sym typeface="Times" charset="0"/>
              </a:rPr>
              <a:t>	</a:t>
            </a:r>
          </a:p>
          <a:p>
            <a:pPr marL="382588"/>
            <a:r>
              <a:rPr lang="en-US" altLang="ja-JP" sz="1200" dirty="0">
                <a:solidFill>
                  <a:schemeClr val="tx1"/>
                </a:solidFill>
                <a:latin typeface="Times" charset="0"/>
                <a:ea typeface="ＭＳ Ｐゴシック" pitchFamily="50" charset="-128"/>
                <a:cs typeface="Times" charset="0"/>
                <a:sym typeface="Times" charset="0"/>
              </a:rPr>
              <a:t>Patent Policy:</a:t>
            </a:r>
          </a:p>
          <a:p>
            <a:pPr marL="382588"/>
            <a:r>
              <a:rPr lang="en-US" altLang="ja-JP" sz="1000" dirty="0">
                <a:solidFill>
                  <a:schemeClr val="tx1"/>
                </a:solidFill>
                <a:latin typeface="Times" charset="0"/>
                <a:ea typeface="ＭＳ Ｐゴシック" pitchFamily="50" charset="-128"/>
                <a:cs typeface="Times" charset="0"/>
                <a:sym typeface="Times" charset="0"/>
              </a:rPr>
              <a:t>The contributor is familiar with the IEEE-SA Patent Policy and Procedures:</a:t>
            </a:r>
          </a:p>
          <a:p>
            <a:pPr marL="382588"/>
            <a:r>
              <a:rPr lang="en-US" altLang="ja-JP" sz="1000" dirty="0">
                <a:solidFill>
                  <a:schemeClr val="tx1"/>
                </a:solidFill>
                <a:latin typeface="Times" charset="0"/>
                <a:ea typeface="ＭＳ Ｐゴシック" pitchFamily="50" charset="-128"/>
                <a:cs typeface="Times" charset="0"/>
                <a:sym typeface="Times" charset="0"/>
              </a:rPr>
              <a:t>&lt;</a:t>
            </a:r>
            <a:r>
              <a:rPr lang="en-US" altLang="ja-JP" sz="1000" u="sng" dirty="0">
                <a:solidFill>
                  <a:srgbClr val="0000FF"/>
                </a:solidFill>
                <a:latin typeface="Times" charset="0"/>
                <a:ea typeface="ＭＳ Ｐゴシック" pitchFamily="50" charset="-128"/>
                <a:cs typeface="Times" charset="0"/>
                <a:sym typeface="Times" charset="0"/>
                <a:hlinkClick r:id="rId2"/>
              </a:rPr>
              <a:t>http://standards.ieee.org/guides/bylaws/sect6-7</a:t>
            </a:r>
            <a:r>
              <a:rPr lang="en-US" altLang="ja-JP" sz="1000" u="sng" dirty="0">
                <a:solidFill>
                  <a:srgbClr val="0000FF"/>
                </a:solidFill>
                <a:latin typeface="Times" charset="0"/>
                <a:ea typeface="ＭＳ Ｐゴシック" pitchFamily="50" charset="-128"/>
                <a:cs typeface="Times" charset="0"/>
                <a:sym typeface="Times" charset="0"/>
              </a:rPr>
              <a:t>.html#6</a:t>
            </a:r>
            <a:r>
              <a:rPr lang="en-US" altLang="ja-JP" sz="1000" dirty="0">
                <a:solidFill>
                  <a:schemeClr val="tx1"/>
                </a:solidFill>
                <a:latin typeface="Times" charset="0"/>
                <a:ea typeface="ＭＳ Ｐゴシック" pitchFamily="50" charset="-128"/>
                <a:cs typeface="Times" charset="0"/>
                <a:sym typeface="Times" charset="0"/>
              </a:rPr>
              <a:t>&gt; and &lt;</a:t>
            </a:r>
            <a:r>
              <a:rPr lang="en-US" altLang="ja-JP" sz="1000" u="sng" dirty="0">
                <a:solidFill>
                  <a:srgbClr val="0000FF"/>
                </a:solidFill>
                <a:latin typeface="Times" charset="0"/>
                <a:ea typeface="ＭＳ Ｐゴシック" pitchFamily="50" charset="-128"/>
                <a:cs typeface="Times" charset="0"/>
                <a:sym typeface="Times" charset="0"/>
              </a:rPr>
              <a:t>http://standards.ieee.org/guides/</a:t>
            </a:r>
            <a:r>
              <a:rPr lang="en-US" altLang="ja-JP" sz="1000" u="sng" dirty="0">
                <a:solidFill>
                  <a:srgbClr val="0000FF"/>
                </a:solidFill>
                <a:latin typeface="Times" charset="0"/>
                <a:ea typeface="ＭＳ Ｐゴシック" pitchFamily="50" charset="-128"/>
                <a:cs typeface="Times" charset="0"/>
                <a:sym typeface="Times" charset="0"/>
                <a:hlinkClick r:id="rId2"/>
              </a:rPr>
              <a:t>o</a:t>
            </a:r>
            <a:r>
              <a:rPr lang="en-US" altLang="ja-JP" sz="1000" u="sng" dirty="0">
                <a:solidFill>
                  <a:srgbClr val="0000FF"/>
                </a:solidFill>
                <a:latin typeface="Times" charset="0"/>
                <a:ea typeface="ＭＳ Ｐゴシック" pitchFamily="50" charset="-128"/>
                <a:cs typeface="Times" charset="0"/>
                <a:sym typeface="Times" charset="0"/>
              </a:rPr>
              <a:t>p</a:t>
            </a:r>
            <a:r>
              <a:rPr lang="en-US" altLang="ja-JP" sz="1000" u="sng" dirty="0">
                <a:solidFill>
                  <a:srgbClr val="0000FF"/>
                </a:solidFill>
                <a:latin typeface="Times" charset="0"/>
                <a:ea typeface="ＭＳ Ｐゴシック" pitchFamily="50" charset="-128"/>
                <a:cs typeface="Times" charset="0"/>
                <a:sym typeface="Times" charset="0"/>
                <a:hlinkClick r:id="rId2"/>
              </a:rPr>
              <a:t>man/se</a:t>
            </a:r>
            <a:r>
              <a:rPr lang="en-US" altLang="ja-JP" sz="1000" u="sng" dirty="0">
                <a:solidFill>
                  <a:srgbClr val="0000FF"/>
                </a:solidFill>
                <a:latin typeface="Times" charset="0"/>
                <a:ea typeface="ＭＳ Ｐゴシック" pitchFamily="50" charset="-128"/>
                <a:cs typeface="Times" charset="0"/>
                <a:sym typeface="Times" charset="0"/>
              </a:rPr>
              <a:t>ct6.html#6.3</a:t>
            </a:r>
            <a:r>
              <a:rPr lang="en-US" altLang="ja-JP" sz="1000" dirty="0">
                <a:solidFill>
                  <a:schemeClr val="tx1"/>
                </a:solidFill>
                <a:latin typeface="Times" charset="0"/>
                <a:ea typeface="ＭＳ Ｐゴシック" pitchFamily="50" charset="-128"/>
                <a:cs typeface="Times" charset="0"/>
                <a:sym typeface="Times" charset="0"/>
              </a:rPr>
              <a:t>&gt;</a:t>
            </a:r>
            <a:r>
              <a:rPr lang="en-US" altLang="ja-JP" sz="1000" dirty="0">
                <a:solidFill>
                  <a:schemeClr val="tx1"/>
                </a:solidFill>
                <a:latin typeface="Times" charset="0"/>
                <a:ea typeface="ＭＳ Ｐゴシック" pitchFamily="50" charset="-128"/>
                <a:cs typeface="Times" charset="0"/>
                <a:sym typeface="Times" charset="0"/>
                <a:hlinkClick r:id="rId3"/>
              </a:rPr>
              <a:t>.</a:t>
            </a:r>
          </a:p>
          <a:p>
            <a:pPr marL="382588"/>
            <a:r>
              <a:rPr lang="en-US" altLang="ja-JP" sz="1000" dirty="0">
                <a:solidFill>
                  <a:schemeClr val="tx1"/>
                </a:solidFill>
                <a:latin typeface="Times" charset="0"/>
                <a:ea typeface="ＭＳ Ｐゴシック" pitchFamily="50" charset="-128"/>
                <a:cs typeface="Times" charset="0"/>
                <a:sym typeface="Times" charset="0"/>
                <a:hlinkClick r:id="rId3"/>
              </a:rPr>
              <a:t>Further information is located at &lt;</a:t>
            </a:r>
            <a:r>
              <a:rPr lang="en-US" altLang="ja-JP" sz="1000" u="sng" dirty="0">
                <a:solidFill>
                  <a:srgbClr val="0000FF"/>
                </a:solidFill>
                <a:latin typeface="Times" charset="0"/>
                <a:ea typeface="ＭＳ Ｐゴシック" pitchFamily="50" charset="-128"/>
                <a:cs typeface="Times" charset="0"/>
                <a:sym typeface="Times" charset="0"/>
                <a:hlinkClick r:id="rId3"/>
              </a:rPr>
              <a:t>ht</a:t>
            </a:r>
            <a:r>
              <a:rPr lang="en-US" altLang="ja-JP" sz="1000" u="sng" dirty="0">
                <a:solidFill>
                  <a:srgbClr val="0000FF"/>
                </a:solidFill>
                <a:latin typeface="Times" charset="0"/>
                <a:ea typeface="ＭＳ Ｐゴシック" pitchFamily="50" charset="-128"/>
                <a:cs typeface="Times" charset="0"/>
                <a:sym typeface="Times" charset="0"/>
              </a:rPr>
              <a:t>tp://standards.ieee.org/board/pat/pat-m</a:t>
            </a:r>
            <a:r>
              <a:rPr lang="en-US" altLang="ja-JP" sz="1000" u="sng" dirty="0">
                <a:solidFill>
                  <a:srgbClr val="0000FF"/>
                </a:solidFill>
                <a:latin typeface="Times" charset="0"/>
                <a:ea typeface="ＭＳ Ｐゴシック" pitchFamily="50" charset="-128"/>
                <a:cs typeface="Times" charset="0"/>
                <a:sym typeface="Times" charset="0"/>
                <a:hlinkClick r:id="rId3"/>
              </a:rPr>
              <a:t>ateri</a:t>
            </a:r>
            <a:r>
              <a:rPr lang="en-US" altLang="ja-JP" sz="1000" u="sng" dirty="0">
                <a:solidFill>
                  <a:srgbClr val="0000FF"/>
                </a:solidFill>
                <a:latin typeface="Times" charset="0"/>
                <a:ea typeface="ＭＳ Ｐゴシック" pitchFamily="50" charset="-128"/>
                <a:cs typeface="Times" charset="0"/>
                <a:sym typeface="Times" charset="0"/>
              </a:rPr>
              <a:t>al.ht</a:t>
            </a:r>
            <a:r>
              <a:rPr lang="en-US" altLang="ja-JP" sz="1000" u="sng" dirty="0">
                <a:solidFill>
                  <a:srgbClr val="0000FF"/>
                </a:solidFill>
                <a:latin typeface="Times" charset="0"/>
                <a:ea typeface="ＭＳ Ｐゴシック" pitchFamily="50" charset="-128"/>
                <a:cs typeface="Times" charset="0"/>
                <a:sym typeface="Times" charset="0"/>
                <a:hlinkClick r:id="rId3"/>
              </a:rPr>
              <a:t>ml</a:t>
            </a:r>
            <a:r>
              <a:rPr lang="en-US" altLang="ja-JP" sz="1000" dirty="0">
                <a:solidFill>
                  <a:schemeClr val="tx1"/>
                </a:solidFill>
                <a:latin typeface="Times" charset="0"/>
                <a:ea typeface="ＭＳ Ｐゴシック" pitchFamily="50" charset="-128"/>
                <a:cs typeface="Times" charset="0"/>
                <a:sym typeface="Times" charset="0"/>
                <a:hlinkClick r:id="rId3"/>
              </a:rPr>
              <a:t>&gt; and &lt;</a:t>
            </a:r>
            <a:r>
              <a:rPr lang="en-US" altLang="ja-JP" sz="1000" u="sng" dirty="0">
                <a:solidFill>
                  <a:srgbClr val="0000FF"/>
                </a:solidFill>
                <a:latin typeface="Times" charset="0"/>
                <a:ea typeface="ＭＳ Ｐゴシック" pitchFamily="50" charset="-128"/>
                <a:cs typeface="Times" charset="0"/>
                <a:sym typeface="Times" charset="0"/>
              </a:rPr>
              <a:t>http://standards.ieee.org/board/pat </a:t>
            </a:r>
            <a:r>
              <a:rPr lang="en-US" altLang="ja-JP" sz="1000" dirty="0">
                <a:solidFill>
                  <a:schemeClr val="tx1"/>
                </a:solidFill>
                <a:latin typeface="Times" charset="0"/>
                <a:ea typeface="ＭＳ Ｐゴシック" pitchFamily="50" charset="-128"/>
                <a:cs typeface="Times" charset="0"/>
                <a:sym typeface="Times" charset="0"/>
              </a:rPr>
              <a:t>&gt;.</a:t>
            </a:r>
          </a:p>
        </p:txBody>
      </p:sp>
    </p:spTree>
  </p:cSld>
  <p:clrMapOvr>
    <a:masterClrMapping/>
  </p:clrMapOvr>
  <p:transition/>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2291" name="Picture 2" descr="time table_1_A2-1Rev1"/>
          <p:cNvPicPr>
            <a:picLocks noChangeAspect="1" noChangeArrowheads="1"/>
          </p:cNvPicPr>
          <p:nvPr/>
        </p:nvPicPr>
        <p:blipFill>
          <a:blip r:embed="rId2" cstate="print"/>
          <a:srcRect/>
          <a:stretch>
            <a:fillRect/>
          </a:stretch>
        </p:blipFill>
        <p:spPr bwMode="auto">
          <a:xfrm>
            <a:off x="347663" y="914400"/>
            <a:ext cx="8448675" cy="5748338"/>
          </a:xfrm>
          <a:prstGeom prst="rect">
            <a:avLst/>
          </a:prstGeom>
          <a:noFill/>
          <a:ln w="9525">
            <a:noFill/>
            <a:miter lim="800000"/>
            <a:headEnd/>
            <a:tailEnd/>
          </a:ln>
        </p:spPr>
      </p:pic>
      <p:sp>
        <p:nvSpPr>
          <p:cNvPr id="7" name="Oval 6"/>
          <p:cNvSpPr/>
          <p:nvPr/>
        </p:nvSpPr>
        <p:spPr>
          <a:xfrm>
            <a:off x="7391400" y="762000"/>
            <a:ext cx="228600" cy="3124200"/>
          </a:xfrm>
          <a:prstGeom prst="ellipse">
            <a:avLst/>
          </a:prstGeom>
          <a:no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endParaRPr kumimoji="1" lang="ja-JP" altLang="en-US">
              <a:solidFill>
                <a:srgbClr val="FFFFFF"/>
              </a:solidFill>
              <a:ea typeface="ＭＳ Ｐゴシック" pitchFamily="50" charset="-128"/>
            </a:endParaRPr>
          </a:p>
        </p:txBody>
      </p:sp>
      <p:sp>
        <p:nvSpPr>
          <p:cNvPr id="12293" name="TextBox 7"/>
          <p:cNvSpPr txBox="1">
            <a:spLocks noChangeArrowheads="1"/>
          </p:cNvSpPr>
          <p:nvPr/>
        </p:nvSpPr>
        <p:spPr bwMode="auto">
          <a:xfrm>
            <a:off x="5715000" y="1752600"/>
            <a:ext cx="1981200" cy="400110"/>
          </a:xfrm>
          <a:prstGeom prst="rect">
            <a:avLst/>
          </a:prstGeom>
          <a:noFill/>
          <a:ln w="9525">
            <a:noFill/>
            <a:miter lim="800000"/>
            <a:headEnd/>
            <a:tailEnd/>
          </a:ln>
        </p:spPr>
        <p:txBody>
          <a:bodyPr wrap="square">
            <a:spAutoFit/>
          </a:bodyPr>
          <a:lstStyle/>
          <a:p>
            <a:pPr algn="ctr"/>
            <a:r>
              <a:rPr kumimoji="1" lang="en-US" altLang="ja-JP" sz="2000" u="sng" dirty="0">
                <a:solidFill>
                  <a:srgbClr val="FF0000"/>
                </a:solidFill>
                <a:latin typeface="Calibri" pitchFamily="34" charset="0"/>
                <a:ea typeface="ＭＳ Ｐゴシック" pitchFamily="50" charset="-128"/>
              </a:rPr>
              <a:t>We are here</a:t>
            </a:r>
            <a:endParaRPr kumimoji="1" lang="ja-JP" altLang="en-US" sz="2000" u="sng">
              <a:solidFill>
                <a:srgbClr val="FF0000"/>
              </a:solidFill>
              <a:latin typeface="Calibri" pitchFamily="34" charset="0"/>
              <a:ea typeface="ＭＳ Ｐゴシック" pitchFamily="50" charset="-128"/>
            </a:endParaRPr>
          </a:p>
        </p:txBody>
      </p:sp>
      <p:sp>
        <p:nvSpPr>
          <p:cNvPr id="6" name="Rectangle 1"/>
          <p:cNvSpPr txBox="1">
            <a:spLocks noChangeArrowheads="1"/>
          </p:cNvSpPr>
          <p:nvPr/>
        </p:nvSpPr>
        <p:spPr bwMode="auto">
          <a:xfrm>
            <a:off x="457200" y="223838"/>
            <a:ext cx="8229600" cy="698500"/>
          </a:xfrm>
          <a:prstGeom prst="rect">
            <a:avLst/>
          </a:prstGeom>
          <a:noFill/>
          <a:ln w="12700">
            <a:miter lim="800000"/>
            <a:headEnd/>
            <a:tailEnd/>
          </a:ln>
        </p:spPr>
        <p:txBody>
          <a:bodyPr vert="horz" wrap="square" lIns="91440" tIns="45720" rIns="40639" bIns="45720" numCol="1" anchor="t" anchorCtr="0" compatLnSpc="1">
            <a:prstTxWarp prst="textNoShape">
              <a:avLst/>
            </a:prstTxWarp>
          </a:bodyPr>
          <a:lstStyle/>
          <a:p>
            <a:pPr marL="39688" lvl="0" algn="ctr"/>
            <a:r>
              <a:rPr lang="en-US" altLang="ja-JP" sz="3200" b="1" dirty="0" smtClean="0">
                <a:latin typeface="Trebuchet MS" pitchFamily="34" charset="0"/>
                <a:ea typeface="ＭＳ Ｐゴシック" pitchFamily="50" charset="-128"/>
              </a:rPr>
              <a:t>IMT-Advanced Development Process</a:t>
            </a:r>
            <a:endParaRPr kumimoji="0" lang="en-US" altLang="ja-JP" sz="3200" b="1" i="0" u="sng" strike="noStrike" kern="0" cap="none" spc="0" normalizeH="0" baseline="0" noProof="0" dirty="0" smtClean="0">
              <a:ln>
                <a:noFill/>
              </a:ln>
              <a:solidFill>
                <a:schemeClr val="tx1"/>
              </a:solidFill>
              <a:effectLst/>
              <a:uLnTx/>
              <a:uFillTx/>
              <a:latin typeface="Trebuchet MS" pitchFamily="34" charset="0"/>
              <a:ea typeface="ＭＳ Ｐゴシック" pitchFamily="50" charset="-128"/>
              <a:cs typeface="+mj-cs"/>
              <a:sym typeface="Times" charset="0"/>
            </a:endParaRPr>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7" name="Content Placeholder 2"/>
          <p:cNvSpPr>
            <a:spLocks noGrp="1"/>
          </p:cNvSpPr>
          <p:nvPr>
            <p:ph idx="1"/>
          </p:nvPr>
        </p:nvSpPr>
        <p:spPr/>
        <p:txBody>
          <a:bodyPr vert="horz" wrap="square" lIns="91440" tIns="45720" rIns="91440" bIns="45720" numCol="1" anchor="t" anchorCtr="0" compatLnSpc="1">
            <a:prstTxWarp prst="textNoShape">
              <a:avLst/>
            </a:prstTxWarp>
          </a:bodyPr>
          <a:lstStyle/>
          <a:p>
            <a:r>
              <a:rPr lang="en-US" altLang="ja-JP" sz="2000" dirty="0" smtClean="0">
                <a:latin typeface="Trebuchet MS" pitchFamily="34" charset="0"/>
                <a:ea typeface="ＭＳ Ｐゴシック" pitchFamily="50" charset="-128"/>
              </a:rPr>
              <a:t>WP 5D completed Steps 6 and 7 of the IMT-Advanced development process in conjunction with the Draft Report ITU-R M.[IMT.RADIO]</a:t>
            </a:r>
          </a:p>
          <a:p>
            <a:r>
              <a:rPr lang="en-US" altLang="ja-JP" sz="2000" dirty="0" smtClean="0">
                <a:latin typeface="Trebuchet MS" pitchFamily="34" charset="0"/>
                <a:ea typeface="ＭＳ Ｐゴシック" pitchFamily="50" charset="-128"/>
              </a:rPr>
              <a:t>The following two technologies has been approved by WP 5D as IMT-Advanced </a:t>
            </a:r>
            <a:r>
              <a:rPr lang="en-US" altLang="ja-JP" sz="2000" dirty="0" smtClean="0">
                <a:latin typeface="Trebuchet MS" pitchFamily="34" charset="0"/>
                <a:ea typeface="ＭＳ Ｐゴシック" pitchFamily="50" charset="-128"/>
              </a:rPr>
              <a:t>technologies</a:t>
            </a:r>
            <a:r>
              <a:rPr lang="en-US" altLang="ja-JP" sz="2000" dirty="0" smtClean="0">
                <a:latin typeface="Trebuchet MS" pitchFamily="34" charset="0"/>
                <a:ea typeface="ＭＳ Ｐゴシック" pitchFamily="50" charset="-128"/>
              </a:rPr>
              <a:t>:</a:t>
            </a:r>
          </a:p>
          <a:p>
            <a:pPr lvl="1"/>
            <a:r>
              <a:rPr lang="en-US" altLang="ja-JP" sz="2000" dirty="0" smtClean="0">
                <a:latin typeface="Trebuchet MS" pitchFamily="34" charset="0"/>
                <a:ea typeface="ＭＳ Ｐゴシック" pitchFamily="50" charset="-128"/>
              </a:rPr>
              <a:t>IEEE Technology: </a:t>
            </a:r>
            <a:r>
              <a:rPr lang="en-US" altLang="ja-JP" sz="2000" b="1" dirty="0" err="1" smtClean="0">
                <a:latin typeface="Trebuchet MS" pitchFamily="34" charset="0"/>
                <a:ea typeface="ＭＳ Ｐゴシック" pitchFamily="50" charset="-128"/>
              </a:rPr>
              <a:t>WirelessMAN</a:t>
            </a:r>
            <a:r>
              <a:rPr lang="en-US" altLang="ja-JP" sz="2000" b="1" dirty="0" smtClean="0">
                <a:latin typeface="Trebuchet MS" pitchFamily="34" charset="0"/>
                <a:ea typeface="ＭＳ Ｐゴシック" pitchFamily="50" charset="-128"/>
              </a:rPr>
              <a:t>-Advanced</a:t>
            </a:r>
          </a:p>
          <a:p>
            <a:pPr lvl="1"/>
            <a:r>
              <a:rPr lang="en-US" altLang="ja-JP" sz="2000" dirty="0" smtClean="0">
                <a:latin typeface="Trebuchet MS" pitchFamily="34" charset="0"/>
                <a:ea typeface="ＭＳ Ｐゴシック" pitchFamily="50" charset="-128"/>
              </a:rPr>
              <a:t>3GPP Technology: </a:t>
            </a:r>
            <a:r>
              <a:rPr lang="en-US" altLang="ja-JP" sz="2000" b="1" dirty="0" smtClean="0">
                <a:latin typeface="Trebuchet MS" pitchFamily="34" charset="0"/>
                <a:ea typeface="ＭＳ Ｐゴシック" pitchFamily="50" charset="-128"/>
              </a:rPr>
              <a:t>LTE-Advanced</a:t>
            </a:r>
            <a:endParaRPr lang="en-US" altLang="ja-JP" sz="2000" b="1" dirty="0" smtClean="0">
              <a:latin typeface="Trebuchet MS" pitchFamily="34" charset="0"/>
              <a:ea typeface="ＭＳ Ｐゴシック" pitchFamily="50" charset="-128"/>
            </a:endParaRPr>
          </a:p>
        </p:txBody>
      </p:sp>
      <p:sp>
        <p:nvSpPr>
          <p:cNvPr id="5" name="Rectangle 1"/>
          <p:cNvSpPr txBox="1">
            <a:spLocks noChangeArrowheads="1"/>
          </p:cNvSpPr>
          <p:nvPr/>
        </p:nvSpPr>
        <p:spPr bwMode="auto">
          <a:xfrm>
            <a:off x="457200" y="223838"/>
            <a:ext cx="8229600" cy="698500"/>
          </a:xfrm>
          <a:prstGeom prst="rect">
            <a:avLst/>
          </a:prstGeom>
          <a:noFill/>
          <a:ln w="12700">
            <a:miter lim="800000"/>
            <a:headEnd/>
            <a:tailEnd/>
          </a:ln>
        </p:spPr>
        <p:txBody>
          <a:bodyPr vert="horz" wrap="square" lIns="91440" tIns="45720" rIns="40639" bIns="45720" numCol="1" anchor="t" anchorCtr="0" compatLnSpc="1">
            <a:prstTxWarp prst="textNoShape">
              <a:avLst/>
            </a:prstTxWarp>
          </a:bodyPr>
          <a:lstStyle/>
          <a:p>
            <a:pPr marL="39688" lvl="0" algn="ctr"/>
            <a:r>
              <a:rPr lang="en-US" altLang="ja-JP" sz="3200" b="1" dirty="0" smtClean="0">
                <a:latin typeface="Trebuchet MS" pitchFamily="34" charset="0"/>
                <a:ea typeface="ＭＳ Ｐゴシック" pitchFamily="50" charset="-128"/>
              </a:rPr>
              <a:t>Outcome of WP 5D #9</a:t>
            </a:r>
            <a:endParaRPr kumimoji="0" lang="en-US" altLang="ja-JP" sz="3200" b="1" i="0" u="sng" strike="noStrike" kern="0" cap="none" spc="0" normalizeH="0" baseline="0" noProof="0" dirty="0" smtClean="0">
              <a:ln>
                <a:noFill/>
              </a:ln>
              <a:solidFill>
                <a:schemeClr val="tx1"/>
              </a:solidFill>
              <a:effectLst/>
              <a:uLnTx/>
              <a:uFillTx/>
              <a:latin typeface="Trebuchet MS" pitchFamily="34" charset="0"/>
              <a:ea typeface="ＭＳ Ｐゴシック" pitchFamily="50" charset="-128"/>
              <a:cs typeface="+mj-cs"/>
              <a:sym typeface="Times" charset="0"/>
            </a:endParaRPr>
          </a:p>
        </p:txBody>
      </p:sp>
    </p:spTree>
  </p:cSld>
  <p:clrMapOvr>
    <a:masterClrMapping/>
  </p:clrMapOvr>
  <p:transition/>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5" name="Content Placeholder 2"/>
          <p:cNvSpPr>
            <a:spLocks noGrp="1"/>
          </p:cNvSpPr>
          <p:nvPr>
            <p:ph idx="1"/>
          </p:nvPr>
        </p:nvSpPr>
        <p:spPr/>
        <p:txBody>
          <a:bodyPr/>
          <a:lstStyle/>
          <a:p>
            <a:pPr>
              <a:defRPr/>
            </a:pPr>
            <a:r>
              <a:rPr lang="en-US" altLang="ja-JP" sz="2000" dirty="0" smtClean="0">
                <a:latin typeface="Trebuchet MS" pitchFamily="34" charset="0"/>
                <a:ea typeface="ＭＳ Ｐゴシック" pitchFamily="34" charset="-128"/>
                <a:cs typeface="+mj-cs"/>
              </a:rPr>
              <a:t>Finalize IMT.RSPEC</a:t>
            </a:r>
          </a:p>
          <a:p>
            <a:pPr lvl="1">
              <a:defRPr/>
            </a:pPr>
            <a:r>
              <a:rPr lang="en-US" altLang="ja-JP" sz="2000" dirty="0" smtClean="0">
                <a:latin typeface="Trebuchet MS" pitchFamily="34" charset="0"/>
                <a:ea typeface="ＭＳ Ｐゴシック" pitchFamily="34" charset="-128"/>
                <a:cs typeface="+mj-cs"/>
              </a:rPr>
              <a:t>Annex B: Specification of the </a:t>
            </a:r>
            <a:r>
              <a:rPr lang="en-US" altLang="ja-JP" sz="2000" dirty="0" err="1" smtClean="0">
                <a:latin typeface="Trebuchet MS" pitchFamily="34" charset="0"/>
                <a:ea typeface="ＭＳ Ｐゴシック" pitchFamily="34" charset="-128"/>
                <a:cs typeface="+mj-cs"/>
              </a:rPr>
              <a:t>WirelessMAN</a:t>
            </a:r>
            <a:r>
              <a:rPr lang="en-US" altLang="ja-JP" sz="2000" dirty="0" smtClean="0">
                <a:latin typeface="Trebuchet MS" pitchFamily="34" charset="0"/>
                <a:ea typeface="ＭＳ Ｐゴシック" pitchFamily="34" charset="-128"/>
                <a:cs typeface="+mj-cs"/>
              </a:rPr>
              <a:t>-Advanced  radio access technology</a:t>
            </a:r>
          </a:p>
          <a:p>
            <a:pPr lvl="2">
              <a:defRPr/>
            </a:pPr>
            <a:r>
              <a:rPr lang="en-US" altLang="ja-JP" sz="1800" dirty="0" smtClean="0">
                <a:latin typeface="Trebuchet MS" pitchFamily="34" charset="0"/>
                <a:ea typeface="ＭＳ Ｐゴシック" pitchFamily="34" charset="-128"/>
                <a:cs typeface="+mj-cs"/>
              </a:rPr>
              <a:t>B.1  Overview of the radio interface technology</a:t>
            </a:r>
          </a:p>
          <a:p>
            <a:pPr lvl="2">
              <a:defRPr/>
            </a:pPr>
            <a:r>
              <a:rPr lang="en-US" altLang="ja-JP" sz="1800" dirty="0" smtClean="0">
                <a:latin typeface="Trebuchet MS" pitchFamily="34" charset="0"/>
                <a:ea typeface="ＭＳ Ｐゴシック" pitchFamily="34" charset="-128"/>
                <a:cs typeface="+mj-cs"/>
              </a:rPr>
              <a:t>B.2  Detailed specification of the radio interface technology </a:t>
            </a:r>
          </a:p>
        </p:txBody>
      </p:sp>
      <p:sp>
        <p:nvSpPr>
          <p:cNvPr id="4" name="Rectangle 1"/>
          <p:cNvSpPr txBox="1">
            <a:spLocks noChangeArrowheads="1"/>
          </p:cNvSpPr>
          <p:nvPr/>
        </p:nvSpPr>
        <p:spPr bwMode="auto">
          <a:xfrm>
            <a:off x="457200" y="223838"/>
            <a:ext cx="8229600" cy="698500"/>
          </a:xfrm>
          <a:prstGeom prst="rect">
            <a:avLst/>
          </a:prstGeom>
          <a:noFill/>
          <a:ln w="12700">
            <a:miter lim="800000"/>
            <a:headEnd/>
            <a:tailEnd/>
          </a:ln>
        </p:spPr>
        <p:txBody>
          <a:bodyPr vert="horz" wrap="square" lIns="91440" tIns="45720" rIns="40639" bIns="45720" numCol="1" anchor="t" anchorCtr="0" compatLnSpc="1">
            <a:prstTxWarp prst="textNoShape">
              <a:avLst/>
            </a:prstTxWarp>
          </a:bodyPr>
          <a:lstStyle/>
          <a:p>
            <a:pPr marL="39688" lvl="0" algn="ctr"/>
            <a:r>
              <a:rPr lang="en-US" altLang="ja-JP" sz="3200" b="1" dirty="0" smtClean="0">
                <a:latin typeface="Trebuchet MS" pitchFamily="34" charset="0"/>
                <a:ea typeface="ＭＳ Ｐゴシック" pitchFamily="50" charset="-128"/>
              </a:rPr>
              <a:t>Expectations for WP 5D #10</a:t>
            </a:r>
            <a:endParaRPr kumimoji="0" lang="en-US" altLang="ja-JP" sz="3200" b="1" i="0" u="sng" strike="noStrike" kern="0" cap="none" spc="0" normalizeH="0" baseline="0" noProof="0" dirty="0" smtClean="0">
              <a:ln>
                <a:noFill/>
              </a:ln>
              <a:solidFill>
                <a:schemeClr val="tx1"/>
              </a:solidFill>
              <a:effectLst/>
              <a:uLnTx/>
              <a:uFillTx/>
              <a:latin typeface="Trebuchet MS" pitchFamily="34" charset="0"/>
              <a:ea typeface="ＭＳ Ｐゴシック" pitchFamily="50" charset="-128"/>
              <a:cs typeface="+mj-cs"/>
              <a:sym typeface="Times" charset="0"/>
            </a:endParaRPr>
          </a:p>
        </p:txBody>
      </p:sp>
    </p:spTree>
  </p:cSld>
  <p:clrMapOvr>
    <a:masterClrMapping/>
  </p:clrMapOvr>
  <p:transition/>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Table 2"/>
          <p:cNvGraphicFramePr>
            <a:graphicFrameLocks noGrp="1"/>
          </p:cNvGraphicFramePr>
          <p:nvPr/>
        </p:nvGraphicFramePr>
        <p:xfrm>
          <a:off x="0" y="0"/>
          <a:ext cx="9144000" cy="6899553"/>
        </p:xfrm>
        <a:graphic>
          <a:graphicData uri="http://schemas.openxmlformats.org/drawingml/2006/table">
            <a:tbl>
              <a:tblPr/>
              <a:tblGrid>
                <a:gridCol w="2212936"/>
                <a:gridCol w="1231558"/>
                <a:gridCol w="1531772"/>
                <a:gridCol w="4167734"/>
              </a:tblGrid>
              <a:tr h="129005">
                <a:tc>
                  <a:txBody>
                    <a:bodyPr/>
                    <a:lstStyle/>
                    <a:p>
                      <a:pPr marL="0" marR="0" algn="ctr" hangingPunct="0">
                        <a:spcBef>
                          <a:spcPts val="200"/>
                        </a:spcBef>
                        <a:spcAft>
                          <a:spcPts val="0"/>
                        </a:spcAft>
                        <a:tabLst>
                          <a:tab pos="720090" algn="l"/>
                          <a:tab pos="1188085" algn="l"/>
                          <a:tab pos="1440180" algn="l"/>
                        </a:tabLst>
                      </a:pPr>
                      <a:r>
                        <a:rPr lang="en-GB" sz="800" b="1" dirty="0">
                          <a:latin typeface="Times New Roman"/>
                          <a:ea typeface="Arial Unicode MS"/>
                          <a:cs typeface="Arial"/>
                        </a:rPr>
                        <a:t>Activity</a:t>
                      </a:r>
                      <a:endParaRPr lang="en-US" sz="900" b="1"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720090" algn="l"/>
                          <a:tab pos="1188085" algn="l"/>
                          <a:tab pos="1440180" algn="l"/>
                        </a:tabLst>
                      </a:pPr>
                      <a:r>
                        <a:rPr lang="en-GB" sz="800" b="1" dirty="0">
                          <a:solidFill>
                            <a:srgbClr val="000000"/>
                          </a:solidFill>
                          <a:latin typeface="Times New Roman"/>
                          <a:ea typeface="Times New Roman"/>
                          <a:cs typeface="Arial"/>
                        </a:rPr>
                        <a:t>Start</a:t>
                      </a:r>
                      <a:endParaRPr lang="en-US" sz="90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720090" algn="l"/>
                          <a:tab pos="1188085" algn="l"/>
                          <a:tab pos="1440180" algn="l"/>
                        </a:tabLst>
                      </a:pPr>
                      <a:r>
                        <a:rPr lang="en-GB" sz="800" b="1" dirty="0">
                          <a:solidFill>
                            <a:srgbClr val="000000"/>
                          </a:solidFill>
                          <a:latin typeface="Times New Roman"/>
                          <a:ea typeface="Times New Roman"/>
                          <a:cs typeface="Arial"/>
                        </a:rPr>
                        <a:t>Stop</a:t>
                      </a:r>
                      <a:endParaRPr lang="en-US" sz="90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0"/>
                        </a:spcAft>
                        <a:tabLst>
                          <a:tab pos="720090" algn="l"/>
                          <a:tab pos="1188085" algn="l"/>
                          <a:tab pos="1440180" algn="l"/>
                        </a:tabLst>
                      </a:pPr>
                      <a:r>
                        <a:rPr lang="en-GB" sz="800" b="1" dirty="0">
                          <a:latin typeface="Times New Roman"/>
                          <a:ea typeface="Times New Roman"/>
                          <a:cs typeface="Arial"/>
                        </a:rPr>
                        <a:t>ITU-R Action/Deliverable/Milestone</a:t>
                      </a:r>
                      <a:endParaRPr lang="en-US" sz="900" b="1" dirty="0">
                        <a:latin typeface="Times New Roman"/>
                        <a:ea typeface="Times New Roman"/>
                        <a:cs typeface="Arial"/>
                      </a:endParaRPr>
                    </a:p>
                  </a:txBody>
                  <a:tcPr marL="13210" marR="13210" marT="13210" marB="1321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99002">
                <a:tc>
                  <a:txBody>
                    <a:bodyPr/>
                    <a:lstStyle/>
                    <a:p>
                      <a:pPr marL="0" marR="0" algn="ctr" hangingPunct="0">
                        <a:spcBef>
                          <a:spcPts val="200"/>
                        </a:spcBef>
                        <a:spcAft>
                          <a:spcPts val="0"/>
                        </a:spcAft>
                        <a:tabLst>
                          <a:tab pos="720090" algn="l"/>
                          <a:tab pos="1188085" algn="l"/>
                          <a:tab pos="1440180" algn="l"/>
                        </a:tabLst>
                      </a:pPr>
                      <a:r>
                        <a:rPr lang="en-GB" sz="1000" b="0" dirty="0">
                          <a:latin typeface="Times New Roman"/>
                          <a:ea typeface="Arial Unicode MS"/>
                          <a:cs typeface="Arial"/>
                        </a:rPr>
                        <a:t>WP 5D</a:t>
                      </a:r>
                      <a:br>
                        <a:rPr lang="en-GB" sz="1000" b="0" dirty="0">
                          <a:latin typeface="Times New Roman"/>
                          <a:ea typeface="Arial Unicode MS"/>
                          <a:cs typeface="Arial"/>
                        </a:rPr>
                      </a:br>
                      <a:r>
                        <a:rPr lang="en-GB" sz="1000" b="0" dirty="0">
                          <a:latin typeface="Times New Roman"/>
                          <a:ea typeface="Arial Unicode MS"/>
                          <a:cs typeface="Arial"/>
                        </a:rPr>
                        <a:t>Meeting #8</a:t>
                      </a:r>
                      <a:endParaRPr lang="en-US" sz="1050" b="1"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720090" algn="l"/>
                          <a:tab pos="1188085" algn="l"/>
                          <a:tab pos="1440180" algn="l"/>
                        </a:tabLst>
                      </a:pPr>
                      <a:r>
                        <a:rPr lang="en-GB" sz="1100" dirty="0">
                          <a:solidFill>
                            <a:srgbClr val="000000"/>
                          </a:solidFill>
                          <a:latin typeface="Times New Roman"/>
                          <a:ea typeface="Times New Roman"/>
                          <a:cs typeface="Arial"/>
                        </a:rPr>
                        <a:t>9 Jun. 10</a:t>
                      </a:r>
                      <a:endParaRPr lang="en-US" sz="120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720090" algn="l"/>
                          <a:tab pos="1188085" algn="l"/>
                          <a:tab pos="1440180" algn="l"/>
                        </a:tabLst>
                      </a:pPr>
                      <a:r>
                        <a:rPr lang="en-GB" sz="1000" dirty="0">
                          <a:solidFill>
                            <a:srgbClr val="000000"/>
                          </a:solidFill>
                          <a:latin typeface="Times New Roman"/>
                          <a:ea typeface="Times New Roman"/>
                          <a:cs typeface="Arial"/>
                        </a:rPr>
                        <a:t>16 June 10</a:t>
                      </a:r>
                      <a:endParaRPr lang="en-US" sz="105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l" hangingPunct="0">
                        <a:spcBef>
                          <a:spcPts val="200"/>
                        </a:spcBef>
                        <a:spcAft>
                          <a:spcPts val="0"/>
                        </a:spcAft>
                        <a:tabLst>
                          <a:tab pos="720090" algn="l"/>
                          <a:tab pos="1188085" algn="l"/>
                          <a:tab pos="1440180" algn="l"/>
                        </a:tabLst>
                      </a:pPr>
                      <a:r>
                        <a:rPr lang="en-GB" sz="800" b="0" dirty="0">
                          <a:latin typeface="Times New Roman"/>
                          <a:ea typeface="Times New Roman"/>
                          <a:cs typeface="Arial"/>
                        </a:rPr>
                        <a:t>Liaison to </a:t>
                      </a:r>
                      <a:r>
                        <a:rPr lang="en-GB" sz="800" b="1" i="1" dirty="0">
                          <a:latin typeface="Times New Roman"/>
                          <a:ea typeface="Times New Roman"/>
                          <a:cs typeface="Arial"/>
                        </a:rPr>
                        <a:t>External Organizations </a:t>
                      </a:r>
                      <a:r>
                        <a:rPr lang="en-GB" sz="800" b="0" dirty="0">
                          <a:latin typeface="Times New Roman"/>
                          <a:ea typeface="Times New Roman"/>
                          <a:cs typeface="Arial"/>
                        </a:rPr>
                        <a:t>on the procedural details and detailed timelines for the completion of draft new Rec. ITU‑R M.[IMT.RSPEC].</a:t>
                      </a:r>
                      <a:endParaRPr lang="en-US" sz="900" b="1" dirty="0">
                        <a:latin typeface="Times New Roman"/>
                        <a:ea typeface="Times New Roman"/>
                        <a:cs typeface="Arial"/>
                      </a:endParaRPr>
                    </a:p>
                  </a:txBody>
                  <a:tcPr marL="13210" marR="13210" marT="13210" marB="1321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46502">
                <a:tc>
                  <a:txBody>
                    <a:bodyPr/>
                    <a:lstStyle/>
                    <a:p>
                      <a:pPr marL="0" marR="0" algn="ctr" hangingPunct="0">
                        <a:spcBef>
                          <a:spcPts val="200"/>
                        </a:spcBef>
                        <a:spcAft>
                          <a:spcPts val="0"/>
                        </a:spcAft>
                        <a:tabLst>
                          <a:tab pos="720090" algn="l"/>
                          <a:tab pos="1188085" algn="l"/>
                          <a:tab pos="1440180" algn="l"/>
                        </a:tabLst>
                      </a:pPr>
                      <a:r>
                        <a:rPr lang="en-GB" sz="1000" b="1" i="1" dirty="0">
                          <a:latin typeface="Times New Roman"/>
                          <a:ea typeface="Arial Unicode MS"/>
                          <a:cs typeface="Arial"/>
                        </a:rPr>
                        <a:t>RIT/SRIT Proponents</a:t>
                      </a:r>
                      <a:endParaRPr lang="en-US" sz="1050" b="1"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720090" algn="l"/>
                          <a:tab pos="1188085" algn="l"/>
                          <a:tab pos="1440180" algn="l"/>
                        </a:tabLst>
                      </a:pPr>
                      <a:r>
                        <a:rPr lang="en-GB" sz="1100" dirty="0">
                          <a:solidFill>
                            <a:srgbClr val="000000"/>
                          </a:solidFill>
                          <a:latin typeface="Times New Roman"/>
                          <a:ea typeface="Times New Roman"/>
                          <a:cs typeface="Arial"/>
                        </a:rPr>
                        <a:t>-</a:t>
                      </a:r>
                      <a:endParaRPr lang="en-US" sz="120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720090" algn="l"/>
                          <a:tab pos="1188085" algn="l"/>
                          <a:tab pos="1440180" algn="l"/>
                        </a:tabLst>
                      </a:pPr>
                      <a:r>
                        <a:rPr lang="en-GB" sz="1000" dirty="0">
                          <a:solidFill>
                            <a:srgbClr val="000000"/>
                          </a:solidFill>
                          <a:latin typeface="Times New Roman"/>
                          <a:ea typeface="Times New Roman"/>
                          <a:cs typeface="Arial"/>
                        </a:rPr>
                        <a:t>Due to ITU-R by 6 Oct. 10 </a:t>
                      </a:r>
                      <a:endParaRPr lang="en-US" sz="105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l" hangingPunct="0">
                        <a:spcBef>
                          <a:spcPts val="200"/>
                        </a:spcBef>
                        <a:spcAft>
                          <a:spcPts val="0"/>
                        </a:spcAft>
                        <a:tabLst>
                          <a:tab pos="720090" algn="l"/>
                          <a:tab pos="1188085" algn="l"/>
                          <a:tab pos="1440180" algn="l"/>
                        </a:tabLst>
                      </a:pPr>
                      <a:r>
                        <a:rPr lang="en-GB" sz="800" b="0" dirty="0">
                          <a:solidFill>
                            <a:srgbClr val="000000"/>
                          </a:solidFill>
                          <a:latin typeface="Times New Roman"/>
                          <a:ea typeface="Times New Roman"/>
                          <a:cs typeface="Arial"/>
                        </a:rPr>
                        <a:t>Delivery to ITU-R </a:t>
                      </a:r>
                      <a:r>
                        <a:rPr lang="en-GB" sz="800" b="0" dirty="0">
                          <a:latin typeface="Times New Roman"/>
                          <a:ea typeface="Times New Roman"/>
                          <a:cs typeface="Arial"/>
                        </a:rPr>
                        <a:t>by </a:t>
                      </a:r>
                      <a:r>
                        <a:rPr lang="en-GB" sz="800" b="1" i="1" dirty="0">
                          <a:latin typeface="Times New Roman"/>
                          <a:ea typeface="Times New Roman"/>
                          <a:cs typeface="Arial"/>
                        </a:rPr>
                        <a:t>RIT/SRIT Proponents</a:t>
                      </a:r>
                      <a:r>
                        <a:rPr lang="en-GB" sz="800" b="0" i="1" dirty="0">
                          <a:latin typeface="Times New Roman"/>
                          <a:ea typeface="Times New Roman"/>
                          <a:cs typeface="Arial"/>
                        </a:rPr>
                        <a:t> </a:t>
                      </a:r>
                      <a:r>
                        <a:rPr lang="en-GB" sz="800" b="0" dirty="0">
                          <a:latin typeface="Times New Roman"/>
                          <a:ea typeface="Times New Roman"/>
                          <a:cs typeface="Arial"/>
                        </a:rPr>
                        <a:t>of Form A.</a:t>
                      </a:r>
                      <a:endParaRPr lang="en-US" sz="900" b="1" dirty="0">
                        <a:latin typeface="Times New Roman"/>
                        <a:ea typeface="Times New Roman"/>
                        <a:cs typeface="Arial"/>
                      </a:endParaRPr>
                    </a:p>
                    <a:p>
                      <a:pPr marL="0" marR="0" algn="l" hangingPunct="0">
                        <a:spcBef>
                          <a:spcPts val="200"/>
                        </a:spcBef>
                        <a:spcAft>
                          <a:spcPts val="0"/>
                        </a:spcAft>
                        <a:tabLst>
                          <a:tab pos="720090" algn="l"/>
                          <a:tab pos="1188085" algn="l"/>
                          <a:tab pos="1440180" algn="l"/>
                        </a:tabLst>
                      </a:pPr>
                      <a:r>
                        <a:rPr lang="en-GB" sz="800" b="1" dirty="0">
                          <a:latin typeface="Times New Roman"/>
                          <a:ea typeface="Times New Roman"/>
                          <a:cs typeface="Arial"/>
                        </a:rPr>
                        <a:t>See Item 4 (Table 3). </a:t>
                      </a:r>
                      <a:endParaRPr lang="en-US" sz="900" b="1" dirty="0">
                        <a:latin typeface="Times New Roman"/>
                        <a:ea typeface="Times New Roman"/>
                        <a:cs typeface="Arial"/>
                      </a:endParaRPr>
                    </a:p>
                  </a:txBody>
                  <a:tcPr marL="13210" marR="13210" marT="13210" marB="1321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526500">
                <a:tc>
                  <a:txBody>
                    <a:bodyPr/>
                    <a:lstStyle/>
                    <a:p>
                      <a:pPr marL="0" marR="0" algn="ctr" hangingPunct="0">
                        <a:spcBef>
                          <a:spcPts val="200"/>
                        </a:spcBef>
                        <a:spcAft>
                          <a:spcPts val="0"/>
                        </a:spcAft>
                        <a:tabLst>
                          <a:tab pos="720090" algn="l"/>
                          <a:tab pos="1188085" algn="l"/>
                          <a:tab pos="1440180" algn="l"/>
                        </a:tabLst>
                      </a:pPr>
                      <a:r>
                        <a:rPr lang="en-GB" sz="1000" b="0" dirty="0">
                          <a:latin typeface="Times New Roman"/>
                          <a:ea typeface="Arial Unicode MS"/>
                          <a:cs typeface="Arial"/>
                        </a:rPr>
                        <a:t>WP 5D</a:t>
                      </a:r>
                      <a:br>
                        <a:rPr lang="en-GB" sz="1000" b="0" dirty="0">
                          <a:latin typeface="Times New Roman"/>
                          <a:ea typeface="Arial Unicode MS"/>
                          <a:cs typeface="Arial"/>
                        </a:rPr>
                      </a:br>
                      <a:r>
                        <a:rPr lang="en-GB" sz="1000" b="0" dirty="0">
                          <a:latin typeface="Times New Roman"/>
                          <a:ea typeface="Arial Unicode MS"/>
                          <a:cs typeface="Arial"/>
                        </a:rPr>
                        <a:t>Meeting #9</a:t>
                      </a:r>
                      <a:endParaRPr lang="en-US" sz="1050" b="1"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720090" algn="l"/>
                          <a:tab pos="1188085" algn="l"/>
                          <a:tab pos="1440180" algn="l"/>
                        </a:tabLst>
                      </a:pPr>
                      <a:r>
                        <a:rPr lang="en-GB" sz="1100" dirty="0">
                          <a:solidFill>
                            <a:srgbClr val="000000"/>
                          </a:solidFill>
                          <a:latin typeface="Times New Roman"/>
                          <a:ea typeface="Times New Roman"/>
                          <a:cs typeface="Arial"/>
                        </a:rPr>
                        <a:t>13 Oct. 10</a:t>
                      </a:r>
                      <a:endParaRPr lang="en-US" sz="120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720090" algn="l"/>
                          <a:tab pos="1188085" algn="l"/>
                          <a:tab pos="1440180" algn="l"/>
                        </a:tabLst>
                      </a:pPr>
                      <a:r>
                        <a:rPr lang="en-GB" sz="1000" dirty="0">
                          <a:solidFill>
                            <a:srgbClr val="000000"/>
                          </a:solidFill>
                          <a:latin typeface="Times New Roman"/>
                          <a:ea typeface="Times New Roman"/>
                          <a:cs typeface="Arial"/>
                        </a:rPr>
                        <a:t>20 Oct. 10</a:t>
                      </a:r>
                      <a:endParaRPr lang="en-US" sz="105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l" hangingPunct="0">
                        <a:spcBef>
                          <a:spcPts val="200"/>
                        </a:spcBef>
                        <a:spcAft>
                          <a:spcPts val="0"/>
                        </a:spcAft>
                        <a:tabLst>
                          <a:tab pos="720090" algn="l"/>
                          <a:tab pos="1188085" algn="l"/>
                          <a:tab pos="1440180" algn="l"/>
                        </a:tabLst>
                      </a:pPr>
                      <a:r>
                        <a:rPr lang="en-GB" sz="800" b="0" dirty="0">
                          <a:latin typeface="Times New Roman"/>
                          <a:ea typeface="Times New Roman"/>
                          <a:cs typeface="Arial"/>
                        </a:rPr>
                        <a:t>WP 5D takes note of the Form A’s in order to determine the structure of </a:t>
                      </a:r>
                      <a:r>
                        <a:rPr lang="en-GB" sz="800" b="0" dirty="0">
                          <a:solidFill>
                            <a:srgbClr val="000000"/>
                          </a:solidFill>
                          <a:latin typeface="Times New Roman"/>
                          <a:ea typeface="Times New Roman"/>
                          <a:cs typeface="Arial"/>
                        </a:rPr>
                        <a:t>draft new Rec. </a:t>
                      </a:r>
                      <a:r>
                        <a:rPr lang="en-US" sz="800" b="0" dirty="0">
                          <a:solidFill>
                            <a:srgbClr val="000000"/>
                          </a:solidFill>
                          <a:latin typeface="Times New Roman"/>
                          <a:ea typeface="Times New Roman"/>
                          <a:cs typeface="Arial"/>
                        </a:rPr>
                        <a:t>ITU-R M.[IMT.RSPEC].</a:t>
                      </a:r>
                      <a:endParaRPr lang="en-US" sz="900" b="1" dirty="0">
                        <a:latin typeface="Times New Roman"/>
                        <a:ea typeface="Times New Roman"/>
                        <a:cs typeface="Arial"/>
                      </a:endParaRPr>
                    </a:p>
                    <a:p>
                      <a:pPr marL="0" marR="0" algn="l" hangingPunct="0">
                        <a:spcBef>
                          <a:spcPts val="200"/>
                        </a:spcBef>
                        <a:spcAft>
                          <a:spcPts val="0"/>
                        </a:spcAft>
                        <a:tabLst>
                          <a:tab pos="720090" algn="l"/>
                          <a:tab pos="1188085" algn="l"/>
                          <a:tab pos="1440180" algn="l"/>
                        </a:tabLst>
                      </a:pPr>
                      <a:r>
                        <a:rPr lang="en-GB" sz="800" b="0" dirty="0">
                          <a:latin typeface="Times New Roman"/>
                          <a:ea typeface="Times New Roman"/>
                          <a:cs typeface="Arial"/>
                        </a:rPr>
                        <a:t>WP 5D provides liaisons to </a:t>
                      </a:r>
                      <a:r>
                        <a:rPr lang="en-GB" sz="800" b="1" i="1" dirty="0">
                          <a:latin typeface="Times New Roman"/>
                          <a:ea typeface="Times New Roman"/>
                          <a:cs typeface="Arial"/>
                        </a:rPr>
                        <a:t>RIT/SRIT Proponents</a:t>
                      </a:r>
                      <a:r>
                        <a:rPr lang="en-GB" sz="800" b="0" dirty="0">
                          <a:latin typeface="Times New Roman"/>
                          <a:ea typeface="Times New Roman"/>
                          <a:cs typeface="Arial"/>
                        </a:rPr>
                        <a:t> and </a:t>
                      </a:r>
                      <a:r>
                        <a:rPr lang="en-GB" sz="800" b="1" i="1" dirty="0">
                          <a:latin typeface="Times New Roman"/>
                          <a:ea typeface="Times New Roman"/>
                          <a:cs typeface="Arial"/>
                        </a:rPr>
                        <a:t>GCS Proponents</a:t>
                      </a:r>
                      <a:r>
                        <a:rPr lang="en-GB" sz="800" b="0" dirty="0">
                          <a:latin typeface="Times New Roman"/>
                          <a:ea typeface="Times New Roman"/>
                          <a:cs typeface="Arial"/>
                        </a:rPr>
                        <a:t>.  </a:t>
                      </a:r>
                      <a:endParaRPr lang="en-US" sz="900" b="1" dirty="0">
                        <a:latin typeface="Times New Roman"/>
                        <a:ea typeface="Times New Roman"/>
                        <a:cs typeface="Arial"/>
                      </a:endParaRPr>
                    </a:p>
                  </a:txBody>
                  <a:tcPr marL="13210" marR="13210" marT="13210" marB="1321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268993">
                <a:tc>
                  <a:txBody>
                    <a:bodyPr/>
                    <a:lstStyle/>
                    <a:p>
                      <a:pPr marL="0" marR="0" algn="ctr" hangingPunct="0">
                        <a:spcBef>
                          <a:spcPts val="200"/>
                        </a:spcBef>
                        <a:spcAft>
                          <a:spcPts val="0"/>
                        </a:spcAft>
                        <a:tabLst>
                          <a:tab pos="720090" algn="l"/>
                          <a:tab pos="1188085" algn="l"/>
                          <a:tab pos="1440180" algn="l"/>
                        </a:tabLst>
                      </a:pPr>
                      <a:r>
                        <a:rPr lang="en-GB" sz="1000" b="1" i="1" dirty="0">
                          <a:solidFill>
                            <a:srgbClr val="000000"/>
                          </a:solidFill>
                          <a:latin typeface="Times New Roman"/>
                          <a:ea typeface="Times New Roman"/>
                          <a:cs typeface="Arial"/>
                        </a:rPr>
                        <a:t>GCS Proponents</a:t>
                      </a:r>
                      <a:endParaRPr lang="en-US" sz="1050" b="1"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720090" algn="l"/>
                          <a:tab pos="1188085" algn="l"/>
                          <a:tab pos="1440180" algn="l"/>
                        </a:tabLst>
                      </a:pPr>
                      <a:r>
                        <a:rPr lang="en-GB" sz="1100" dirty="0">
                          <a:solidFill>
                            <a:srgbClr val="000000"/>
                          </a:solidFill>
                          <a:latin typeface="Times New Roman"/>
                          <a:ea typeface="Times New Roman"/>
                          <a:cs typeface="Arial"/>
                        </a:rPr>
                        <a:t>-</a:t>
                      </a:r>
                      <a:endParaRPr lang="en-US" sz="120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720090" algn="l"/>
                          <a:tab pos="1188085" algn="l"/>
                          <a:tab pos="1440180" algn="l"/>
                        </a:tabLst>
                      </a:pPr>
                      <a:r>
                        <a:rPr lang="en-GB" sz="1000" dirty="0">
                          <a:solidFill>
                            <a:srgbClr val="000000"/>
                          </a:solidFill>
                          <a:latin typeface="Times New Roman"/>
                          <a:ea typeface="Times New Roman"/>
                          <a:cs typeface="Arial"/>
                        </a:rPr>
                        <a:t>Due to ITU-R by </a:t>
                      </a:r>
                      <a:r>
                        <a:rPr lang="en-GB" sz="1000" dirty="0" smtClean="0">
                          <a:solidFill>
                            <a:srgbClr val="000000"/>
                          </a:solidFill>
                          <a:highlight>
                            <a:srgbClr val="FFFF00"/>
                          </a:highlight>
                          <a:latin typeface="Times New Roman"/>
                          <a:ea typeface="Times New Roman"/>
                          <a:cs typeface="Arial"/>
                        </a:rPr>
                        <a:t>23 </a:t>
                      </a:r>
                      <a:r>
                        <a:rPr lang="en-GB" sz="1000" dirty="0">
                          <a:solidFill>
                            <a:srgbClr val="000000"/>
                          </a:solidFill>
                          <a:highlight>
                            <a:srgbClr val="FFFF00"/>
                          </a:highlight>
                          <a:latin typeface="Times New Roman"/>
                          <a:ea typeface="Times New Roman"/>
                          <a:cs typeface="Arial"/>
                        </a:rPr>
                        <a:t>Mar. 11</a:t>
                      </a:r>
                      <a:endParaRPr lang="en-US" sz="105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hangingPunct="0">
                        <a:spcBef>
                          <a:spcPts val="0"/>
                        </a:spcBef>
                        <a:spcAft>
                          <a:spcPts val="0"/>
                        </a:spcAft>
                        <a:tabLst>
                          <a:tab pos="180340" algn="l"/>
                          <a:tab pos="360045" algn="l"/>
                          <a:tab pos="540385" algn="l"/>
                          <a:tab pos="720090" algn="l"/>
                          <a:tab pos="900430" algn="l"/>
                          <a:tab pos="1080135" algn="l"/>
                          <a:tab pos="1188085" algn="l"/>
                          <a:tab pos="1260475" algn="l"/>
                          <a:tab pos="1440180" algn="l"/>
                          <a:tab pos="1620520" algn="l"/>
                          <a:tab pos="1800225" algn="l"/>
                          <a:tab pos="1980565" algn="l"/>
                          <a:tab pos="2160270" algn="l"/>
                          <a:tab pos="2340610" algn="l"/>
                          <a:tab pos="2520315" algn="l"/>
                        </a:tabLst>
                      </a:pPr>
                      <a:r>
                        <a:rPr lang="en-GB" sz="800" dirty="0">
                          <a:latin typeface="Times New Roman"/>
                          <a:ea typeface="Times New Roman"/>
                          <a:cs typeface="Arial"/>
                        </a:rPr>
                        <a:t>Delivery to ITU-R by the </a:t>
                      </a:r>
                      <a:r>
                        <a:rPr lang="en-GB" sz="800" b="1" i="1" dirty="0">
                          <a:latin typeface="Times New Roman"/>
                          <a:ea typeface="Times New Roman"/>
                          <a:cs typeface="Arial"/>
                        </a:rPr>
                        <a:t>GCS Proponents</a:t>
                      </a:r>
                      <a:r>
                        <a:rPr lang="en-GB" sz="800" dirty="0">
                          <a:latin typeface="Times New Roman"/>
                          <a:ea typeface="Times New Roman"/>
                          <a:cs typeface="Arial"/>
                        </a:rPr>
                        <a:t> of the Overview and either titles and synopsis of the GCS, or the </a:t>
                      </a:r>
                      <a:r>
                        <a:rPr lang="en-GB" sz="800" dirty="0">
                          <a:solidFill>
                            <a:srgbClr val="000000"/>
                          </a:solidFill>
                          <a:latin typeface="Times New Roman"/>
                          <a:ea typeface="Times New Roman"/>
                          <a:cs typeface="Arial"/>
                        </a:rPr>
                        <a:t>Directly Incorporated Specification</a:t>
                      </a:r>
                      <a:r>
                        <a:rPr lang="en-GB" sz="800" dirty="0">
                          <a:latin typeface="Times New Roman"/>
                          <a:ea typeface="Times New Roman"/>
                          <a:cs typeface="Arial"/>
                        </a:rPr>
                        <a:t> when GCS is not utilized</a:t>
                      </a:r>
                      <a:r>
                        <a:rPr lang="en-GB" sz="800" i="1" dirty="0">
                          <a:latin typeface="Times New Roman"/>
                          <a:ea typeface="Times New Roman"/>
                          <a:cs typeface="Arial"/>
                        </a:rPr>
                        <a:t>. </a:t>
                      </a:r>
                      <a:r>
                        <a:rPr lang="en-GB" sz="800" b="1" dirty="0">
                          <a:latin typeface="Times New Roman"/>
                          <a:ea typeface="Times New Roman"/>
                          <a:cs typeface="Arial"/>
                        </a:rPr>
                        <a:t>See Item 1(Table 2).</a:t>
                      </a:r>
                      <a:endParaRPr lang="en-US" sz="800" dirty="0">
                        <a:latin typeface="Times New Roman"/>
                        <a:ea typeface="Times New Roman"/>
                        <a:cs typeface="Arial"/>
                      </a:endParaRPr>
                    </a:p>
                    <a:p>
                      <a:pPr marL="0" marR="0" algn="l" hangingPunct="0">
                        <a:spcBef>
                          <a:spcPts val="200"/>
                        </a:spcBef>
                        <a:spcAft>
                          <a:spcPts val="0"/>
                        </a:spcAft>
                        <a:tabLst>
                          <a:tab pos="720090" algn="l"/>
                          <a:tab pos="1188085" algn="l"/>
                          <a:tab pos="1440180" algn="l"/>
                        </a:tabLst>
                      </a:pPr>
                      <a:r>
                        <a:rPr lang="en-GB" sz="800" b="0" dirty="0">
                          <a:latin typeface="Times New Roman"/>
                          <a:ea typeface="Times New Roman"/>
                          <a:cs typeface="Arial"/>
                        </a:rPr>
                        <a:t>Delivery to ITU-R of the Global Core Specifications by the </a:t>
                      </a:r>
                      <a:r>
                        <a:rPr lang="en-GB" sz="800" b="1" i="1" dirty="0">
                          <a:latin typeface="Times New Roman"/>
                          <a:ea typeface="Times New Roman"/>
                          <a:cs typeface="Arial"/>
                        </a:rPr>
                        <a:t>GCS Proponents</a:t>
                      </a:r>
                      <a:r>
                        <a:rPr lang="en-GB" sz="800" b="0" i="1" dirty="0">
                          <a:latin typeface="Times New Roman"/>
                          <a:ea typeface="Times New Roman"/>
                          <a:cs typeface="Arial"/>
                        </a:rPr>
                        <a:t>. </a:t>
                      </a:r>
                      <a:r>
                        <a:rPr lang="en-GB" sz="800" b="0" dirty="0">
                          <a:latin typeface="Times New Roman"/>
                          <a:ea typeface="Times New Roman"/>
                          <a:cs typeface="Arial"/>
                        </a:rPr>
                        <a:t>Detailed transposition references would not be required at this point. </a:t>
                      </a:r>
                      <a:r>
                        <a:rPr lang="en-GB" sz="800" b="1" dirty="0">
                          <a:solidFill>
                            <a:srgbClr val="000000"/>
                          </a:solidFill>
                          <a:latin typeface="Times New Roman"/>
                          <a:ea typeface="Times New Roman"/>
                          <a:cs typeface="Arial"/>
                        </a:rPr>
                        <a:t>See Item 2 (Table 2).</a:t>
                      </a:r>
                      <a:endParaRPr lang="en-US" sz="900" b="1" dirty="0">
                        <a:latin typeface="Times New Roman"/>
                        <a:ea typeface="Times New Roman"/>
                        <a:cs typeface="Arial"/>
                      </a:endParaRPr>
                    </a:p>
                    <a:p>
                      <a:pPr marL="0" marR="0" hangingPunct="0">
                        <a:spcBef>
                          <a:spcPts val="600"/>
                        </a:spcBef>
                        <a:spcAft>
                          <a:spcPts val="0"/>
                        </a:spcAft>
                        <a:tabLst>
                          <a:tab pos="720090" algn="l"/>
                          <a:tab pos="1188085" algn="l"/>
                          <a:tab pos="1440180" algn="l"/>
                        </a:tabLst>
                      </a:pPr>
                      <a:r>
                        <a:rPr lang="en-GB" sz="800" dirty="0">
                          <a:solidFill>
                            <a:srgbClr val="000000"/>
                          </a:solidFill>
                          <a:latin typeface="Times New Roman"/>
                          <a:ea typeface="Times New Roman"/>
                          <a:cs typeface="Arial"/>
                        </a:rPr>
                        <a:t>Delivery to ITU-R of Certification B by </a:t>
                      </a:r>
                      <a:r>
                        <a:rPr lang="en-GB" sz="800" b="1" i="1" dirty="0">
                          <a:solidFill>
                            <a:srgbClr val="000000"/>
                          </a:solidFill>
                          <a:latin typeface="Times New Roman"/>
                          <a:ea typeface="Times New Roman"/>
                          <a:cs typeface="Arial"/>
                        </a:rPr>
                        <a:t>GCS Proponents. </a:t>
                      </a:r>
                      <a:r>
                        <a:rPr lang="en-GB" sz="800" b="1" dirty="0">
                          <a:latin typeface="Times New Roman"/>
                          <a:ea typeface="Times New Roman"/>
                          <a:cs typeface="Arial"/>
                        </a:rPr>
                        <a:t>See Item 5 (Table 3).</a:t>
                      </a:r>
                      <a:endParaRPr lang="en-US" sz="900" dirty="0">
                        <a:latin typeface="Times New Roman"/>
                        <a:ea typeface="Times New Roman"/>
                        <a:cs typeface="Arial"/>
                      </a:endParaRPr>
                    </a:p>
                  </a:txBody>
                  <a:tcPr marL="13210" marR="13210" marT="13210" marB="1321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231493">
                <a:tc>
                  <a:txBody>
                    <a:bodyPr/>
                    <a:lstStyle/>
                    <a:p>
                      <a:pPr marL="0" marR="0" algn="ctr" hangingPunct="0">
                        <a:spcBef>
                          <a:spcPts val="200"/>
                        </a:spcBef>
                        <a:spcAft>
                          <a:spcPts val="0"/>
                        </a:spcAft>
                        <a:tabLst>
                          <a:tab pos="720090" algn="l"/>
                          <a:tab pos="1188085" algn="l"/>
                          <a:tab pos="1440180" algn="l"/>
                        </a:tabLst>
                      </a:pPr>
                      <a:r>
                        <a:rPr lang="en-GB" sz="1000" b="0" dirty="0">
                          <a:latin typeface="Times New Roman"/>
                          <a:ea typeface="Arial Unicode MS"/>
                          <a:cs typeface="Arial"/>
                        </a:rPr>
                        <a:t>WP 5D</a:t>
                      </a:r>
                      <a:br>
                        <a:rPr lang="en-GB" sz="1000" b="0" dirty="0">
                          <a:latin typeface="Times New Roman"/>
                          <a:ea typeface="Arial Unicode MS"/>
                          <a:cs typeface="Arial"/>
                        </a:rPr>
                      </a:br>
                      <a:r>
                        <a:rPr lang="en-GB" sz="1000" b="0" dirty="0">
                          <a:latin typeface="Times New Roman"/>
                          <a:ea typeface="Arial Unicode MS"/>
                          <a:cs typeface="Arial"/>
                        </a:rPr>
                        <a:t>Meeting #10</a:t>
                      </a:r>
                      <a:endParaRPr lang="en-US" sz="1050" b="1"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720090" algn="l"/>
                          <a:tab pos="1188085" algn="l"/>
                          <a:tab pos="1440180" algn="l"/>
                        </a:tabLst>
                      </a:pPr>
                      <a:r>
                        <a:rPr lang="en-GB" sz="1100" dirty="0" smtClean="0">
                          <a:solidFill>
                            <a:srgbClr val="000000"/>
                          </a:solidFill>
                          <a:highlight>
                            <a:srgbClr val="FFFF00"/>
                          </a:highlight>
                          <a:latin typeface="Times New Roman"/>
                          <a:ea typeface="Times New Roman"/>
                          <a:cs typeface="Arial"/>
                        </a:rPr>
                        <a:t>30 </a:t>
                      </a:r>
                      <a:r>
                        <a:rPr lang="en-GB" sz="1100" dirty="0">
                          <a:solidFill>
                            <a:srgbClr val="000000"/>
                          </a:solidFill>
                          <a:highlight>
                            <a:srgbClr val="FFFF00"/>
                          </a:highlight>
                          <a:latin typeface="Times New Roman"/>
                          <a:ea typeface="Times New Roman"/>
                          <a:cs typeface="Arial"/>
                        </a:rPr>
                        <a:t>Mar. </a:t>
                      </a:r>
                      <a:r>
                        <a:rPr lang="en-GB" sz="1100" dirty="0" smtClean="0">
                          <a:solidFill>
                            <a:srgbClr val="000000"/>
                          </a:solidFill>
                          <a:highlight>
                            <a:srgbClr val="FFFF00"/>
                          </a:highlight>
                          <a:latin typeface="Times New Roman"/>
                          <a:ea typeface="Times New Roman"/>
                          <a:cs typeface="Arial"/>
                        </a:rPr>
                        <a:t>11</a:t>
                      </a:r>
                      <a:endParaRPr lang="en-US" sz="120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720090" algn="l"/>
                          <a:tab pos="1188085" algn="l"/>
                          <a:tab pos="1440180" algn="l"/>
                        </a:tabLst>
                      </a:pPr>
                      <a:r>
                        <a:rPr lang="en-GB" sz="1000" dirty="0" smtClean="0">
                          <a:solidFill>
                            <a:srgbClr val="000000"/>
                          </a:solidFill>
                          <a:highlight>
                            <a:srgbClr val="FFFF00"/>
                          </a:highlight>
                          <a:latin typeface="Times New Roman"/>
                          <a:ea typeface="Times New Roman"/>
                          <a:cs typeface="Arial"/>
                        </a:rPr>
                        <a:t>6 Apr. 11</a:t>
                      </a:r>
                      <a:endParaRPr lang="en-US" sz="105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hangingPunct="0">
                        <a:spcBef>
                          <a:spcPts val="600"/>
                        </a:spcBef>
                        <a:spcAft>
                          <a:spcPts val="0"/>
                        </a:spcAft>
                        <a:tabLst>
                          <a:tab pos="720090" algn="l"/>
                          <a:tab pos="1188085" algn="l"/>
                          <a:tab pos="1440180" algn="l"/>
                        </a:tabLst>
                      </a:pPr>
                      <a:r>
                        <a:rPr lang="en-GB" sz="800" dirty="0">
                          <a:latin typeface="Times New Roman"/>
                          <a:ea typeface="Times New Roman"/>
                          <a:cs typeface="Arial"/>
                        </a:rPr>
                        <a:t>WP 5D takes note of the Certification B’s. WP 5D finalizes and preliminarily agrees </a:t>
                      </a:r>
                      <a:r>
                        <a:rPr lang="en-GB" sz="800" dirty="0">
                          <a:solidFill>
                            <a:srgbClr val="000000"/>
                          </a:solidFill>
                          <a:latin typeface="Times New Roman"/>
                          <a:ea typeface="Times New Roman"/>
                          <a:cs typeface="Arial"/>
                        </a:rPr>
                        <a:t>draft new Rec. </a:t>
                      </a:r>
                      <a:r>
                        <a:rPr lang="en-US" sz="800" dirty="0">
                          <a:solidFill>
                            <a:srgbClr val="000000"/>
                          </a:solidFill>
                          <a:latin typeface="Times New Roman"/>
                          <a:ea typeface="Times New Roman"/>
                          <a:cs typeface="Arial"/>
                        </a:rPr>
                        <a:t>ITU-R M.[IMT.RSPEC] (not necessarily including the detailed transposition references).</a:t>
                      </a:r>
                      <a:endParaRPr lang="en-US" sz="900" dirty="0">
                        <a:latin typeface="Times New Roman"/>
                        <a:ea typeface="Times New Roman"/>
                        <a:cs typeface="Arial"/>
                      </a:endParaRPr>
                    </a:p>
                    <a:p>
                      <a:pPr marL="0" marR="0" hangingPunct="0">
                        <a:spcBef>
                          <a:spcPts val="600"/>
                        </a:spcBef>
                        <a:spcAft>
                          <a:spcPts val="0"/>
                        </a:spcAft>
                        <a:tabLst>
                          <a:tab pos="720090" algn="l"/>
                          <a:tab pos="1188085" algn="l"/>
                          <a:tab pos="1440180" algn="l"/>
                        </a:tabLst>
                      </a:pPr>
                      <a:r>
                        <a:rPr lang="en-GB" sz="800" dirty="0">
                          <a:latin typeface="Times New Roman"/>
                          <a:ea typeface="Times New Roman"/>
                          <a:cs typeface="Arial"/>
                        </a:rPr>
                        <a:t>WP 5D Liaison of the preliminary WP 5D agreed draft new </a:t>
                      </a:r>
                      <a:r>
                        <a:rPr lang="en-GB" sz="800" dirty="0">
                          <a:solidFill>
                            <a:srgbClr val="000000"/>
                          </a:solidFill>
                          <a:latin typeface="Times New Roman"/>
                          <a:ea typeface="Times New Roman"/>
                          <a:cs typeface="Arial"/>
                        </a:rPr>
                        <a:t>Rec. ITU-R M.[IMT.RSPEC] to the relevant </a:t>
                      </a:r>
                      <a:r>
                        <a:rPr lang="en-GB" sz="800" b="1" i="1" dirty="0">
                          <a:solidFill>
                            <a:srgbClr val="000000"/>
                          </a:solidFill>
                          <a:latin typeface="Times New Roman"/>
                          <a:ea typeface="Times New Roman"/>
                          <a:cs typeface="Arial"/>
                        </a:rPr>
                        <a:t>GCS Proponents</a:t>
                      </a:r>
                      <a:r>
                        <a:rPr lang="en-GB" sz="800" dirty="0">
                          <a:solidFill>
                            <a:srgbClr val="000000"/>
                          </a:solidFill>
                          <a:latin typeface="Times New Roman"/>
                          <a:ea typeface="Times New Roman"/>
                          <a:cs typeface="Arial"/>
                        </a:rPr>
                        <a:t> and authorized </a:t>
                      </a:r>
                      <a:r>
                        <a:rPr lang="en-GB" sz="800" b="1" i="1" dirty="0">
                          <a:solidFill>
                            <a:srgbClr val="000000"/>
                          </a:solidFill>
                          <a:latin typeface="Times New Roman"/>
                          <a:ea typeface="Times New Roman"/>
                          <a:cs typeface="Arial"/>
                        </a:rPr>
                        <a:t>Transposing Organizations</a:t>
                      </a:r>
                      <a:r>
                        <a:rPr lang="en-GB" sz="800" dirty="0">
                          <a:solidFill>
                            <a:srgbClr val="000000"/>
                          </a:solidFill>
                          <a:latin typeface="Times New Roman"/>
                          <a:ea typeface="Times New Roman"/>
                          <a:cs typeface="Arial"/>
                        </a:rPr>
                        <a:t> for their use in developing their inputs of the detailed references.</a:t>
                      </a:r>
                      <a:endParaRPr lang="en-US" sz="900" dirty="0">
                        <a:latin typeface="Times New Roman"/>
                        <a:ea typeface="Times New Roman"/>
                        <a:cs typeface="Arial"/>
                      </a:endParaRPr>
                    </a:p>
                  </a:txBody>
                  <a:tcPr marL="13210" marR="13210" marT="13210" marB="1321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09003">
                <a:tc>
                  <a:txBody>
                    <a:bodyPr/>
                    <a:lstStyle/>
                    <a:p>
                      <a:pPr marL="0" marR="0" algn="ctr" hangingPunct="0">
                        <a:spcBef>
                          <a:spcPts val="200"/>
                        </a:spcBef>
                        <a:spcAft>
                          <a:spcPts val="0"/>
                        </a:spcAft>
                        <a:tabLst>
                          <a:tab pos="720090" algn="l"/>
                          <a:tab pos="1188085" algn="l"/>
                          <a:tab pos="1440180" algn="l"/>
                        </a:tabLst>
                      </a:pPr>
                      <a:r>
                        <a:rPr lang="en-GB" sz="1000" b="0" dirty="0">
                          <a:latin typeface="Times New Roman"/>
                          <a:ea typeface="Arial Unicode MS"/>
                          <a:cs typeface="Arial"/>
                        </a:rPr>
                        <a:t>WP 5D</a:t>
                      </a:r>
                      <a:br>
                        <a:rPr lang="en-GB" sz="1000" b="0" dirty="0">
                          <a:latin typeface="Times New Roman"/>
                          <a:ea typeface="Arial Unicode MS"/>
                          <a:cs typeface="Arial"/>
                        </a:rPr>
                      </a:br>
                      <a:r>
                        <a:rPr lang="en-GB" sz="1000" b="0" dirty="0">
                          <a:latin typeface="Times New Roman"/>
                          <a:ea typeface="Arial Unicode MS"/>
                          <a:cs typeface="Arial"/>
                        </a:rPr>
                        <a:t>Meeting #11</a:t>
                      </a:r>
                      <a:endParaRPr lang="en-US" sz="1050" b="1"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720090" algn="l"/>
                          <a:tab pos="1188085" algn="l"/>
                          <a:tab pos="1440180" algn="l"/>
                        </a:tabLst>
                      </a:pPr>
                      <a:r>
                        <a:rPr lang="en-GB" sz="1100" dirty="0" smtClean="0">
                          <a:solidFill>
                            <a:srgbClr val="000000"/>
                          </a:solidFill>
                          <a:highlight>
                            <a:srgbClr val="FFFF00"/>
                          </a:highlight>
                          <a:latin typeface="Times New Roman"/>
                          <a:ea typeface="Times New Roman"/>
                          <a:cs typeface="Arial"/>
                        </a:rPr>
                        <a:t>7 July </a:t>
                      </a:r>
                      <a:r>
                        <a:rPr lang="en-GB" sz="1100" dirty="0">
                          <a:solidFill>
                            <a:srgbClr val="000000"/>
                          </a:solidFill>
                          <a:highlight>
                            <a:srgbClr val="FFFF00"/>
                          </a:highlight>
                          <a:latin typeface="Times New Roman"/>
                          <a:ea typeface="Times New Roman"/>
                          <a:cs typeface="Arial"/>
                        </a:rPr>
                        <a:t>11</a:t>
                      </a:r>
                      <a:endParaRPr lang="en-US" sz="120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720090" algn="l"/>
                          <a:tab pos="1188085" algn="l"/>
                          <a:tab pos="1440180" algn="l"/>
                        </a:tabLst>
                      </a:pPr>
                      <a:r>
                        <a:rPr lang="en-GB" sz="1000" dirty="0" smtClean="0">
                          <a:solidFill>
                            <a:srgbClr val="000000"/>
                          </a:solidFill>
                          <a:highlight>
                            <a:srgbClr val="FFFF00"/>
                          </a:highlight>
                          <a:latin typeface="Times New Roman"/>
                          <a:ea typeface="Times New Roman"/>
                          <a:cs typeface="Arial"/>
                        </a:rPr>
                        <a:t>14 July 11</a:t>
                      </a:r>
                      <a:endParaRPr lang="en-US" sz="105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l" hangingPunct="0">
                        <a:spcBef>
                          <a:spcPts val="200"/>
                        </a:spcBef>
                        <a:spcAft>
                          <a:spcPts val="0"/>
                        </a:spcAft>
                        <a:tabLst>
                          <a:tab pos="720090" algn="l"/>
                          <a:tab pos="1188085" algn="l"/>
                          <a:tab pos="1440180" algn="l"/>
                        </a:tabLst>
                      </a:pPr>
                      <a:r>
                        <a:rPr lang="en-GB" sz="800" b="0" dirty="0">
                          <a:latin typeface="Times New Roman"/>
                          <a:ea typeface="Arial Unicode MS"/>
                          <a:cs typeface="Arial"/>
                        </a:rPr>
                        <a:t>WP 5D addresses responses from External Organizations on draft new Rec. ITU-R M.[IMT.RSPEC] </a:t>
                      </a:r>
                      <a:endParaRPr lang="en-US" sz="900" b="1" dirty="0">
                        <a:latin typeface="Times New Roman"/>
                        <a:ea typeface="Times New Roman"/>
                        <a:cs typeface="Arial"/>
                      </a:endParaRPr>
                    </a:p>
                  </a:txBody>
                  <a:tcPr marL="13210" marR="13210" marT="13210" marB="1321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961496">
                <a:tc>
                  <a:txBody>
                    <a:bodyPr/>
                    <a:lstStyle/>
                    <a:p>
                      <a:pPr marL="0" marR="0" algn="ctr" hangingPunct="0">
                        <a:spcBef>
                          <a:spcPts val="200"/>
                        </a:spcBef>
                        <a:spcAft>
                          <a:spcPts val="200"/>
                        </a:spcAft>
                        <a:tabLst>
                          <a:tab pos="180340" algn="l"/>
                          <a:tab pos="360045" algn="l"/>
                          <a:tab pos="540385" algn="l"/>
                          <a:tab pos="720090" algn="l"/>
                          <a:tab pos="900430" algn="l"/>
                          <a:tab pos="1080135" algn="l"/>
                          <a:tab pos="1188085" algn="l"/>
                          <a:tab pos="1260475" algn="l"/>
                          <a:tab pos="1440180" algn="l"/>
                          <a:tab pos="1620520" algn="l"/>
                          <a:tab pos="1800225" algn="l"/>
                          <a:tab pos="1980565" algn="l"/>
                          <a:tab pos="2160270" algn="l"/>
                          <a:tab pos="2340610" algn="l"/>
                          <a:tab pos="2520315" algn="l"/>
                        </a:tabLst>
                      </a:pPr>
                      <a:r>
                        <a:rPr lang="en-GB" sz="1000" b="1" i="1" dirty="0">
                          <a:solidFill>
                            <a:srgbClr val="000000"/>
                          </a:solidFill>
                          <a:latin typeface="Times New Roman"/>
                          <a:ea typeface="Times New Roman"/>
                          <a:cs typeface="Arial"/>
                        </a:rPr>
                        <a:t>Transposing </a:t>
                      </a:r>
                      <a:r>
                        <a:rPr lang="en-GB" sz="1000" b="1" i="1" dirty="0" smtClean="0">
                          <a:solidFill>
                            <a:srgbClr val="000000"/>
                          </a:solidFill>
                          <a:latin typeface="Times New Roman"/>
                          <a:ea typeface="Times New Roman"/>
                          <a:cs typeface="Arial"/>
                        </a:rPr>
                        <a:t>Organizations</a:t>
                      </a:r>
                      <a:r>
                        <a:rPr lang="en-GB" sz="1000" b="1" i="1" dirty="0">
                          <a:solidFill>
                            <a:srgbClr val="000000"/>
                          </a:solidFill>
                          <a:latin typeface="Times New Roman"/>
                          <a:ea typeface="Times New Roman"/>
                          <a:cs typeface="Arial"/>
                        </a:rPr>
                        <a:t/>
                      </a:r>
                      <a:br>
                        <a:rPr lang="en-GB" sz="1000" b="1" i="1" dirty="0">
                          <a:solidFill>
                            <a:srgbClr val="000000"/>
                          </a:solidFill>
                          <a:latin typeface="Times New Roman"/>
                          <a:ea typeface="Times New Roman"/>
                          <a:cs typeface="Arial"/>
                        </a:rPr>
                      </a:br>
                      <a:r>
                        <a:rPr lang="en-GB" sz="1000" i="1" dirty="0">
                          <a:solidFill>
                            <a:srgbClr val="000000"/>
                          </a:solidFill>
                          <a:latin typeface="Times New Roman"/>
                          <a:ea typeface="Times New Roman"/>
                          <a:cs typeface="Arial"/>
                        </a:rPr>
                        <a:t>(in the case of a GCS being utilized</a:t>
                      </a:r>
                      <a:r>
                        <a:rPr lang="en-GB" sz="1000" i="1" dirty="0" smtClean="0">
                          <a:solidFill>
                            <a:srgbClr val="000000"/>
                          </a:solidFill>
                          <a:latin typeface="Times New Roman"/>
                          <a:ea typeface="Times New Roman"/>
                          <a:cs typeface="Arial"/>
                        </a:rPr>
                        <a:t>)</a:t>
                      </a:r>
                      <a:endParaRPr lang="en-US" sz="100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180340" algn="l"/>
                          <a:tab pos="360045" algn="l"/>
                          <a:tab pos="540385" algn="l"/>
                          <a:tab pos="720090" algn="l"/>
                          <a:tab pos="900430" algn="l"/>
                          <a:tab pos="1080135" algn="l"/>
                          <a:tab pos="1188085" algn="l"/>
                          <a:tab pos="1260475" algn="l"/>
                          <a:tab pos="1440180" algn="l"/>
                          <a:tab pos="1620520" algn="l"/>
                          <a:tab pos="1800225" algn="l"/>
                          <a:tab pos="1980565" algn="l"/>
                          <a:tab pos="2160270" algn="l"/>
                          <a:tab pos="2340610" algn="l"/>
                          <a:tab pos="2520315" algn="l"/>
                        </a:tabLst>
                      </a:pPr>
                      <a:r>
                        <a:rPr lang="en-GB" sz="1100" dirty="0">
                          <a:solidFill>
                            <a:srgbClr val="000000"/>
                          </a:solidFill>
                          <a:latin typeface="Times New Roman"/>
                          <a:ea typeface="Times New Roman"/>
                          <a:cs typeface="Arial"/>
                        </a:rPr>
                        <a:t>-</a:t>
                      </a:r>
                      <a:endParaRPr lang="en-US" sz="110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180340" algn="l"/>
                          <a:tab pos="360045" algn="l"/>
                          <a:tab pos="540385" algn="l"/>
                          <a:tab pos="720090" algn="l"/>
                          <a:tab pos="900430" algn="l"/>
                          <a:tab pos="1080135" algn="l"/>
                          <a:tab pos="1188085" algn="l"/>
                          <a:tab pos="1260475" algn="l"/>
                          <a:tab pos="1440180" algn="l"/>
                          <a:tab pos="1620520" algn="l"/>
                          <a:tab pos="1800225" algn="l"/>
                          <a:tab pos="1980565" algn="l"/>
                          <a:tab pos="2160270" algn="l"/>
                          <a:tab pos="2340610" algn="l"/>
                          <a:tab pos="2520315" algn="l"/>
                        </a:tabLst>
                      </a:pPr>
                      <a:r>
                        <a:rPr lang="en-GB" sz="1000" dirty="0">
                          <a:solidFill>
                            <a:srgbClr val="000000"/>
                          </a:solidFill>
                          <a:latin typeface="Times New Roman"/>
                          <a:ea typeface="Times New Roman"/>
                          <a:cs typeface="Arial"/>
                        </a:rPr>
                        <a:t>Due to ITU-R by 21 Sep. 11</a:t>
                      </a:r>
                      <a:endParaRPr lang="en-US" sz="100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l" hangingPunct="0">
                        <a:spcBef>
                          <a:spcPts val="200"/>
                        </a:spcBef>
                        <a:spcAft>
                          <a:spcPts val="0"/>
                        </a:spcAft>
                        <a:tabLst>
                          <a:tab pos="720090" algn="l"/>
                          <a:tab pos="1188085" algn="l"/>
                          <a:tab pos="1440180" algn="l"/>
                        </a:tabLst>
                      </a:pPr>
                      <a:r>
                        <a:rPr lang="en-GB" sz="800" b="0" dirty="0">
                          <a:latin typeface="Times New Roman"/>
                          <a:ea typeface="Times New Roman"/>
                          <a:cs typeface="Arial"/>
                        </a:rPr>
                        <a:t>Delivery to</a:t>
                      </a:r>
                      <a:r>
                        <a:rPr lang="en-GB" sz="800" b="0" dirty="0">
                          <a:solidFill>
                            <a:srgbClr val="000000"/>
                          </a:solidFill>
                          <a:latin typeface="Times New Roman"/>
                          <a:ea typeface="Times New Roman"/>
                          <a:cs typeface="Arial"/>
                        </a:rPr>
                        <a:t> ITU-R of transposition references by </a:t>
                      </a:r>
                      <a:r>
                        <a:rPr lang="en-GB" sz="800" b="0" u="sng" dirty="0">
                          <a:solidFill>
                            <a:srgbClr val="000000"/>
                          </a:solidFill>
                          <a:latin typeface="Times New Roman"/>
                          <a:ea typeface="Times New Roman"/>
                          <a:cs typeface="Arial"/>
                        </a:rPr>
                        <a:t>each </a:t>
                      </a:r>
                      <a:r>
                        <a:rPr lang="en-GB" sz="800" b="1" i="1" dirty="0">
                          <a:solidFill>
                            <a:srgbClr val="000000"/>
                          </a:solidFill>
                          <a:latin typeface="Times New Roman"/>
                          <a:ea typeface="Times New Roman"/>
                          <a:cs typeface="Arial"/>
                        </a:rPr>
                        <a:t>Transposing Organization</a:t>
                      </a:r>
                      <a:r>
                        <a:rPr lang="en-GB" sz="800" b="0" dirty="0">
                          <a:solidFill>
                            <a:srgbClr val="000000"/>
                          </a:solidFill>
                          <a:latin typeface="Times New Roman"/>
                          <a:ea typeface="Times New Roman"/>
                          <a:cs typeface="Arial"/>
                        </a:rPr>
                        <a:t> for incorporation into the WP 5D preliminary agreed draft new Rec. ITU-R M.[IMT.RSPEC] </a:t>
                      </a:r>
                      <a:r>
                        <a:rPr lang="en-GB" sz="800" b="1" dirty="0">
                          <a:solidFill>
                            <a:srgbClr val="000000"/>
                          </a:solidFill>
                          <a:latin typeface="Times New Roman"/>
                          <a:ea typeface="Times New Roman"/>
                          <a:cs typeface="Arial"/>
                        </a:rPr>
                        <a:t>See Item 3 (Table 2).</a:t>
                      </a:r>
                      <a:endParaRPr lang="en-US" sz="900" b="1" dirty="0">
                        <a:latin typeface="Times New Roman"/>
                        <a:ea typeface="Times New Roman"/>
                        <a:cs typeface="Arial"/>
                      </a:endParaRPr>
                    </a:p>
                    <a:p>
                      <a:pPr marL="0" marR="0" hangingPunct="0">
                        <a:spcBef>
                          <a:spcPts val="600"/>
                        </a:spcBef>
                        <a:spcAft>
                          <a:spcPts val="0"/>
                        </a:spcAft>
                        <a:tabLst>
                          <a:tab pos="720090" algn="l"/>
                          <a:tab pos="1188085" algn="l"/>
                          <a:tab pos="1440180" algn="l"/>
                        </a:tabLst>
                      </a:pPr>
                      <a:r>
                        <a:rPr lang="en-GB" sz="800" dirty="0">
                          <a:latin typeface="Times New Roman"/>
                          <a:ea typeface="Times New Roman"/>
                          <a:cs typeface="Arial"/>
                        </a:rPr>
                        <a:t>Delivery to ITU-R of Certification C by </a:t>
                      </a:r>
                      <a:r>
                        <a:rPr lang="en-GB" sz="800" u="sng" dirty="0">
                          <a:latin typeface="Times New Roman"/>
                          <a:ea typeface="Times New Roman"/>
                          <a:cs typeface="Arial"/>
                        </a:rPr>
                        <a:t>each</a:t>
                      </a:r>
                      <a:r>
                        <a:rPr lang="en-GB" sz="800" dirty="0">
                          <a:latin typeface="Times New Roman"/>
                          <a:ea typeface="Times New Roman"/>
                          <a:cs typeface="Arial"/>
                        </a:rPr>
                        <a:t> </a:t>
                      </a:r>
                      <a:r>
                        <a:rPr lang="en-GB" sz="800" b="1" i="1" dirty="0">
                          <a:latin typeface="Times New Roman"/>
                          <a:ea typeface="Times New Roman"/>
                          <a:cs typeface="Arial"/>
                        </a:rPr>
                        <a:t>Transposing Organization. </a:t>
                      </a:r>
                      <a:r>
                        <a:rPr lang="en-GB" sz="800" b="1" dirty="0">
                          <a:latin typeface="Times New Roman"/>
                          <a:ea typeface="Times New Roman"/>
                          <a:cs typeface="Arial"/>
                        </a:rPr>
                        <a:t>See Item 6 (Table 3).</a:t>
                      </a:r>
                      <a:endParaRPr lang="en-US" sz="900" dirty="0">
                        <a:latin typeface="Times New Roman"/>
                        <a:ea typeface="Times New Roman"/>
                        <a:cs typeface="Arial"/>
                      </a:endParaRPr>
                    </a:p>
                  </a:txBody>
                  <a:tcPr marL="13210" marR="13210" marT="13210" marB="1321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489001">
                <a:tc>
                  <a:txBody>
                    <a:bodyPr/>
                    <a:lstStyle/>
                    <a:p>
                      <a:pPr marL="0" marR="0" algn="ctr" hangingPunct="0">
                        <a:spcBef>
                          <a:spcPts val="200"/>
                        </a:spcBef>
                        <a:spcAft>
                          <a:spcPts val="0"/>
                        </a:spcAft>
                        <a:tabLst>
                          <a:tab pos="720090" algn="l"/>
                          <a:tab pos="1188085" algn="l"/>
                          <a:tab pos="1440180" algn="l"/>
                        </a:tabLst>
                      </a:pPr>
                      <a:r>
                        <a:rPr lang="en-GB" sz="1000" b="0" dirty="0">
                          <a:latin typeface="Times New Roman"/>
                          <a:ea typeface="Arial Unicode MS"/>
                          <a:cs typeface="Arial"/>
                        </a:rPr>
                        <a:t>WP 5D</a:t>
                      </a:r>
                      <a:br>
                        <a:rPr lang="en-GB" sz="1000" b="0" dirty="0">
                          <a:latin typeface="Times New Roman"/>
                          <a:ea typeface="Arial Unicode MS"/>
                          <a:cs typeface="Arial"/>
                        </a:rPr>
                      </a:br>
                      <a:r>
                        <a:rPr lang="en-GB" sz="1000" b="0" dirty="0">
                          <a:latin typeface="Times New Roman"/>
                          <a:ea typeface="Arial Unicode MS"/>
                          <a:cs typeface="Arial"/>
                        </a:rPr>
                        <a:t>Meeting #12</a:t>
                      </a:r>
                      <a:endParaRPr lang="en-US" sz="1050" b="1"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180340" algn="l"/>
                          <a:tab pos="360045" algn="l"/>
                          <a:tab pos="540385" algn="l"/>
                          <a:tab pos="720090" algn="l"/>
                          <a:tab pos="900430" algn="l"/>
                          <a:tab pos="1080135" algn="l"/>
                          <a:tab pos="1188085" algn="l"/>
                          <a:tab pos="1260475" algn="l"/>
                          <a:tab pos="1440180" algn="l"/>
                          <a:tab pos="1620520" algn="l"/>
                          <a:tab pos="1800225" algn="l"/>
                          <a:tab pos="1980565" algn="l"/>
                          <a:tab pos="2160270" algn="l"/>
                          <a:tab pos="2340610" algn="l"/>
                          <a:tab pos="2520315" algn="l"/>
                        </a:tabLst>
                      </a:pPr>
                      <a:r>
                        <a:rPr lang="en-GB" sz="1100" dirty="0">
                          <a:solidFill>
                            <a:srgbClr val="000000"/>
                          </a:solidFill>
                          <a:latin typeface="Times New Roman"/>
                          <a:ea typeface="Times New Roman"/>
                          <a:cs typeface="Arial"/>
                        </a:rPr>
                        <a:t>12 Oct. 11</a:t>
                      </a:r>
                      <a:endParaRPr lang="en-US" sz="110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180340" algn="l"/>
                          <a:tab pos="360045" algn="l"/>
                          <a:tab pos="540385" algn="l"/>
                          <a:tab pos="720090" algn="l"/>
                          <a:tab pos="900430" algn="l"/>
                          <a:tab pos="1080135" algn="l"/>
                          <a:tab pos="1188085" algn="l"/>
                          <a:tab pos="1260475" algn="l"/>
                          <a:tab pos="1440180" algn="l"/>
                          <a:tab pos="1620520" algn="l"/>
                          <a:tab pos="1800225" algn="l"/>
                          <a:tab pos="1980565" algn="l"/>
                          <a:tab pos="2160270" algn="l"/>
                          <a:tab pos="2340610" algn="l"/>
                          <a:tab pos="2520315" algn="l"/>
                        </a:tabLst>
                      </a:pPr>
                      <a:r>
                        <a:rPr lang="en-GB" sz="1000" dirty="0">
                          <a:solidFill>
                            <a:srgbClr val="000000"/>
                          </a:solidFill>
                          <a:latin typeface="Times New Roman"/>
                          <a:ea typeface="Times New Roman"/>
                          <a:cs typeface="Arial"/>
                        </a:rPr>
                        <a:t>19 Oct. 11</a:t>
                      </a:r>
                      <a:endParaRPr lang="en-US" sz="100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l" hangingPunct="0">
                        <a:spcBef>
                          <a:spcPts val="200"/>
                        </a:spcBef>
                        <a:spcAft>
                          <a:spcPts val="0"/>
                        </a:spcAft>
                        <a:tabLst>
                          <a:tab pos="720090" algn="l"/>
                          <a:tab pos="1188085" algn="l"/>
                          <a:tab pos="1440180" algn="l"/>
                        </a:tabLst>
                      </a:pPr>
                      <a:r>
                        <a:rPr lang="en-GB" sz="800" b="0" dirty="0">
                          <a:latin typeface="Times New Roman"/>
                          <a:ea typeface="Times New Roman"/>
                          <a:cs typeface="Arial"/>
                        </a:rPr>
                        <a:t>WP 5D reviews and agrees the completed draft new Rec. ITU-R M.[IMT.RSPEC] (which now includes all transposition references) and forwards to Study Group 5</a:t>
                      </a:r>
                      <a:endParaRPr lang="en-US" sz="900" b="1" dirty="0">
                        <a:latin typeface="Times New Roman"/>
                        <a:ea typeface="Times New Roman"/>
                        <a:cs typeface="Arial"/>
                      </a:endParaRPr>
                    </a:p>
                  </a:txBody>
                  <a:tcPr marL="13210" marR="13210" marT="13210" marB="1321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489001">
                <a:tc>
                  <a:txBody>
                    <a:bodyPr/>
                    <a:lstStyle/>
                    <a:p>
                      <a:pPr marL="0" marR="0" algn="ctr" hangingPunct="0">
                        <a:spcBef>
                          <a:spcPts val="200"/>
                        </a:spcBef>
                        <a:spcAft>
                          <a:spcPts val="200"/>
                        </a:spcAft>
                        <a:tabLst>
                          <a:tab pos="180340" algn="l"/>
                          <a:tab pos="360045" algn="l"/>
                          <a:tab pos="540385" algn="l"/>
                          <a:tab pos="720090" algn="l"/>
                          <a:tab pos="900430" algn="l"/>
                          <a:tab pos="1080135" algn="l"/>
                          <a:tab pos="1188085" algn="l"/>
                          <a:tab pos="1260475" algn="l"/>
                          <a:tab pos="1440180" algn="l"/>
                          <a:tab pos="1620520" algn="l"/>
                          <a:tab pos="1800225" algn="l"/>
                          <a:tab pos="1980565" algn="l"/>
                          <a:tab pos="2160270" algn="l"/>
                          <a:tab pos="2340610" algn="l"/>
                          <a:tab pos="2520315" algn="l"/>
                        </a:tabLst>
                      </a:pPr>
                      <a:r>
                        <a:rPr lang="en-GB" sz="1000" dirty="0" err="1">
                          <a:latin typeface="Times New Roman"/>
                          <a:ea typeface="Times New Roman"/>
                          <a:cs typeface="Arial"/>
                        </a:rPr>
                        <a:t>Radiocommunication</a:t>
                      </a:r>
                      <a:r>
                        <a:rPr lang="en-GB" sz="1000" dirty="0">
                          <a:latin typeface="Times New Roman"/>
                          <a:ea typeface="Times New Roman"/>
                          <a:cs typeface="Arial"/>
                        </a:rPr>
                        <a:t> Bureau</a:t>
                      </a:r>
                      <a:endParaRPr lang="en-US" sz="100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180340" algn="l"/>
                          <a:tab pos="360045" algn="l"/>
                          <a:tab pos="540385" algn="l"/>
                          <a:tab pos="720090" algn="l"/>
                          <a:tab pos="900430" algn="l"/>
                          <a:tab pos="1080135" algn="l"/>
                          <a:tab pos="1188085" algn="l"/>
                          <a:tab pos="1260475" algn="l"/>
                          <a:tab pos="1440180" algn="l"/>
                          <a:tab pos="1620520" algn="l"/>
                          <a:tab pos="1800225" algn="l"/>
                          <a:tab pos="1980565" algn="l"/>
                          <a:tab pos="2160270" algn="l"/>
                          <a:tab pos="2340610" algn="l"/>
                          <a:tab pos="2520315" algn="l"/>
                        </a:tabLst>
                      </a:pPr>
                      <a:r>
                        <a:rPr lang="en-GB" sz="1100" dirty="0">
                          <a:solidFill>
                            <a:srgbClr val="000000"/>
                          </a:solidFill>
                          <a:latin typeface="Times New Roman"/>
                          <a:ea typeface="Times New Roman"/>
                          <a:cs typeface="Arial"/>
                        </a:rPr>
                        <a:t>-</a:t>
                      </a:r>
                      <a:endParaRPr lang="en-US" sz="110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180340" algn="l"/>
                          <a:tab pos="360045" algn="l"/>
                          <a:tab pos="540385" algn="l"/>
                          <a:tab pos="720090" algn="l"/>
                          <a:tab pos="900430" algn="l"/>
                          <a:tab pos="1080135" algn="l"/>
                          <a:tab pos="1188085" algn="l"/>
                          <a:tab pos="1260475" algn="l"/>
                          <a:tab pos="1440180" algn="l"/>
                          <a:tab pos="1620520" algn="l"/>
                          <a:tab pos="1800225" algn="l"/>
                          <a:tab pos="1980565" algn="l"/>
                          <a:tab pos="2160270" algn="l"/>
                          <a:tab pos="2340610" algn="l"/>
                          <a:tab pos="2520315" algn="l"/>
                        </a:tabLst>
                      </a:pPr>
                      <a:r>
                        <a:rPr lang="en-GB" sz="1000" dirty="0">
                          <a:solidFill>
                            <a:srgbClr val="000000"/>
                          </a:solidFill>
                          <a:latin typeface="Times New Roman"/>
                          <a:ea typeface="Times New Roman"/>
                          <a:cs typeface="Arial"/>
                        </a:rPr>
                        <a:t>14 Nov. 11</a:t>
                      </a:r>
                      <a:endParaRPr lang="en-US" sz="100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l" hangingPunct="0">
                        <a:spcBef>
                          <a:spcPts val="200"/>
                        </a:spcBef>
                        <a:spcAft>
                          <a:spcPts val="0"/>
                        </a:spcAft>
                        <a:tabLst>
                          <a:tab pos="720090" algn="l"/>
                          <a:tab pos="1188085" algn="l"/>
                          <a:tab pos="1440180" algn="l"/>
                        </a:tabLst>
                      </a:pPr>
                      <a:r>
                        <a:rPr lang="en-GB" sz="800" b="0" dirty="0">
                          <a:latin typeface="Times New Roman"/>
                          <a:ea typeface="Times New Roman"/>
                          <a:cs typeface="Arial"/>
                        </a:rPr>
                        <a:t>Submission by Counsellor for SG 5 of completed draft new Rec. ITU-R M.[IMT.RSPEC] (with all transposition references) to SG 5, based on currently anticipated SG 5 meeting schedule</a:t>
                      </a:r>
                      <a:endParaRPr lang="en-US" sz="900" b="1" dirty="0">
                        <a:latin typeface="Times New Roman"/>
                        <a:ea typeface="Times New Roman"/>
                        <a:cs typeface="Arial"/>
                      </a:endParaRPr>
                    </a:p>
                  </a:txBody>
                  <a:tcPr marL="13210" marR="13210" marT="13210" marB="1321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99002">
                <a:tc>
                  <a:txBody>
                    <a:bodyPr/>
                    <a:lstStyle/>
                    <a:p>
                      <a:pPr marL="0" marR="0" algn="ctr" hangingPunct="0">
                        <a:spcBef>
                          <a:spcPts val="200"/>
                        </a:spcBef>
                        <a:spcAft>
                          <a:spcPts val="0"/>
                        </a:spcAft>
                        <a:tabLst>
                          <a:tab pos="720090" algn="l"/>
                          <a:tab pos="1188085" algn="l"/>
                          <a:tab pos="1440180" algn="l"/>
                        </a:tabLst>
                      </a:pPr>
                      <a:r>
                        <a:rPr lang="en-GB" sz="1000" b="0" dirty="0">
                          <a:latin typeface="Times New Roman"/>
                          <a:ea typeface="Times New Roman"/>
                          <a:cs typeface="Arial"/>
                        </a:rPr>
                        <a:t>Study Group 5</a:t>
                      </a:r>
                      <a:endParaRPr lang="en-US" sz="1050" b="1"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180340" algn="l"/>
                          <a:tab pos="360045" algn="l"/>
                          <a:tab pos="540385" algn="l"/>
                          <a:tab pos="720090" algn="l"/>
                          <a:tab pos="900430" algn="l"/>
                          <a:tab pos="1080135" algn="l"/>
                          <a:tab pos="1188085" algn="l"/>
                          <a:tab pos="1260475" algn="l"/>
                          <a:tab pos="1440180" algn="l"/>
                          <a:tab pos="1620520" algn="l"/>
                          <a:tab pos="1800225" algn="l"/>
                          <a:tab pos="1980565" algn="l"/>
                          <a:tab pos="2160270" algn="l"/>
                          <a:tab pos="2340610" algn="l"/>
                          <a:tab pos="2520315" algn="l"/>
                        </a:tabLst>
                      </a:pPr>
                      <a:r>
                        <a:rPr lang="en-GB" sz="1100" dirty="0">
                          <a:solidFill>
                            <a:srgbClr val="000000"/>
                          </a:solidFill>
                          <a:latin typeface="Times New Roman"/>
                          <a:ea typeface="Times New Roman"/>
                          <a:cs typeface="Arial"/>
                        </a:rPr>
                        <a:t>21 Nov. 11</a:t>
                      </a:r>
                      <a:endParaRPr lang="en-US" sz="110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180340" algn="l"/>
                          <a:tab pos="360045" algn="l"/>
                          <a:tab pos="540385" algn="l"/>
                          <a:tab pos="720090" algn="l"/>
                          <a:tab pos="900430" algn="l"/>
                          <a:tab pos="1080135" algn="l"/>
                          <a:tab pos="1188085" algn="l"/>
                          <a:tab pos="1260475" algn="l"/>
                          <a:tab pos="1440180" algn="l"/>
                          <a:tab pos="1620520" algn="l"/>
                          <a:tab pos="1800225" algn="l"/>
                          <a:tab pos="1980565" algn="l"/>
                          <a:tab pos="2160270" algn="l"/>
                          <a:tab pos="2340610" algn="l"/>
                          <a:tab pos="2520315" algn="l"/>
                        </a:tabLst>
                      </a:pPr>
                      <a:r>
                        <a:rPr lang="en-GB" sz="1000" dirty="0">
                          <a:solidFill>
                            <a:srgbClr val="000000"/>
                          </a:solidFill>
                          <a:latin typeface="Times New Roman"/>
                          <a:ea typeface="Times New Roman"/>
                          <a:cs typeface="Arial"/>
                        </a:rPr>
                        <a:t>22 Nov. 11</a:t>
                      </a:r>
                      <a:endParaRPr lang="en-US" sz="100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l" hangingPunct="0">
                        <a:spcBef>
                          <a:spcPts val="200"/>
                        </a:spcBef>
                        <a:spcAft>
                          <a:spcPts val="0"/>
                        </a:spcAft>
                        <a:tabLst>
                          <a:tab pos="720090" algn="l"/>
                          <a:tab pos="1188085" algn="l"/>
                          <a:tab pos="1440180" algn="l"/>
                        </a:tabLst>
                      </a:pPr>
                      <a:r>
                        <a:rPr lang="en-GB" sz="800" b="0" dirty="0">
                          <a:latin typeface="Times New Roman"/>
                          <a:ea typeface="Times New Roman"/>
                          <a:cs typeface="Arial"/>
                        </a:rPr>
                        <a:t>Study Group 5 considers adoption of the new Rec. ITU-R M.[IMT.RSPEC] for forwarding to the </a:t>
                      </a:r>
                      <a:r>
                        <a:rPr lang="en-GB" sz="800" b="0" dirty="0" err="1">
                          <a:latin typeface="Times New Roman"/>
                          <a:ea typeface="Times New Roman"/>
                          <a:cs typeface="Arial"/>
                        </a:rPr>
                        <a:t>Radiocommunication</a:t>
                      </a:r>
                      <a:r>
                        <a:rPr lang="en-GB" sz="800" b="0" dirty="0">
                          <a:latin typeface="Times New Roman"/>
                          <a:ea typeface="Times New Roman"/>
                          <a:cs typeface="Arial"/>
                        </a:rPr>
                        <a:t> Assembly for approval.</a:t>
                      </a:r>
                      <a:endParaRPr lang="en-US" sz="900" b="1" dirty="0">
                        <a:latin typeface="Times New Roman"/>
                        <a:ea typeface="Times New Roman"/>
                        <a:cs typeface="Arial"/>
                      </a:endParaRPr>
                    </a:p>
                  </a:txBody>
                  <a:tcPr marL="13210" marR="13210" marT="13210" marB="1321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09003">
                <a:tc>
                  <a:txBody>
                    <a:bodyPr/>
                    <a:lstStyle/>
                    <a:p>
                      <a:pPr marL="0" marR="0" algn="ctr" hangingPunct="0">
                        <a:spcBef>
                          <a:spcPts val="200"/>
                        </a:spcBef>
                        <a:spcAft>
                          <a:spcPts val="200"/>
                        </a:spcAft>
                        <a:tabLst>
                          <a:tab pos="180340" algn="l"/>
                          <a:tab pos="360045" algn="l"/>
                          <a:tab pos="540385" algn="l"/>
                          <a:tab pos="720090" algn="l"/>
                          <a:tab pos="900430" algn="l"/>
                          <a:tab pos="1080135" algn="l"/>
                          <a:tab pos="1188085" algn="l"/>
                          <a:tab pos="1260475" algn="l"/>
                          <a:tab pos="1440180" algn="l"/>
                          <a:tab pos="1620520" algn="l"/>
                          <a:tab pos="1800225" algn="l"/>
                          <a:tab pos="1980565" algn="l"/>
                          <a:tab pos="2160270" algn="l"/>
                          <a:tab pos="2340610" algn="l"/>
                          <a:tab pos="2520315" algn="l"/>
                        </a:tabLst>
                      </a:pPr>
                      <a:r>
                        <a:rPr lang="en-GB" sz="1000" dirty="0" err="1">
                          <a:latin typeface="Times New Roman"/>
                          <a:ea typeface="Times New Roman"/>
                          <a:cs typeface="Arial"/>
                        </a:rPr>
                        <a:t>Radiocommunication</a:t>
                      </a:r>
                      <a:r>
                        <a:rPr lang="en-GB" sz="1000" dirty="0">
                          <a:latin typeface="Times New Roman"/>
                          <a:ea typeface="Times New Roman"/>
                          <a:cs typeface="Arial"/>
                        </a:rPr>
                        <a:t> Assembly</a:t>
                      </a:r>
                      <a:endParaRPr lang="en-US" sz="100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180340" algn="l"/>
                          <a:tab pos="360045" algn="l"/>
                          <a:tab pos="540385" algn="l"/>
                          <a:tab pos="720090" algn="l"/>
                          <a:tab pos="900430" algn="l"/>
                          <a:tab pos="1080135" algn="l"/>
                          <a:tab pos="1188085" algn="l"/>
                          <a:tab pos="1260475" algn="l"/>
                          <a:tab pos="1440180" algn="l"/>
                          <a:tab pos="1620520" algn="l"/>
                          <a:tab pos="1800225" algn="l"/>
                          <a:tab pos="1980565" algn="l"/>
                          <a:tab pos="2160270" algn="l"/>
                          <a:tab pos="2340610" algn="l"/>
                          <a:tab pos="2520315" algn="l"/>
                        </a:tabLst>
                      </a:pPr>
                      <a:r>
                        <a:rPr lang="en-GB" sz="1100" dirty="0">
                          <a:solidFill>
                            <a:srgbClr val="000000"/>
                          </a:solidFill>
                          <a:latin typeface="Times New Roman"/>
                          <a:ea typeface="Times New Roman"/>
                          <a:cs typeface="Arial"/>
                        </a:rPr>
                        <a:t>16 Jan. 12</a:t>
                      </a:r>
                      <a:endParaRPr lang="en-US" sz="110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180340" algn="l"/>
                          <a:tab pos="360045" algn="l"/>
                          <a:tab pos="540385" algn="l"/>
                          <a:tab pos="720090" algn="l"/>
                          <a:tab pos="900430" algn="l"/>
                          <a:tab pos="1080135" algn="l"/>
                          <a:tab pos="1188085" algn="l"/>
                          <a:tab pos="1260475" algn="l"/>
                          <a:tab pos="1440180" algn="l"/>
                          <a:tab pos="1620520" algn="l"/>
                          <a:tab pos="1800225" algn="l"/>
                          <a:tab pos="1980565" algn="l"/>
                          <a:tab pos="2160270" algn="l"/>
                          <a:tab pos="2340610" algn="l"/>
                          <a:tab pos="2520315" algn="l"/>
                        </a:tabLst>
                      </a:pPr>
                      <a:r>
                        <a:rPr lang="en-GB" sz="1000" dirty="0">
                          <a:solidFill>
                            <a:srgbClr val="000000"/>
                          </a:solidFill>
                          <a:latin typeface="Times New Roman"/>
                          <a:ea typeface="Times New Roman"/>
                          <a:cs typeface="Arial"/>
                        </a:rPr>
                        <a:t>20 Jan. 12</a:t>
                      </a:r>
                      <a:endParaRPr lang="en-US" sz="100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l" hangingPunct="0">
                        <a:spcBef>
                          <a:spcPts val="200"/>
                        </a:spcBef>
                        <a:spcAft>
                          <a:spcPts val="0"/>
                        </a:spcAft>
                        <a:tabLst>
                          <a:tab pos="720090" algn="l"/>
                          <a:tab pos="1188085" algn="l"/>
                          <a:tab pos="1440180" algn="l"/>
                        </a:tabLst>
                      </a:pPr>
                      <a:r>
                        <a:rPr lang="en-US" sz="800" b="0" dirty="0" err="1">
                          <a:latin typeface="Times New Roman"/>
                          <a:ea typeface="Arial Unicode MS"/>
                          <a:cs typeface="Arial"/>
                        </a:rPr>
                        <a:t>Radiocommunication</a:t>
                      </a:r>
                      <a:r>
                        <a:rPr lang="en-US" sz="800" b="0" dirty="0">
                          <a:latin typeface="Times New Roman"/>
                          <a:ea typeface="Arial Unicode MS"/>
                          <a:cs typeface="Arial"/>
                        </a:rPr>
                        <a:t> Assembly considers approval of Rec. </a:t>
                      </a:r>
                      <a:r>
                        <a:rPr lang="pt-BR" sz="800" b="0" dirty="0">
                          <a:latin typeface="Times New Roman"/>
                          <a:ea typeface="Arial Unicode MS"/>
                          <a:cs typeface="Arial"/>
                        </a:rPr>
                        <a:t>ITU-R M.[IMT.RSPEC] </a:t>
                      </a:r>
                      <a:endParaRPr lang="en-US" sz="900" b="1" dirty="0">
                        <a:latin typeface="Times New Roman"/>
                        <a:ea typeface="Times New Roman"/>
                        <a:cs typeface="Arial"/>
                      </a:endParaRPr>
                    </a:p>
                  </a:txBody>
                  <a:tcPr marL="13210" marR="13210" marT="13210" marB="1321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bl>
          </a:graphicData>
        </a:graphic>
      </p:graphicFrame>
    </p:spTree>
  </p:cSld>
  <p:clrMapOvr>
    <a:masterClrMapping/>
  </p:clrMapOvr>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1"/>
          <p:cNvSpPr>
            <a:spLocks noGrp="1" noChangeArrowheads="1"/>
          </p:cNvSpPr>
          <p:nvPr>
            <p:ph type="title"/>
          </p:nvPr>
        </p:nvSpPr>
        <p:spPr bwMode="auto">
          <a:xfrm>
            <a:off x="457200" y="223838"/>
            <a:ext cx="8229600" cy="12827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sz="3600" b="1" dirty="0" smtClean="0">
                <a:latin typeface="Trebuchet MS" pitchFamily="34" charset="0"/>
                <a:ea typeface="ＭＳ Ｐゴシック" pitchFamily="50" charset="-128"/>
                <a:cs typeface="Arial" pitchFamily="34" charset="0"/>
                <a:sym typeface="Arial" pitchFamily="34" charset="0"/>
              </a:rPr>
              <a:t>ITU-R Liaison Group Report - </a:t>
            </a:r>
            <a:r>
              <a:rPr lang="en-US" altLang="ja-JP" sz="3600" b="1" dirty="0" smtClean="0">
                <a:latin typeface="Trebuchet MS" pitchFamily="34" charset="0"/>
                <a:ea typeface="ＭＳ Ｐゴシック" pitchFamily="50" charset="-128"/>
                <a:sym typeface="Arial" pitchFamily="34" charset="0"/>
              </a:rPr>
              <a:t/>
            </a:r>
            <a:br>
              <a:rPr lang="en-US" altLang="ja-JP" sz="3600" b="1" dirty="0" smtClean="0">
                <a:latin typeface="Trebuchet MS" pitchFamily="34" charset="0"/>
                <a:ea typeface="ＭＳ Ｐゴシック" pitchFamily="50" charset="-128"/>
                <a:sym typeface="Arial" pitchFamily="34" charset="0"/>
              </a:rPr>
            </a:br>
            <a:r>
              <a:rPr lang="en-US" altLang="ja-JP" sz="3600" b="1" dirty="0" smtClean="0">
                <a:latin typeface="Trebuchet MS" pitchFamily="34" charset="0"/>
                <a:ea typeface="ＭＳ Ｐゴシック" pitchFamily="50" charset="-128"/>
                <a:cs typeface="Arial" pitchFamily="34" charset="0"/>
                <a:sym typeface="Arial" pitchFamily="34" charset="0"/>
              </a:rPr>
              <a:t>Session #70 Opening Plenary</a:t>
            </a:r>
            <a:endParaRPr lang="en-US" altLang="ja-JP" sz="3600" b="1" dirty="0" smtClean="0">
              <a:latin typeface="Trebuchet MS" pitchFamily="34" charset="0"/>
              <a:ea typeface="ＭＳ Ｐゴシック" pitchFamily="50" charset="-128"/>
              <a:sym typeface="Arial" pitchFamily="34" charset="0"/>
            </a:endParaRPr>
          </a:p>
        </p:txBody>
      </p:sp>
      <p:sp>
        <p:nvSpPr>
          <p:cNvPr id="3075" name="Rectangle 2"/>
          <p:cNvSpPr>
            <a:spLocks noGrp="1" noChangeArrowheads="1"/>
          </p:cNvSpPr>
          <p:nvPr>
            <p:ph type="body" idx="1"/>
          </p:nvPr>
        </p:nvSpPr>
        <p:spPr bwMode="auto">
          <a:xfrm>
            <a:off x="457200" y="1257300"/>
            <a:ext cx="8229600" cy="5257800"/>
          </a:xfrm>
          <a:noFill/>
          <a:ln w="12700">
            <a:miter lim="800000"/>
            <a:headEnd/>
            <a:tailEnd/>
          </a:ln>
        </p:spPr>
        <p:txBody>
          <a:bodyPr vert="horz" wrap="square" lIns="91440" tIns="45720" rIns="40639" bIns="45720" numCol="1" anchor="t" anchorCtr="0" compatLnSpc="1">
            <a:prstTxWarp prst="textNoShape">
              <a:avLst/>
            </a:prstTxWarp>
          </a:bodyPr>
          <a:lstStyle/>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cs typeface="Arial" pitchFamily="34" charset="0"/>
              <a:sym typeface="Arial" pitchFamily="34" charset="0"/>
            </a:endParaRPr>
          </a:p>
          <a:p>
            <a:pPr marL="0" lvl="1" indent="0" algn="ctr" eaLnBrk="1" hangingPunct="1">
              <a:lnSpc>
                <a:spcPct val="90000"/>
              </a:lnSpc>
              <a:buFont typeface="Times" charset="0"/>
              <a:buNone/>
            </a:pPr>
            <a:r>
              <a:rPr lang="en-US" altLang="ja-JP" dirty="0" smtClean="0">
                <a:latin typeface="Trebuchet MS" pitchFamily="34" charset="0"/>
                <a:ea typeface="ＭＳ Ｐゴシック" pitchFamily="50" charset="-128"/>
                <a:cs typeface="Arial" pitchFamily="34" charset="0"/>
                <a:sym typeface="Arial" pitchFamily="34" charset="0"/>
              </a:rPr>
              <a:t>Takashi Shono</a:t>
            </a: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r>
              <a:rPr lang="en-US" altLang="ja-JP" sz="2400" dirty="0" smtClean="0">
                <a:latin typeface="Trebuchet MS" pitchFamily="34" charset="0"/>
                <a:ea typeface="ＭＳ Ｐゴシック" pitchFamily="50" charset="-128"/>
                <a:cs typeface="Arial" pitchFamily="34" charset="0"/>
                <a:sym typeface="Arial" pitchFamily="34" charset="0"/>
              </a:rPr>
              <a:t>Session #70 Acting Chair, 802.16 ITU-R Liaison Group</a:t>
            </a:r>
            <a:endParaRPr lang="en-US" altLang="ja-JP" sz="2400"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r>
              <a:rPr lang="en-US" altLang="ja-JP" dirty="0" smtClean="0">
                <a:latin typeface="Trebuchet MS" pitchFamily="34" charset="0"/>
                <a:ea typeface="ＭＳ Ｐゴシック" pitchFamily="50" charset="-128"/>
                <a:cs typeface="Arial" pitchFamily="34" charset="0"/>
                <a:sym typeface="Arial" pitchFamily="34" charset="0"/>
              </a:rPr>
              <a:t>IEEE 802.16 WG Session #70</a:t>
            </a: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r>
              <a:rPr lang="en-US" altLang="ja-JP" dirty="0" smtClean="0">
                <a:latin typeface="Trebuchet MS" pitchFamily="34" charset="0"/>
                <a:ea typeface="ＭＳ Ｐゴシック" pitchFamily="50" charset="-128"/>
                <a:cs typeface="Arial" pitchFamily="34" charset="0"/>
                <a:sym typeface="Arial" pitchFamily="34" charset="0"/>
              </a:rPr>
              <a:t>Dallas, USA, 8-11 November 2010</a:t>
            </a: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i="1" dirty="0" smtClean="0">
              <a:latin typeface="Trebuchet MS" pitchFamily="34" charset="0"/>
              <a:ea typeface="ＭＳ Ｐゴシック" pitchFamily="50" charset="-128"/>
              <a:sym typeface="Arial" pitchFamily="34" charset="0"/>
            </a:endParaRPr>
          </a:p>
        </p:txBody>
      </p:sp>
    </p:spTree>
  </p:cSld>
  <p:clrMapOvr>
    <a:masterClrMapping/>
  </p:clrMapOvr>
  <p:transition/>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1"/>
          <p:cNvSpPr>
            <a:spLocks noGrp="1" noChangeArrowheads="1"/>
          </p:cNvSpPr>
          <p:nvPr>
            <p:ph type="title"/>
          </p:nvPr>
        </p:nvSpPr>
        <p:spPr bwMode="auto">
          <a:xfrm>
            <a:off x="457200" y="223838"/>
            <a:ext cx="8229600" cy="6985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b="1" dirty="0" smtClean="0">
                <a:latin typeface="Trebuchet MS" pitchFamily="34" charset="0"/>
                <a:ea typeface="ＭＳ Ｐゴシック" pitchFamily="50" charset="-128"/>
              </a:rPr>
              <a:t>Relevant Documents from Previous Sessions</a:t>
            </a:r>
            <a:endParaRPr lang="en-US" altLang="ja-JP" b="1" u="sng" dirty="0" smtClean="0">
              <a:latin typeface="Trebuchet MS" pitchFamily="34" charset="0"/>
              <a:ea typeface="ＭＳ Ｐゴシック" pitchFamily="50" charset="-128"/>
            </a:endParaRPr>
          </a:p>
        </p:txBody>
      </p:sp>
      <p:sp>
        <p:nvSpPr>
          <p:cNvPr id="4099" name="Rectangle 2"/>
          <p:cNvSpPr>
            <a:spLocks noGrp="1" noChangeArrowheads="1"/>
          </p:cNvSpPr>
          <p:nvPr>
            <p:ph type="body" idx="1"/>
          </p:nvPr>
        </p:nvSpPr>
        <p:spPr bwMode="auto">
          <a:xfrm>
            <a:off x="457200" y="1371600"/>
            <a:ext cx="8229600" cy="5257800"/>
          </a:xfrm>
          <a:noFill/>
          <a:ln w="12700">
            <a:miter lim="800000"/>
            <a:headEnd/>
            <a:tailEnd/>
          </a:ln>
        </p:spPr>
        <p:txBody>
          <a:bodyPr vert="horz" wrap="square" lIns="91440" tIns="45720" rIns="40639" bIns="45720" numCol="1" anchor="t" anchorCtr="0" compatLnSpc="1">
            <a:prstTxWarp prst="textNoShape">
              <a:avLst/>
            </a:prstTxWarp>
          </a:bodyPr>
          <a:lstStyle/>
          <a:p>
            <a:pPr marL="342900" eaLnBrk="1" hangingPunct="1">
              <a:lnSpc>
                <a:spcPct val="80000"/>
              </a:lnSpc>
              <a:buSzPct val="125000"/>
            </a:pPr>
            <a:r>
              <a:rPr lang="en-US" altLang="ja-JP" sz="2400" b="1" dirty="0" smtClean="0">
                <a:latin typeface="Trebuchet MS" pitchFamily="34" charset="0"/>
                <a:ea typeface="ＭＳ Ｐゴシック" pitchFamily="50" charset="-128"/>
              </a:rPr>
              <a:t>IEEE L802.16-10/0017r4</a:t>
            </a:r>
          </a:p>
          <a:p>
            <a:pPr marL="0" lvl="1" indent="0" eaLnBrk="1" hangingPunct="1">
              <a:lnSpc>
                <a:spcPct val="80000"/>
              </a:lnSpc>
              <a:buFont typeface="Times" charset="0"/>
              <a:buNone/>
            </a:pPr>
            <a:r>
              <a:rPr lang="en-US" altLang="ja-JP" sz="2000" i="1" dirty="0" smtClean="0">
                <a:latin typeface="Trebuchet MS" pitchFamily="34" charset="0"/>
                <a:ea typeface="ＭＳ Ｐゴシック" pitchFamily="50" charset="-128"/>
              </a:rPr>
              <a:t>IEEE 802.16 ITU-R Liaison Group </a:t>
            </a:r>
            <a:r>
              <a:rPr lang="en-US" altLang="ja-JP" sz="2000" i="1" dirty="0" err="1" smtClean="0">
                <a:latin typeface="Trebuchet MS" pitchFamily="34" charset="0"/>
                <a:ea typeface="ＭＳ Ｐゴシック" pitchFamily="50" charset="-128"/>
              </a:rPr>
              <a:t>Workplan</a:t>
            </a:r>
            <a:r>
              <a:rPr lang="en-US" altLang="ja-JP" sz="2000" i="1" dirty="0" smtClean="0">
                <a:latin typeface="Trebuchet MS" pitchFamily="34" charset="0"/>
                <a:ea typeface="ＭＳ Ｐゴシック" pitchFamily="50" charset="-128"/>
              </a:rPr>
              <a:t> </a:t>
            </a:r>
          </a:p>
          <a:p>
            <a:pPr marL="342900" eaLnBrk="1" hangingPunct="1">
              <a:lnSpc>
                <a:spcPct val="80000"/>
              </a:lnSpc>
              <a:buSzPct val="125000"/>
            </a:pPr>
            <a:r>
              <a:rPr lang="en-US" altLang="ja-JP" sz="2400" b="1" dirty="0" smtClean="0">
                <a:latin typeface="Trebuchet MS" pitchFamily="34" charset="0"/>
                <a:ea typeface="ＭＳ Ｐゴシック" pitchFamily="50" charset="-128"/>
              </a:rPr>
              <a:t>IEEE L802.16-10/0101r1</a:t>
            </a:r>
          </a:p>
          <a:p>
            <a:pPr marL="0" lvl="1" indent="0" eaLnBrk="1" hangingPunct="1">
              <a:lnSpc>
                <a:spcPct val="80000"/>
              </a:lnSpc>
              <a:buFont typeface="Times" charset="0"/>
              <a:buNone/>
            </a:pPr>
            <a:r>
              <a:rPr lang="en-US" altLang="ja-JP" sz="2000" i="1" dirty="0" smtClean="0">
                <a:latin typeface="Trebuchet MS" pitchFamily="34" charset="0"/>
                <a:ea typeface="ＭＳ Ｐゴシック" pitchFamily="50" charset="-128"/>
              </a:rPr>
              <a:t>ITU-R Liaison Group Report to Closing Plenary of Session #69</a:t>
            </a:r>
          </a:p>
          <a:p>
            <a:pPr marL="0" lvl="1" indent="0" eaLnBrk="1" hangingPunct="1">
              <a:lnSpc>
                <a:spcPct val="80000"/>
              </a:lnSpc>
              <a:buFont typeface="Times" charset="0"/>
              <a:buNone/>
            </a:pPr>
            <a:endParaRPr lang="en-US" altLang="ja-JP" sz="2000" i="1" dirty="0" smtClean="0">
              <a:latin typeface="Trebuchet MS" pitchFamily="34" charset="0"/>
              <a:ea typeface="ＭＳ Ｐゴシック" pitchFamily="50" charset="-128"/>
            </a:endParaRPr>
          </a:p>
          <a:p>
            <a:pPr marL="0" lvl="1" indent="0" eaLnBrk="1" hangingPunct="1">
              <a:lnSpc>
                <a:spcPct val="80000"/>
              </a:lnSpc>
              <a:buFont typeface="Times" charset="0"/>
              <a:buNone/>
            </a:pPr>
            <a:endParaRPr lang="en-US" altLang="ja-JP" sz="2400" dirty="0" smtClean="0">
              <a:latin typeface="Trebuchet MS" pitchFamily="34" charset="0"/>
              <a:ea typeface="ＭＳ Ｐゴシック" pitchFamily="50" charset="-128"/>
            </a:endParaRPr>
          </a:p>
          <a:p>
            <a:pPr marL="342900" eaLnBrk="1" hangingPunct="1">
              <a:lnSpc>
                <a:spcPct val="80000"/>
              </a:lnSpc>
            </a:pPr>
            <a:endParaRPr lang="en-US" altLang="ja-JP" sz="2400" i="1" dirty="0" smtClean="0">
              <a:latin typeface="Trebuchet MS" pitchFamily="34" charset="0"/>
              <a:ea typeface="ＭＳ Ｐゴシック" pitchFamily="50" charset="-128"/>
            </a:endParaRPr>
          </a:p>
          <a:p>
            <a:pPr marL="0" lvl="1" indent="0" eaLnBrk="1" hangingPunct="1">
              <a:lnSpc>
                <a:spcPct val="80000"/>
              </a:lnSpc>
              <a:buSzPct val="125000"/>
              <a:buFont typeface="Times" charset="0"/>
              <a:buNone/>
            </a:pPr>
            <a:r>
              <a:rPr lang="en-US" altLang="ja-JP" sz="2400" dirty="0" smtClean="0">
                <a:latin typeface="Trebuchet MS" pitchFamily="34" charset="0"/>
                <a:ea typeface="ＭＳ Ｐゴシック" pitchFamily="50" charset="-128"/>
              </a:rPr>
              <a:t>========== Also ===========</a:t>
            </a:r>
          </a:p>
          <a:p>
            <a:pPr marL="342900" eaLnBrk="1" hangingPunct="1">
              <a:lnSpc>
                <a:spcPct val="80000"/>
              </a:lnSpc>
              <a:buSzPct val="125000"/>
            </a:pPr>
            <a:r>
              <a:rPr lang="en-US" altLang="ja-JP" sz="2400" b="1" dirty="0" smtClean="0">
                <a:latin typeface="Trebuchet MS" pitchFamily="34" charset="0"/>
                <a:ea typeface="ＭＳ Ｐゴシック" pitchFamily="50" charset="-128"/>
              </a:rPr>
              <a:t>IEEE L802.16-08/079</a:t>
            </a:r>
          </a:p>
          <a:p>
            <a:pPr marL="0" lvl="1" indent="0" eaLnBrk="1" hangingPunct="1">
              <a:lnSpc>
                <a:spcPct val="80000"/>
              </a:lnSpc>
              <a:buNone/>
            </a:pPr>
            <a:r>
              <a:rPr lang="en-US" altLang="ja-JP" sz="2000" i="1" dirty="0" smtClean="0">
                <a:latin typeface="Trebuchet MS" pitchFamily="34" charset="0"/>
                <a:ea typeface="ＭＳ Ｐゴシック" pitchFamily="50" charset="-128"/>
              </a:rPr>
              <a:t>IEEE 802.18 IMT-Advanced review process (IEEE 802.18-08-0058/r6)</a:t>
            </a:r>
          </a:p>
        </p:txBody>
      </p:sp>
    </p:spTree>
  </p:cSld>
  <p:clrMapOvr>
    <a:masterClrMapping/>
  </p:clrMapOvr>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1"/>
          <p:cNvSpPr>
            <a:spLocks noGrp="1" noChangeArrowheads="1"/>
          </p:cNvSpPr>
          <p:nvPr>
            <p:ph type="title"/>
          </p:nvPr>
        </p:nvSpPr>
        <p:spPr bwMode="auto">
          <a:xfrm>
            <a:off x="457200" y="223838"/>
            <a:ext cx="8229600" cy="6985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b="1" dirty="0" smtClean="0">
                <a:latin typeface="Trebuchet MS" pitchFamily="34" charset="0"/>
                <a:ea typeface="ＭＳ Ｐゴシック" pitchFamily="50" charset="-128"/>
              </a:rPr>
              <a:t>Input Documents for Session #70</a:t>
            </a:r>
          </a:p>
        </p:txBody>
      </p:sp>
      <p:sp>
        <p:nvSpPr>
          <p:cNvPr id="4099" name="Rectangle 2"/>
          <p:cNvSpPr>
            <a:spLocks noGrp="1" noChangeArrowheads="1"/>
          </p:cNvSpPr>
          <p:nvPr>
            <p:ph type="body" idx="1"/>
          </p:nvPr>
        </p:nvSpPr>
        <p:spPr bwMode="auto">
          <a:xfrm>
            <a:off x="457200" y="914400"/>
            <a:ext cx="8229600" cy="5562600"/>
          </a:xfrm>
          <a:noFill/>
          <a:ln w="12700">
            <a:miter lim="800000"/>
            <a:headEnd/>
            <a:tailEnd/>
          </a:ln>
        </p:spPr>
        <p:txBody>
          <a:bodyPr vert="horz" wrap="square" lIns="91440" tIns="45720" rIns="40639" bIns="45720" numCol="1" anchor="t" anchorCtr="0" compatLnSpc="1">
            <a:prstTxWarp prst="textNoShape">
              <a:avLst/>
            </a:prstTxWarp>
          </a:bodyPr>
          <a:lstStyle/>
          <a:p>
            <a:pPr marL="342900" lvl="1" indent="-342900" eaLnBrk="1" hangingPunct="1">
              <a:spcBef>
                <a:spcPts val="800"/>
              </a:spcBef>
              <a:buSzPct val="125000"/>
              <a:buNone/>
            </a:pPr>
            <a:r>
              <a:rPr lang="en-US" altLang="ja-JP" sz="2200" b="1" u="sng" dirty="0" smtClean="0">
                <a:latin typeface="Trebuchet MS" pitchFamily="34" charset="0"/>
                <a:ea typeface="ＭＳ Ｐゴシック" pitchFamily="50" charset="-128"/>
              </a:rPr>
              <a:t>Liaisons</a:t>
            </a:r>
          </a:p>
          <a:p>
            <a:pPr marL="342900" eaLnBrk="1" hangingPunct="1">
              <a:buSzPct val="125000"/>
            </a:pPr>
            <a:r>
              <a:rPr lang="en-US" altLang="ja-JP" sz="1600" b="1" dirty="0" smtClean="0">
                <a:latin typeface="Trebuchet MS" pitchFamily="34" charset="0"/>
                <a:ea typeface="ＭＳ Ｐゴシック" pitchFamily="50" charset="-128"/>
              </a:rPr>
              <a:t>IEEE L802.16-10/0103 (From </a:t>
            </a:r>
            <a:r>
              <a:rPr lang="en-US" altLang="ja-JP" sz="1600" b="1" dirty="0" err="1" smtClean="0">
                <a:latin typeface="Trebuchet MS" pitchFamily="34" charset="0"/>
                <a:ea typeface="ＭＳ Ｐゴシック" pitchFamily="50" charset="-128"/>
              </a:rPr>
              <a:t>WiMAX</a:t>
            </a:r>
            <a:r>
              <a:rPr lang="en-US" altLang="ja-JP" sz="1600" b="1" dirty="0" smtClean="0">
                <a:latin typeface="Trebuchet MS" pitchFamily="34" charset="0"/>
                <a:ea typeface="ＭＳ Ｐゴシック" pitchFamily="50" charset="-128"/>
              </a:rPr>
              <a:t> Forum)</a:t>
            </a:r>
          </a:p>
          <a:p>
            <a:pPr marL="0" lvl="1" indent="0" eaLnBrk="1" hangingPunct="1">
              <a:spcBef>
                <a:spcPts val="0"/>
              </a:spcBef>
              <a:buNone/>
            </a:pPr>
            <a:r>
              <a:rPr lang="en-US" altLang="ja-JP" sz="1600" i="1" dirty="0" smtClean="0">
                <a:latin typeface="Trebuchet MS" pitchFamily="34" charset="0"/>
                <a:ea typeface="ＭＳ Ｐゴシック" pitchFamily="50" charset="-128"/>
              </a:rPr>
              <a:t>Use of </a:t>
            </a:r>
            <a:r>
              <a:rPr lang="en-US" altLang="ja-JP" sz="1600" i="1" dirty="0" err="1" smtClean="0">
                <a:latin typeface="Trebuchet MS" pitchFamily="34" charset="0"/>
                <a:ea typeface="ＭＳ Ｐゴシック" pitchFamily="50" charset="-128"/>
              </a:rPr>
              <a:t>WiMAX</a:t>
            </a:r>
            <a:r>
              <a:rPr lang="en-US" altLang="ja-JP" sz="1600" i="1" dirty="0" smtClean="0">
                <a:latin typeface="Trebuchet MS" pitchFamily="34" charset="0"/>
                <a:ea typeface="ＭＳ Ｐゴシック" pitchFamily="50" charset="-128"/>
              </a:rPr>
              <a:t> Forum Mobile Radio Specification in P802.16m Draft and IEEE </a:t>
            </a:r>
            <a:r>
              <a:rPr lang="en-US" altLang="ja-JP" sz="1600" i="1" dirty="0" err="1" smtClean="0">
                <a:latin typeface="Trebuchet MS" pitchFamily="34" charset="0"/>
                <a:ea typeface="ＭＳ Ｐゴシック" pitchFamily="50" charset="-128"/>
              </a:rPr>
              <a:t>WirelessMAN</a:t>
            </a:r>
            <a:r>
              <a:rPr lang="en-US" altLang="ja-JP" sz="1600" i="1" dirty="0" smtClean="0">
                <a:latin typeface="Trebuchet MS" pitchFamily="34" charset="0"/>
                <a:ea typeface="ＭＳ Ｐゴシック" pitchFamily="50" charset="-128"/>
              </a:rPr>
              <a:t>-Advanced Specification (2010-10-06)</a:t>
            </a:r>
          </a:p>
          <a:p>
            <a:pPr marL="342900" eaLnBrk="1" hangingPunct="1">
              <a:buSzPct val="125000"/>
            </a:pPr>
            <a:r>
              <a:rPr lang="en-US" altLang="ja-JP" sz="1600" b="1" dirty="0" smtClean="0">
                <a:latin typeface="Trebuchet MS" pitchFamily="34" charset="0"/>
                <a:ea typeface="ＭＳ Ｐゴシック" pitchFamily="50" charset="-128"/>
              </a:rPr>
              <a:t>IEEE L802.16-10/0105 (From ITU-R WP 5D)</a:t>
            </a:r>
          </a:p>
          <a:p>
            <a:pPr marL="0" lvl="1" indent="0" eaLnBrk="1" hangingPunct="1">
              <a:spcBef>
                <a:spcPts val="0"/>
              </a:spcBef>
              <a:buNone/>
            </a:pPr>
            <a:r>
              <a:rPr lang="en-US" altLang="ja-JP" sz="1600" i="1" dirty="0" smtClean="0">
                <a:latin typeface="Trebuchet MS" pitchFamily="34" charset="0"/>
                <a:ea typeface="ＭＳ Ｐゴシック" pitchFamily="50" charset="-128"/>
              </a:rPr>
              <a:t>[</a:t>
            </a:r>
            <a:r>
              <a:rPr lang="en-US" altLang="ja-JP" sz="1600" i="1" dirty="0" smtClean="0">
                <a:latin typeface="Trebuchet MS" pitchFamily="34" charset="0"/>
                <a:ea typeface="ＭＳ Ｐゴシック" pitchFamily="50" charset="-128"/>
              </a:rPr>
              <a:t>Draft] Liaison Statement on IMT-Advanced Development (2010-10-20)</a:t>
            </a:r>
          </a:p>
          <a:p>
            <a:pPr marL="342900" eaLnBrk="1" hangingPunct="1">
              <a:buSzPct val="125000"/>
            </a:pPr>
            <a:r>
              <a:rPr lang="en-US" altLang="ja-JP" sz="1600" b="1" dirty="0" smtClean="0">
                <a:latin typeface="Trebuchet MS" pitchFamily="34" charset="0"/>
                <a:ea typeface="ＭＳ Ｐゴシック" pitchFamily="50" charset="-128"/>
              </a:rPr>
              <a:t>IEEE </a:t>
            </a:r>
            <a:r>
              <a:rPr lang="en-US" altLang="ja-JP" sz="1600" b="1" dirty="0" smtClean="0">
                <a:latin typeface="Trebuchet MS" pitchFamily="34" charset="0"/>
                <a:ea typeface="ＭＳ Ｐゴシック" pitchFamily="50" charset="-128"/>
              </a:rPr>
              <a:t>L802.16-10/0106 </a:t>
            </a:r>
            <a:r>
              <a:rPr lang="en-US" altLang="ja-JP" sz="1600" b="1" dirty="0" smtClean="0">
                <a:latin typeface="Trebuchet MS" pitchFamily="34" charset="0"/>
                <a:ea typeface="ＭＳ Ｐゴシック" pitchFamily="50" charset="-128"/>
              </a:rPr>
              <a:t>(From ITU-R WP 5D)</a:t>
            </a:r>
          </a:p>
          <a:p>
            <a:pPr marL="0" lvl="1" indent="0" eaLnBrk="1" hangingPunct="1">
              <a:spcBef>
                <a:spcPts val="0"/>
              </a:spcBef>
              <a:buNone/>
            </a:pPr>
            <a:r>
              <a:rPr lang="en-US" altLang="ja-JP" sz="1600" i="1" dirty="0" smtClean="0">
                <a:latin typeface="Trebuchet MS" pitchFamily="34" charset="0"/>
                <a:ea typeface="ＭＳ Ｐゴシック" pitchFamily="50" charset="-128"/>
              </a:rPr>
              <a:t>[Draft] </a:t>
            </a:r>
            <a:r>
              <a:rPr lang="en-US" altLang="ja-JP" sz="1600" i="1" dirty="0" smtClean="0">
                <a:latin typeface="Trebuchet MS" pitchFamily="34" charset="0"/>
                <a:ea typeface="ＭＳ Ｐゴシック" pitchFamily="50" charset="-128"/>
              </a:rPr>
              <a:t>L</a:t>
            </a:r>
            <a:r>
              <a:rPr lang="en-US" altLang="ja-JP" sz="1600" i="1" dirty="0" smtClean="0">
                <a:latin typeface="Trebuchet MS" pitchFamily="34" charset="0"/>
                <a:ea typeface="ＭＳ Ｐゴシック" pitchFamily="50" charset="-128"/>
              </a:rPr>
              <a:t>iaison </a:t>
            </a:r>
            <a:r>
              <a:rPr lang="en-US" altLang="ja-JP" sz="1600" i="1" dirty="0" smtClean="0">
                <a:latin typeface="Trebuchet MS" pitchFamily="34" charset="0"/>
                <a:ea typeface="ＭＳ Ｐゴシック" pitchFamily="50" charset="-128"/>
              </a:rPr>
              <a:t>Statement to External Organizations on the Schedule for Updating Recommendation ITU-R M.1457-10 to Revision 11 (</a:t>
            </a:r>
            <a:r>
              <a:rPr lang="en-US" altLang="ja-JP" sz="1600" i="1" dirty="0" smtClean="0">
                <a:latin typeface="Trebuchet MS" pitchFamily="34" charset="0"/>
                <a:ea typeface="ＭＳ Ｐゴシック" pitchFamily="50" charset="-128"/>
              </a:rPr>
              <a:t>2010-10-20)</a:t>
            </a:r>
            <a:endParaRPr lang="en-US" altLang="ja-JP" sz="1600" i="1" dirty="0" smtClean="0">
              <a:latin typeface="Trebuchet MS" pitchFamily="34" charset="0"/>
              <a:ea typeface="ＭＳ Ｐゴシック" pitchFamily="50" charset="-128"/>
            </a:endParaRPr>
          </a:p>
          <a:p>
            <a:pPr marL="342900" eaLnBrk="1" hangingPunct="1">
              <a:buSzPct val="125000"/>
            </a:pPr>
            <a:r>
              <a:rPr lang="en-US" altLang="ja-JP" sz="1600" b="1" dirty="0" smtClean="0">
                <a:latin typeface="Trebuchet MS" pitchFamily="34" charset="0"/>
                <a:ea typeface="ＭＳ Ｐゴシック" pitchFamily="50" charset="-128"/>
              </a:rPr>
              <a:t>IEEE </a:t>
            </a:r>
            <a:r>
              <a:rPr lang="en-US" altLang="ja-JP" sz="1600" b="1" dirty="0" smtClean="0">
                <a:latin typeface="Trebuchet MS" pitchFamily="34" charset="0"/>
                <a:ea typeface="ＭＳ Ｐゴシック" pitchFamily="50" charset="-128"/>
              </a:rPr>
              <a:t>L802.16-10/0107 </a:t>
            </a:r>
            <a:r>
              <a:rPr lang="en-US" altLang="ja-JP" sz="1600" b="1" dirty="0" smtClean="0">
                <a:latin typeface="Trebuchet MS" pitchFamily="34" charset="0"/>
                <a:ea typeface="ＭＳ Ｐゴシック" pitchFamily="50" charset="-128"/>
              </a:rPr>
              <a:t>(From ITU-R WP 5D)</a:t>
            </a:r>
          </a:p>
          <a:p>
            <a:pPr marL="0" lvl="1" indent="0" eaLnBrk="1" hangingPunct="1">
              <a:spcBef>
                <a:spcPts val="0"/>
              </a:spcBef>
              <a:buNone/>
            </a:pPr>
            <a:r>
              <a:rPr lang="en-US" altLang="ja-JP" sz="1600" i="1" dirty="0" smtClean="0">
                <a:latin typeface="Trebuchet MS" pitchFamily="34" charset="0"/>
                <a:ea typeface="ＭＳ Ｐゴシック" pitchFamily="50" charset="-128"/>
              </a:rPr>
              <a:t>[</a:t>
            </a:r>
            <a:r>
              <a:rPr lang="en-US" altLang="ja-JP" sz="1600" i="1" dirty="0" smtClean="0">
                <a:latin typeface="Trebuchet MS" pitchFamily="34" charset="0"/>
                <a:ea typeface="ＭＳ Ｐゴシック" pitchFamily="50" charset="-128"/>
              </a:rPr>
              <a:t>Draft] </a:t>
            </a:r>
            <a:r>
              <a:rPr lang="en-US" altLang="ja-JP" sz="1600" i="1" dirty="0" smtClean="0">
                <a:latin typeface="Trebuchet MS" pitchFamily="34" charset="0"/>
                <a:ea typeface="ＭＳ Ｐゴシック" pitchFamily="50" charset="-128"/>
              </a:rPr>
              <a:t>Liaison </a:t>
            </a:r>
            <a:r>
              <a:rPr lang="en-US" altLang="ja-JP" sz="1600" i="1" dirty="0" smtClean="0">
                <a:latin typeface="Trebuchet MS" pitchFamily="34" charset="0"/>
                <a:ea typeface="ＭＳ Ｐゴシック" pitchFamily="50" charset="-128"/>
              </a:rPr>
              <a:t>Statement to External Organizations (Revision of M.1224) (</a:t>
            </a:r>
            <a:r>
              <a:rPr lang="en-US" altLang="ja-JP" sz="1600" i="1" dirty="0" smtClean="0">
                <a:latin typeface="Trebuchet MS" pitchFamily="34" charset="0"/>
                <a:ea typeface="ＭＳ Ｐゴシック" pitchFamily="50" charset="-128"/>
              </a:rPr>
              <a:t>2010-10-20)</a:t>
            </a:r>
            <a:endParaRPr lang="en-US" altLang="ja-JP" sz="1600" b="1" dirty="0" smtClean="0">
              <a:latin typeface="Trebuchet MS" pitchFamily="34" charset="0"/>
              <a:ea typeface="ＭＳ Ｐゴシック" pitchFamily="50" charset="-128"/>
            </a:endParaRPr>
          </a:p>
          <a:p>
            <a:pPr marL="342900" eaLnBrk="1" hangingPunct="1">
              <a:buSzPct val="125000"/>
            </a:pPr>
            <a:r>
              <a:rPr lang="en-US" altLang="ja-JP" sz="1600" b="1" dirty="0" smtClean="0">
                <a:latin typeface="Trebuchet MS" pitchFamily="34" charset="0"/>
                <a:ea typeface="ＭＳ Ｐゴシック" pitchFamily="50" charset="-128"/>
              </a:rPr>
              <a:t>IEEE </a:t>
            </a:r>
            <a:r>
              <a:rPr lang="en-US" altLang="ja-JP" sz="1600" b="1" dirty="0" smtClean="0">
                <a:latin typeface="Trebuchet MS" pitchFamily="34" charset="0"/>
                <a:ea typeface="ＭＳ Ｐゴシック" pitchFamily="50" charset="-128"/>
              </a:rPr>
              <a:t>L802.16-10/0108 (From ARIB)</a:t>
            </a:r>
          </a:p>
          <a:p>
            <a:pPr marL="0" lvl="1" indent="0" eaLnBrk="1" hangingPunct="1">
              <a:spcBef>
                <a:spcPts val="0"/>
              </a:spcBef>
              <a:buNone/>
            </a:pPr>
            <a:r>
              <a:rPr lang="en-US" altLang="ja-JP" sz="1600" i="1" dirty="0" smtClean="0">
                <a:latin typeface="Trebuchet MS" pitchFamily="34" charset="0"/>
                <a:ea typeface="ＭＳ Ｐゴシック" pitchFamily="50" charset="-128"/>
              </a:rPr>
              <a:t>IMT-Advanced </a:t>
            </a:r>
            <a:r>
              <a:rPr lang="en-US" altLang="ja-JP" sz="1600" i="1" dirty="0" smtClean="0">
                <a:latin typeface="Trebuchet MS" pitchFamily="34" charset="0"/>
                <a:ea typeface="ＭＳ Ｐゴシック" pitchFamily="50" charset="-128"/>
              </a:rPr>
              <a:t>administrative documentation (</a:t>
            </a:r>
            <a:r>
              <a:rPr lang="en-US" altLang="ja-JP" sz="1600" i="1" dirty="0" smtClean="0">
                <a:latin typeface="Trebuchet MS" pitchFamily="34" charset="0"/>
                <a:ea typeface="ＭＳ Ｐゴシック" pitchFamily="50" charset="-128"/>
              </a:rPr>
              <a:t>2010-11-04)</a:t>
            </a:r>
            <a:endParaRPr lang="en-US" altLang="ja-JP" sz="1600" i="1" dirty="0" smtClean="0">
              <a:latin typeface="Trebuchet MS" pitchFamily="34" charset="0"/>
              <a:ea typeface="ＭＳ Ｐゴシック" pitchFamily="50" charset="-128"/>
            </a:endParaRPr>
          </a:p>
          <a:p>
            <a:pPr marL="342900" eaLnBrk="1" hangingPunct="1">
              <a:buSzPct val="125000"/>
            </a:pPr>
            <a:r>
              <a:rPr lang="en-US" altLang="ja-JP" sz="1600" b="1" dirty="0" smtClean="0">
                <a:latin typeface="Trebuchet MS" pitchFamily="34" charset="0"/>
                <a:ea typeface="ＭＳ Ｐゴシック" pitchFamily="50" charset="-128"/>
              </a:rPr>
              <a:t>IEEE L802.16-10/0112 </a:t>
            </a:r>
            <a:r>
              <a:rPr lang="en-US" altLang="ja-JP" sz="1600" b="1" dirty="0" smtClean="0">
                <a:latin typeface="Trebuchet MS" pitchFamily="34" charset="0"/>
                <a:ea typeface="ＭＳ Ｐゴシック" pitchFamily="50" charset="-128"/>
              </a:rPr>
              <a:t>(From TTA)</a:t>
            </a:r>
          </a:p>
          <a:p>
            <a:pPr marL="0" lvl="1" indent="0" eaLnBrk="1" hangingPunct="1">
              <a:spcBef>
                <a:spcPts val="0"/>
              </a:spcBef>
              <a:buNone/>
            </a:pPr>
            <a:r>
              <a:rPr lang="en-US" altLang="ja-JP" sz="1600" i="1" dirty="0" smtClean="0">
                <a:latin typeface="Trebuchet MS" pitchFamily="34" charset="0"/>
                <a:ea typeface="ＭＳ Ｐゴシック" pitchFamily="50" charset="-128"/>
              </a:rPr>
              <a:t>Discussion and proposal on the “Overview” section of the </a:t>
            </a:r>
            <a:r>
              <a:rPr lang="en-US" altLang="ja-JP" sz="1600" i="1" dirty="0" err="1" smtClean="0">
                <a:latin typeface="Trebuchet MS" pitchFamily="34" charset="0"/>
                <a:ea typeface="ＭＳ Ｐゴシック" pitchFamily="50" charset="-128"/>
              </a:rPr>
              <a:t>WirelessMAN</a:t>
            </a:r>
            <a:r>
              <a:rPr lang="en-US" altLang="ja-JP" sz="1600" i="1" dirty="0" smtClean="0">
                <a:latin typeface="Trebuchet MS" pitchFamily="34" charset="0"/>
                <a:ea typeface="ＭＳ Ｐゴシック" pitchFamily="50" charset="-128"/>
              </a:rPr>
              <a:t>-Advanced technology part in the Rec. ITU-R M.[RSPEC]</a:t>
            </a:r>
            <a:endParaRPr lang="en-US" altLang="ja-JP" sz="2400" i="1" dirty="0" smtClean="0">
              <a:latin typeface="Trebuchet MS" pitchFamily="34" charset="0"/>
              <a:ea typeface="ＭＳ Ｐゴシック" pitchFamily="50" charset="-128"/>
            </a:endParaRPr>
          </a:p>
          <a:p>
            <a:pPr marL="0" lvl="1" indent="0" eaLnBrk="1" hangingPunct="1">
              <a:buSzPct val="125000"/>
              <a:buFont typeface="Times" charset="0"/>
              <a:buNone/>
            </a:pPr>
            <a:r>
              <a:rPr lang="en-US" altLang="ja-JP" sz="2200" b="1" u="sng" dirty="0" smtClean="0">
                <a:latin typeface="Trebuchet MS" pitchFamily="34" charset="0"/>
                <a:ea typeface="ＭＳ Ｐゴシック" pitchFamily="50" charset="-128"/>
              </a:rPr>
              <a:t>Contributions</a:t>
            </a:r>
          </a:p>
          <a:p>
            <a:pPr marL="342900" eaLnBrk="1" hangingPunct="1">
              <a:buSzPct val="125000"/>
            </a:pPr>
            <a:r>
              <a:rPr lang="en-US" altLang="ja-JP" sz="1600" b="1" dirty="0" smtClean="0">
                <a:latin typeface="Trebuchet MS" pitchFamily="34" charset="0"/>
                <a:ea typeface="ＭＳ Ｐゴシック" pitchFamily="50" charset="-128"/>
              </a:rPr>
              <a:t>IEEE </a:t>
            </a:r>
            <a:r>
              <a:rPr lang="en-US" altLang="ja-JP" sz="1600" b="1" dirty="0" smtClean="0">
                <a:latin typeface="Trebuchet MS" pitchFamily="34" charset="0"/>
                <a:ea typeface="ＭＳ Ｐゴシック" pitchFamily="50" charset="-128"/>
              </a:rPr>
              <a:t>C802.16itu-10/0004</a:t>
            </a:r>
            <a:endParaRPr lang="en-US" altLang="ja-JP" sz="1600" b="1" dirty="0" smtClean="0">
              <a:latin typeface="Trebuchet MS" pitchFamily="34" charset="0"/>
              <a:ea typeface="ＭＳ Ｐゴシック" pitchFamily="50" charset="-128"/>
            </a:endParaRPr>
          </a:p>
          <a:p>
            <a:pPr marL="0" lvl="1" indent="0" eaLnBrk="1" hangingPunct="1">
              <a:spcBef>
                <a:spcPts val="0"/>
              </a:spcBef>
              <a:buNone/>
            </a:pPr>
            <a:r>
              <a:rPr lang="en-US" altLang="ja-JP" sz="1600" i="1" dirty="0" smtClean="0">
                <a:latin typeface="Trebuchet MS" pitchFamily="34" charset="0"/>
                <a:ea typeface="ＭＳ Ｐゴシック" pitchFamily="50" charset="-128"/>
              </a:rPr>
              <a:t>Technical </a:t>
            </a:r>
            <a:r>
              <a:rPr lang="en-US" altLang="ja-JP" sz="1600" i="1" dirty="0" smtClean="0">
                <a:latin typeface="Trebuchet MS" pitchFamily="34" charset="0"/>
                <a:ea typeface="ＭＳ Ｐゴシック" pitchFamily="50" charset="-128"/>
              </a:rPr>
              <a:t>Overview of Wireless-MAN Advanced (IEEE 802.16m) for ITU-R M.[IMT.RSPEC</a:t>
            </a:r>
            <a:r>
              <a:rPr lang="en-US" altLang="ja-JP" sz="1600" i="1" dirty="0" smtClean="0">
                <a:latin typeface="Trebuchet MS" pitchFamily="34" charset="0"/>
                <a:ea typeface="ＭＳ Ｐゴシック" pitchFamily="50" charset="-128"/>
              </a:rPr>
              <a:t>]</a:t>
            </a:r>
          </a:p>
        </p:txBody>
      </p:sp>
    </p:spTree>
  </p:cSld>
  <p:clrMapOvr>
    <a:masterClrMapping/>
  </p:clrMapOvr>
  <p:transition/>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1"/>
          <p:cNvSpPr>
            <a:spLocks noGrp="1" noChangeArrowheads="1"/>
          </p:cNvSpPr>
          <p:nvPr>
            <p:ph type="title"/>
          </p:nvPr>
        </p:nvSpPr>
        <p:spPr bwMode="auto">
          <a:xfrm>
            <a:off x="457200" y="223838"/>
            <a:ext cx="8229600" cy="6985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b="1" dirty="0" smtClean="0">
                <a:latin typeface="Trebuchet MS" pitchFamily="34" charset="0"/>
                <a:ea typeface="ＭＳ Ｐゴシック" pitchFamily="50" charset="-128"/>
              </a:rPr>
              <a:t>Proposed Objectives for Session #70</a:t>
            </a:r>
          </a:p>
        </p:txBody>
      </p:sp>
      <p:sp>
        <p:nvSpPr>
          <p:cNvPr id="4099" name="Rectangle 2"/>
          <p:cNvSpPr>
            <a:spLocks noGrp="1" noChangeArrowheads="1"/>
          </p:cNvSpPr>
          <p:nvPr>
            <p:ph type="body" idx="1"/>
          </p:nvPr>
        </p:nvSpPr>
        <p:spPr bwMode="auto">
          <a:xfrm>
            <a:off x="457200" y="914400"/>
            <a:ext cx="8229600" cy="5562600"/>
          </a:xfrm>
          <a:noFill/>
          <a:ln w="12700">
            <a:miter lim="800000"/>
            <a:headEnd/>
            <a:tailEnd/>
          </a:ln>
        </p:spPr>
        <p:txBody>
          <a:bodyPr vert="horz" wrap="square" lIns="91440" tIns="45720" rIns="40639" bIns="45720" numCol="1" anchor="t" anchorCtr="0" compatLnSpc="1">
            <a:prstTxWarp prst="textNoShape">
              <a:avLst/>
            </a:prstTxWarp>
          </a:bodyPr>
          <a:lstStyle/>
          <a:p>
            <a:pPr marL="342900" lvl="1" indent="-342900" eaLnBrk="1" hangingPunct="1">
              <a:spcBef>
                <a:spcPts val="800"/>
              </a:spcBef>
              <a:buSzPct val="125000"/>
              <a:buNone/>
            </a:pPr>
            <a:r>
              <a:rPr lang="en-US" altLang="ja-JP" sz="2200" b="1" u="sng" dirty="0" smtClean="0">
                <a:latin typeface="Trebuchet MS" pitchFamily="34" charset="0"/>
                <a:ea typeface="ＭＳ Ｐゴシック" pitchFamily="50" charset="-128"/>
              </a:rPr>
              <a:t>Per </a:t>
            </a:r>
            <a:r>
              <a:rPr lang="en-US" altLang="ja-JP" sz="2200" b="1" u="sng" dirty="0" err="1" smtClean="0">
                <a:latin typeface="Trebuchet MS" pitchFamily="34" charset="0"/>
                <a:ea typeface="ＭＳ Ｐゴシック" pitchFamily="50" charset="-128"/>
              </a:rPr>
              <a:t>Workplan</a:t>
            </a:r>
            <a:endParaRPr lang="en-US" altLang="ja-JP" sz="2200" b="1" u="sng" dirty="0" smtClean="0">
              <a:latin typeface="Trebuchet MS" pitchFamily="34" charset="0"/>
              <a:ea typeface="ＭＳ Ｐゴシック" pitchFamily="50" charset="-128"/>
            </a:endParaRPr>
          </a:p>
          <a:p>
            <a:pPr marL="342900" eaLnBrk="1" hangingPunct="1">
              <a:buSzPct val="125000"/>
            </a:pPr>
            <a:r>
              <a:rPr lang="en-US" altLang="ja-JP" sz="1600" b="1" dirty="0" smtClean="0">
                <a:latin typeface="Trebuchet MS" pitchFamily="34" charset="0"/>
                <a:ea typeface="ＭＳ Ｐゴシック" pitchFamily="50" charset="-128"/>
              </a:rPr>
              <a:t>Review the outcome of WP 5D #9</a:t>
            </a:r>
          </a:p>
          <a:p>
            <a:pPr marL="342900" eaLnBrk="1" hangingPunct="1">
              <a:buSzPct val="125000"/>
            </a:pPr>
            <a:r>
              <a:rPr lang="en-US" altLang="ja-JP" sz="1600" b="1" dirty="0" smtClean="0">
                <a:latin typeface="Trebuchet MS" pitchFamily="34" charset="0"/>
                <a:ea typeface="ＭＳ Ｐゴシック" pitchFamily="50" charset="-128"/>
              </a:rPr>
              <a:t>Prepare documentation for IMT.RSPEC (Overview in B.1 &amp; titles and synopses of the GCS in B.2)</a:t>
            </a:r>
          </a:p>
          <a:p>
            <a:pPr marL="342900" eaLnBrk="1" hangingPunct="1">
              <a:buSzPct val="125000"/>
            </a:pPr>
            <a:r>
              <a:rPr lang="en-US" altLang="ja-JP" sz="1600" b="1" dirty="0" smtClean="0">
                <a:latin typeface="Trebuchet MS" pitchFamily="34" charset="0"/>
                <a:ea typeface="ＭＳ Ｐゴシック" pitchFamily="50" charset="-128"/>
              </a:rPr>
              <a:t>Send LS to ARIB, TTA and the </a:t>
            </a:r>
            <a:r>
              <a:rPr lang="en-US" altLang="ja-JP" sz="1600" b="1" dirty="0" err="1" smtClean="0">
                <a:latin typeface="Trebuchet MS" pitchFamily="34" charset="0"/>
                <a:ea typeface="ＭＳ Ｐゴシック" pitchFamily="50" charset="-128"/>
              </a:rPr>
              <a:t>WiMAX</a:t>
            </a:r>
            <a:r>
              <a:rPr lang="en-US" altLang="ja-JP" sz="1600" b="1" dirty="0" smtClean="0">
                <a:latin typeface="Trebuchet MS" pitchFamily="34" charset="0"/>
                <a:ea typeface="ＭＳ Ｐゴシック" pitchFamily="50" charset="-128"/>
              </a:rPr>
              <a:t> Forum on the status of preparations for submission towards IMT.RSPEC, including the status of Certification B</a:t>
            </a:r>
            <a:endParaRPr lang="en-US" altLang="ja-JP" sz="2000" dirty="0" smtClean="0">
              <a:latin typeface="Trebuchet MS" pitchFamily="34" charset="0"/>
              <a:ea typeface="ＭＳ Ｐゴシック" pitchFamily="50" charset="-128"/>
            </a:endParaRPr>
          </a:p>
          <a:p>
            <a:pPr marL="342900" eaLnBrk="1" hangingPunct="1"/>
            <a:endParaRPr lang="en-US" altLang="ja-JP" sz="2400" i="1" dirty="0" smtClean="0">
              <a:latin typeface="Trebuchet MS" pitchFamily="34" charset="0"/>
              <a:ea typeface="ＭＳ Ｐゴシック" pitchFamily="50" charset="-128"/>
            </a:endParaRPr>
          </a:p>
          <a:p>
            <a:pPr marL="0" lvl="1" indent="0" eaLnBrk="1" hangingPunct="1">
              <a:buSzPct val="125000"/>
              <a:buNone/>
            </a:pPr>
            <a:r>
              <a:rPr lang="en-US" altLang="ja-JP" sz="2200" b="1" u="sng" dirty="0" smtClean="0">
                <a:latin typeface="Trebuchet MS" pitchFamily="34" charset="0"/>
                <a:ea typeface="ＭＳ Ｐゴシック" pitchFamily="50" charset="-128"/>
              </a:rPr>
              <a:t>Beyond </a:t>
            </a:r>
            <a:r>
              <a:rPr lang="en-US" altLang="ja-JP" sz="2200" b="1" u="sng" dirty="0" err="1" smtClean="0">
                <a:latin typeface="Trebuchet MS" pitchFamily="34" charset="0"/>
                <a:ea typeface="ＭＳ Ｐゴシック" pitchFamily="50" charset="-128"/>
              </a:rPr>
              <a:t>Workplan</a:t>
            </a:r>
            <a:endParaRPr lang="en-US" altLang="ja-JP" sz="2200" b="1" u="sng" dirty="0" smtClean="0">
              <a:latin typeface="Trebuchet MS" pitchFamily="34" charset="0"/>
              <a:ea typeface="ＭＳ Ｐゴシック" pitchFamily="50" charset="-128"/>
            </a:endParaRPr>
          </a:p>
          <a:p>
            <a:pPr marL="342900" eaLnBrk="1" hangingPunct="1">
              <a:buSzPct val="125000"/>
            </a:pPr>
            <a:r>
              <a:rPr lang="en-US" altLang="ja-JP" sz="1600" b="1" dirty="0" smtClean="0">
                <a:latin typeface="Trebuchet MS" pitchFamily="34" charset="0"/>
                <a:ea typeface="ＭＳ Ｐゴシック" pitchFamily="50" charset="-128"/>
              </a:rPr>
              <a:t>Review input contributions and take appropriate action</a:t>
            </a:r>
          </a:p>
          <a:p>
            <a:pPr marL="342900" eaLnBrk="1" hangingPunct="1">
              <a:buSzPct val="125000"/>
            </a:pPr>
            <a:r>
              <a:rPr lang="en-US" altLang="ja-JP" sz="1600" b="1" dirty="0" smtClean="0">
                <a:latin typeface="Trebuchet MS" pitchFamily="34" charset="0"/>
                <a:ea typeface="ＭＳ Ｐゴシック" pitchFamily="50" charset="-128"/>
              </a:rPr>
              <a:t>Review input liaison statements and prepare responses as appropriate</a:t>
            </a:r>
          </a:p>
          <a:p>
            <a:pPr marL="342900" eaLnBrk="1" hangingPunct="1">
              <a:buSzPct val="125000"/>
            </a:pPr>
            <a:r>
              <a:rPr lang="en-US" altLang="ja-JP" sz="1600" b="1" dirty="0" smtClean="0">
                <a:latin typeface="Trebuchet MS" pitchFamily="34" charset="0"/>
                <a:ea typeface="ＭＳ Ｐゴシック" pitchFamily="50" charset="-128"/>
              </a:rPr>
              <a:t>Finalize Certification B</a:t>
            </a:r>
          </a:p>
          <a:p>
            <a:pPr marL="342900" eaLnBrk="1" hangingPunct="1">
              <a:buSzPct val="125000"/>
            </a:pPr>
            <a:r>
              <a:rPr lang="en-US" altLang="ja-JP" sz="1600" b="1" dirty="0" smtClean="0">
                <a:latin typeface="Trebuchet MS" pitchFamily="34" charset="0"/>
                <a:ea typeface="ＭＳ Ｐゴシック" pitchFamily="50" charset="-128"/>
              </a:rPr>
              <a:t>Issue </a:t>
            </a:r>
            <a:r>
              <a:rPr lang="en-US" altLang="ja-JP" sz="1600" b="1" dirty="0" smtClean="0">
                <a:latin typeface="Trebuchet MS" pitchFamily="34" charset="0"/>
                <a:ea typeface="ＭＳ Ｐゴシック" pitchFamily="50" charset="-128"/>
              </a:rPr>
              <a:t>Call for Comments on Overview in B.1 of </a:t>
            </a:r>
            <a:r>
              <a:rPr lang="en-US" altLang="ja-JP" sz="1600" b="1" dirty="0" smtClean="0">
                <a:latin typeface="Trebuchet MS" pitchFamily="34" charset="0"/>
                <a:ea typeface="ＭＳ Ｐゴシック" pitchFamily="50" charset="-128"/>
              </a:rPr>
              <a:t>IMT.RSPEC</a:t>
            </a:r>
          </a:p>
          <a:p>
            <a:pPr marL="342900" eaLnBrk="1" hangingPunct="1">
              <a:buSzPct val="125000"/>
            </a:pPr>
            <a:r>
              <a:rPr lang="en-US" altLang="ja-JP" sz="1600" b="1" dirty="0" smtClean="0">
                <a:latin typeface="Trebuchet MS" pitchFamily="34" charset="0"/>
                <a:ea typeface="ＭＳ Ｐゴシック" pitchFamily="50" charset="-128"/>
              </a:rPr>
              <a:t>Help </a:t>
            </a:r>
            <a:r>
              <a:rPr lang="en-US" altLang="ja-JP" sz="1600" b="1" dirty="0" err="1" smtClean="0">
                <a:latin typeface="Trebuchet MS" pitchFamily="34" charset="0"/>
                <a:ea typeface="ＭＳ Ｐゴシック" pitchFamily="50" charset="-128"/>
              </a:rPr>
              <a:t>TGm</a:t>
            </a:r>
            <a:r>
              <a:rPr lang="en-US" altLang="ja-JP" sz="1600" b="1" dirty="0" smtClean="0">
                <a:latin typeface="Trebuchet MS" pitchFamily="34" charset="0"/>
                <a:ea typeface="ＭＳ Ｐゴシック" pitchFamily="50" charset="-128"/>
              </a:rPr>
              <a:t> resolve SB comments on Annexes T and U</a:t>
            </a:r>
          </a:p>
          <a:p>
            <a:pPr marL="342900" eaLnBrk="1" hangingPunct="1">
              <a:buSzPct val="125000"/>
            </a:pPr>
            <a:r>
              <a:rPr lang="en-US" altLang="ja-JP" sz="1600" b="1" dirty="0" smtClean="0">
                <a:latin typeface="Trebuchet MS" pitchFamily="34" charset="0"/>
                <a:ea typeface="ＭＳ Ｐゴシック" pitchFamily="50" charset="-128"/>
              </a:rPr>
              <a:t>Update ITU LG </a:t>
            </a:r>
            <a:r>
              <a:rPr lang="en-US" altLang="ja-JP" sz="1600" b="1" dirty="0" err="1" smtClean="0">
                <a:latin typeface="Trebuchet MS" pitchFamily="34" charset="0"/>
                <a:ea typeface="ＭＳ Ｐゴシック" pitchFamily="50" charset="-128"/>
              </a:rPr>
              <a:t>workplan</a:t>
            </a:r>
            <a:r>
              <a:rPr lang="en-US" altLang="ja-JP" sz="1600" b="1" dirty="0" smtClean="0">
                <a:latin typeface="Trebuchet MS" pitchFamily="34" charset="0"/>
                <a:ea typeface="ＭＳ Ｐゴシック" pitchFamily="50" charset="-128"/>
              </a:rPr>
              <a:t> as appropriate</a:t>
            </a:r>
          </a:p>
        </p:txBody>
      </p:sp>
    </p:spTree>
  </p:cSld>
  <p:clrMapOvr>
    <a:masterClrMapping/>
  </p:clrMapOvr>
  <p:transition/>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143000"/>
            <a:ext cx="8229600" cy="4983163"/>
          </a:xfrm>
        </p:spPr>
        <p:txBody>
          <a:bodyPr vert="horz" wrap="square" lIns="91440" tIns="45720" rIns="91440" bIns="45720" numCol="1" anchor="t" anchorCtr="0" compatLnSpc="1">
            <a:prstTxWarp prst="textNoShape">
              <a:avLst/>
            </a:prstTxWarp>
          </a:bodyPr>
          <a:lstStyle/>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Introduction, approval of the agenda</a:t>
            </a: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Review and follow </a:t>
            </a:r>
            <a:r>
              <a:rPr lang="en-US" altLang="ja-JP" sz="1800" dirty="0" err="1" smtClean="0">
                <a:latin typeface="Trebuchet MS" pitchFamily="34" charset="0"/>
                <a:ea typeface="ＭＳ Ｐゴシック" pitchFamily="50" charset="-128"/>
              </a:rPr>
              <a:t>workplan</a:t>
            </a:r>
            <a:r>
              <a:rPr lang="en-US" altLang="ja-JP" sz="1800" dirty="0" smtClean="0">
                <a:latin typeface="Trebuchet MS" pitchFamily="34" charset="0"/>
                <a:ea typeface="ＭＳ Ｐゴシック" pitchFamily="50" charset="-128"/>
              </a:rPr>
              <a:t> of IEEE L802.16-10/0017r4</a:t>
            </a: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Review input contributions and </a:t>
            </a:r>
            <a:r>
              <a:rPr lang="en-US" altLang="ja-JP" sz="1800" dirty="0" smtClean="0">
                <a:latin typeface="Trebuchet MS" pitchFamily="34" charset="0"/>
                <a:ea typeface="ＭＳ Ｐゴシック" pitchFamily="50" charset="-128"/>
              </a:rPr>
              <a:t>liaisons, </a:t>
            </a:r>
            <a:r>
              <a:rPr lang="en-US" altLang="ja-JP" sz="1800" dirty="0" smtClean="0">
                <a:latin typeface="Trebuchet MS" pitchFamily="34" charset="0"/>
                <a:ea typeface="ＭＳ Ｐゴシック" pitchFamily="50" charset="-128"/>
              </a:rPr>
              <a:t>and prepare responses and any other output documents to external organizations as necessary</a:t>
            </a: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Update </a:t>
            </a:r>
            <a:r>
              <a:rPr lang="en-US" altLang="ja-JP" sz="1800" dirty="0" err="1" smtClean="0">
                <a:latin typeface="Trebuchet MS" pitchFamily="34" charset="0"/>
                <a:ea typeface="ＭＳ Ｐゴシック" pitchFamily="50" charset="-128"/>
              </a:rPr>
              <a:t>workplan</a:t>
            </a:r>
            <a:endParaRPr lang="en-US" altLang="ja-JP" sz="1800" dirty="0" smtClean="0">
              <a:latin typeface="Trebuchet MS" pitchFamily="34" charset="0"/>
              <a:ea typeface="ＭＳ Ｐゴシック" pitchFamily="50" charset="-128"/>
            </a:endParaRP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Approve all outgoing documents</a:t>
            </a: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Other business</a:t>
            </a:r>
          </a:p>
        </p:txBody>
      </p:sp>
      <p:sp>
        <p:nvSpPr>
          <p:cNvPr id="4" name="Rectangle 1"/>
          <p:cNvSpPr txBox="1">
            <a:spLocks noChangeArrowheads="1"/>
          </p:cNvSpPr>
          <p:nvPr/>
        </p:nvSpPr>
        <p:spPr bwMode="auto">
          <a:xfrm>
            <a:off x="457200" y="223838"/>
            <a:ext cx="8229600" cy="698500"/>
          </a:xfrm>
          <a:prstGeom prst="rect">
            <a:avLst/>
          </a:prstGeom>
          <a:noFill/>
          <a:ln w="12700">
            <a:miter lim="800000"/>
            <a:headEnd/>
            <a:tailEnd/>
          </a:ln>
        </p:spPr>
        <p:txBody>
          <a:bodyPr vert="horz" wrap="square" lIns="91440" tIns="45720" rIns="40639" bIns="45720" numCol="1" anchor="t" anchorCtr="0" compatLnSpc="1">
            <a:prstTxWarp prst="textNoShape">
              <a:avLst/>
            </a:prstTxWarp>
          </a:bodyPr>
          <a:lstStyle/>
          <a:p>
            <a:pPr marL="39688" lvl="0" algn="ctr"/>
            <a:r>
              <a:rPr lang="en-US" altLang="ja-JP" sz="3200" b="1" dirty="0" smtClean="0">
                <a:latin typeface="Trebuchet MS" pitchFamily="34" charset="0"/>
                <a:ea typeface="ＭＳ Ｐゴシック" pitchFamily="50" charset="-128"/>
              </a:rPr>
              <a:t>Proposed Agenda for the Week</a:t>
            </a:r>
            <a:endParaRPr kumimoji="0" lang="en-US" altLang="ja-JP" sz="3200" b="1" i="0" u="none" strike="noStrike" kern="0" cap="none" spc="0" normalizeH="0" baseline="0" noProof="0" dirty="0" smtClean="0">
              <a:ln>
                <a:noFill/>
              </a:ln>
              <a:solidFill>
                <a:schemeClr val="tx1"/>
              </a:solidFill>
              <a:effectLst/>
              <a:uLnTx/>
              <a:uFillTx/>
              <a:latin typeface="Trebuchet MS" pitchFamily="34" charset="0"/>
              <a:ea typeface="ＭＳ Ｐゴシック" pitchFamily="50" charset="-128"/>
              <a:cs typeface="+mj-cs"/>
              <a:sym typeface="Times" charset="0"/>
            </a:endParaRPr>
          </a:p>
        </p:txBody>
      </p:sp>
    </p:spTree>
  </p:cSld>
  <p:clrMapOvr>
    <a:masterClrMapping/>
  </p:clrMapOvr>
  <p:transition/>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Rectangle 31"/>
          <p:cNvSpPr>
            <a:spLocks noGrp="1" noChangeArrowheads="1"/>
          </p:cNvSpPr>
          <p:nvPr>
            <p:ph type="title"/>
          </p:nvPr>
        </p:nvSpPr>
        <p:spPr bwMode="auto">
          <a:xfrm>
            <a:off x="457200" y="46037"/>
            <a:ext cx="8229600" cy="868363"/>
          </a:xfrm>
          <a:noFill/>
          <a:ln>
            <a:miter lim="800000"/>
            <a:headEnd/>
            <a:tailEnd/>
          </a:ln>
        </p:spPr>
        <p:txBody>
          <a:bodyPr vert="horz" wrap="square" lIns="91440" tIns="45720" rIns="91440" bIns="45720" numCol="1" anchor="t" anchorCtr="0" compatLnSpc="1">
            <a:prstTxWarp prst="textNoShape">
              <a:avLst/>
            </a:prstTxWarp>
          </a:bodyPr>
          <a:lstStyle/>
          <a:p>
            <a:pPr indent="0" eaLnBrk="1" hangingPunct="1"/>
            <a:r>
              <a:rPr lang="en-US" altLang="ja-JP" b="1" dirty="0" smtClean="0">
                <a:latin typeface="Trebuchet MS" pitchFamily="34" charset="0"/>
                <a:ea typeface="ＭＳ Ｐゴシック" pitchFamily="50" charset="-128"/>
              </a:rPr>
              <a:t>Proposed </a:t>
            </a:r>
            <a:r>
              <a:rPr lang="en-US" altLang="ja-JP" b="1" dirty="0" smtClean="0">
                <a:latin typeface="Trebuchet MS" pitchFamily="34" charset="0"/>
                <a:ea typeface="ＭＳ Ｐゴシック" pitchFamily="50" charset="-128"/>
              </a:rPr>
              <a:t>Schedule </a:t>
            </a:r>
            <a:r>
              <a:rPr lang="en-US" altLang="ja-JP" b="1" dirty="0" smtClean="0">
                <a:latin typeface="Trebuchet MS" pitchFamily="34" charset="0"/>
                <a:ea typeface="ＭＳ Ｐゴシック" pitchFamily="50" charset="-128"/>
              </a:rPr>
              <a:t>for the Week</a:t>
            </a:r>
            <a:br>
              <a:rPr lang="en-US" altLang="ja-JP" b="1" dirty="0" smtClean="0">
                <a:latin typeface="Trebuchet MS" pitchFamily="34" charset="0"/>
                <a:ea typeface="ＭＳ Ｐゴシック" pitchFamily="50" charset="-128"/>
              </a:rPr>
            </a:br>
            <a:r>
              <a:rPr lang="en-US" altLang="ja-JP" sz="2400" b="1" dirty="0" smtClean="0">
                <a:latin typeface="Trebuchet MS" pitchFamily="34" charset="0"/>
                <a:ea typeface="ＭＳ Ｐゴシック" pitchFamily="50" charset="-128"/>
              </a:rPr>
              <a:t>(Room: </a:t>
            </a:r>
            <a:r>
              <a:rPr lang="en-US" altLang="ja-JP" sz="2400" b="1" dirty="0" smtClean="0">
                <a:latin typeface="Trebuchet MS" pitchFamily="34" charset="0"/>
                <a:ea typeface="ＭＳ Ｐゴシック" pitchFamily="50" charset="-128"/>
              </a:rPr>
              <a:t>Cumberland H)</a:t>
            </a:r>
            <a:endParaRPr lang="en-US" altLang="ja-JP" b="1" dirty="0" smtClean="0">
              <a:latin typeface="Trebuchet MS" pitchFamily="34" charset="0"/>
              <a:ea typeface="ＭＳ Ｐゴシック" pitchFamily="50" charset="-128"/>
            </a:endParaRPr>
          </a:p>
        </p:txBody>
      </p:sp>
      <p:graphicFrame>
        <p:nvGraphicFramePr>
          <p:cNvPr id="5" name="Table Placeholder 4"/>
          <p:cNvGraphicFramePr>
            <a:graphicFrameLocks noGrp="1"/>
          </p:cNvGraphicFramePr>
          <p:nvPr>
            <p:ph type="tbl" idx="1"/>
          </p:nvPr>
        </p:nvGraphicFramePr>
        <p:xfrm>
          <a:off x="0" y="1066800"/>
          <a:ext cx="9144000" cy="5823267"/>
        </p:xfrm>
        <a:graphic>
          <a:graphicData uri="http://schemas.openxmlformats.org/drawingml/2006/table">
            <a:tbl>
              <a:tblPr/>
              <a:tblGrid>
                <a:gridCol w="762000"/>
                <a:gridCol w="1947863"/>
                <a:gridCol w="2116137"/>
                <a:gridCol w="2116138"/>
                <a:gridCol w="2201862"/>
              </a:tblGrid>
              <a:tr h="379413">
                <a:tc>
                  <a:txBody>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ja-JP" altLang="ja-JP" sz="1800" b="1" i="0" u="none" strike="noStrike" cap="none" normalizeH="0" baseline="0" smtClean="0">
                        <a:ln>
                          <a:noFill/>
                        </a:ln>
                        <a:solidFill>
                          <a:srgbClr val="FFFFFF"/>
                        </a:solidFill>
                        <a:effectLst/>
                        <a:latin typeface="Trebuchet MS" pitchFamily="34" charset="0"/>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800" b="1" i="0" u="none" strike="noStrike" cap="none" normalizeH="0" baseline="0" smtClean="0">
                          <a:ln>
                            <a:noFill/>
                          </a:ln>
                          <a:solidFill>
                            <a:srgbClr val="FFFFFF"/>
                          </a:solidFill>
                          <a:effectLst/>
                          <a:latin typeface="Trebuchet MS" pitchFamily="34" charset="0"/>
                          <a:ea typeface="ＭＳ Ｐゴシック" pitchFamily="50" charset="-128"/>
                          <a:sym typeface="Times New Roman" pitchFamily="18" charset="0"/>
                        </a:rPr>
                        <a:t>Monday</a:t>
                      </a: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800" b="1" i="0" u="none" strike="noStrike" cap="none" normalizeH="0" baseline="0" smtClean="0">
                          <a:ln>
                            <a:noFill/>
                          </a:ln>
                          <a:solidFill>
                            <a:srgbClr val="FFFFFF"/>
                          </a:solidFill>
                          <a:effectLst/>
                          <a:latin typeface="Trebuchet MS" pitchFamily="34" charset="0"/>
                          <a:ea typeface="ＭＳ Ｐゴシック" pitchFamily="50" charset="-128"/>
                          <a:sym typeface="Times New Roman" pitchFamily="18" charset="0"/>
                        </a:rPr>
                        <a:t>Tuesday</a:t>
                      </a: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800" b="1" i="0" u="none" strike="noStrike" cap="none" normalizeH="0" baseline="0" smtClean="0">
                          <a:ln>
                            <a:noFill/>
                          </a:ln>
                          <a:solidFill>
                            <a:srgbClr val="FFFFFF"/>
                          </a:solidFill>
                          <a:effectLst/>
                          <a:latin typeface="Trebuchet MS" pitchFamily="34" charset="0"/>
                          <a:ea typeface="ＭＳ Ｐゴシック" pitchFamily="50" charset="-128"/>
                          <a:sym typeface="Times New Roman" pitchFamily="18" charset="0"/>
                        </a:rPr>
                        <a:t>Wednesday</a:t>
                      </a: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800" b="1" i="0" u="none" strike="noStrike" cap="none" normalizeH="0" baseline="0" smtClean="0">
                          <a:ln>
                            <a:noFill/>
                          </a:ln>
                          <a:solidFill>
                            <a:srgbClr val="FFFFFF"/>
                          </a:solidFill>
                          <a:effectLst/>
                          <a:latin typeface="Trebuchet MS" pitchFamily="34" charset="0"/>
                          <a:ea typeface="ＭＳ Ｐゴシック" pitchFamily="50" charset="-128"/>
                          <a:sym typeface="Times New Roman" pitchFamily="18" charset="0"/>
                        </a:rPr>
                        <a:t>Thursday</a:t>
                      </a: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r>
              <a:tr h="1601787">
                <a:tc rowSpan="2">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800" b="0" i="0" u="none" strike="noStrike" cap="none" normalizeH="0" baseline="0" smtClean="0">
                          <a:ln>
                            <a:noFill/>
                          </a:ln>
                          <a:solidFill>
                            <a:srgbClr val="000000"/>
                          </a:solidFill>
                          <a:effectLst/>
                          <a:latin typeface="Trebuchet MS" pitchFamily="34" charset="0"/>
                          <a:ea typeface="ＭＳ Ｐゴシック" pitchFamily="50" charset="-128"/>
                          <a:sym typeface="Times New Roman" pitchFamily="18" charset="0"/>
                        </a:rPr>
                        <a:t>AM</a:t>
                      </a: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smtClean="0">
                          <a:ln>
                            <a:noFill/>
                          </a:ln>
                          <a:solidFill>
                            <a:srgbClr val="000000"/>
                          </a:solidFill>
                          <a:effectLst/>
                          <a:latin typeface="Trebuchet MS" pitchFamily="34" charset="0"/>
                          <a:ea typeface="ＭＳ Ｐゴシック" pitchFamily="50" charset="-128"/>
                          <a:sym typeface="Times New Roman" pitchFamily="18" charset="0"/>
                        </a:rPr>
                        <a:t>08:30 to 12:00</a:t>
                      </a: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smtClean="0">
                        <a:ln>
                          <a:noFill/>
                        </a:ln>
                        <a:solidFill>
                          <a:srgbClr val="00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BECDE"/>
                    </a:solidFill>
                  </a:tcPr>
                </a:tc>
                <a:tc rowSpan="2">
                  <a:txBody>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ja-JP" altLang="ja-JP" sz="1800" b="0" i="0" u="none" strike="noStrike" cap="none" normalizeH="0" baseline="0" smtClean="0">
                        <a:ln>
                          <a:noFill/>
                        </a:ln>
                        <a:solidFill>
                          <a:srgbClr val="000000"/>
                        </a:solidFill>
                        <a:effectLst/>
                        <a:latin typeface="Trebuchet MS" pitchFamily="34" charset="0"/>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B3B3B3"/>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3) Review input contributions and liaisons, and prepare responses and any other output documents to external organizations as necessary</a:t>
                      </a: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BECDE"/>
                    </a:solidFill>
                  </a:tcPr>
                </a:tc>
                <a:tc rowSpan="3">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3) Review input contributions and liaisons and prepare responses and any other output documents to external organizations as </a:t>
                      </a: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necessary</a:t>
                      </a:r>
                      <a:endParaRPr kumimoji="0" lang="en-US" altLang="ja-JP" sz="1400" b="0" i="0" u="none" strike="noStrike" cap="none" normalizeH="0" baseline="0" dirty="0" smtClean="0">
                        <a:ln>
                          <a:noFill/>
                        </a:ln>
                        <a:solidFill>
                          <a:srgbClr val="FF0000"/>
                        </a:solidFill>
                        <a:effectLst/>
                        <a:latin typeface="Trebuchet MS" pitchFamily="34" charset="0"/>
                        <a:ea typeface="ＭＳ Ｐゴシック" pitchFamily="50" charset="-128"/>
                        <a:sym typeface="Wingdings" pitchFamily="2" charset="2"/>
                      </a:endParaRP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dirty="0" smtClean="0">
                        <a:ln>
                          <a:noFill/>
                        </a:ln>
                        <a:solidFill>
                          <a:srgbClr val="FF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BECDE"/>
                    </a:solidFill>
                  </a:tcPr>
                </a:tc>
                <a:tc rowSpan="2">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4) Update </a:t>
                      </a:r>
                      <a:r>
                        <a:rPr kumimoji="0" lang="en-US" altLang="ja-JP" sz="1400" b="0" i="0" u="none" strike="noStrike" cap="none" normalizeH="0" baseline="0" dirty="0" err="1" smtClean="0">
                          <a:ln>
                            <a:noFill/>
                          </a:ln>
                          <a:solidFill>
                            <a:srgbClr val="000000"/>
                          </a:solidFill>
                          <a:effectLst/>
                          <a:latin typeface="Trebuchet MS" pitchFamily="34" charset="0"/>
                          <a:ea typeface="ＭＳ Ｐゴシック" pitchFamily="50" charset="-128"/>
                          <a:sym typeface="Times New Roman" pitchFamily="18" charset="0"/>
                        </a:rPr>
                        <a:t>workplan</a:t>
                      </a: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5</a:t>
                      </a: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 Approve all outgoing </a:t>
                      </a: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documents</a:t>
                      </a: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CEEDF"/>
                    </a:solidFill>
                  </a:tcPr>
                </a:tc>
              </a:tr>
              <a:tr h="990600">
                <a:tc vMerge="1">
                  <a:txBody>
                    <a:bodyPr/>
                    <a:lstStyle/>
                    <a:p>
                      <a:endParaRPr kumimoji="1" lang="ja-JP" altLang="en-US"/>
                    </a:p>
                  </a:txBody>
                  <a:tcPr/>
                </a:tc>
                <a:tc vMerge="1">
                  <a:txBody>
                    <a:bodyPr/>
                    <a:lstStyle/>
                    <a:p>
                      <a:endParaRPr kumimoji="1" lang="ja-JP" altLang="en-US"/>
                    </a:p>
                  </a:txBody>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AM2: Join 802.18 to give them an update on WP 5D #9</a:t>
                      </a: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BECDE"/>
                    </a:solidFill>
                  </a:tcPr>
                </a:tc>
                <a:tc vMerge="1">
                  <a:txBody>
                    <a:bodyPr/>
                    <a:lstStyle/>
                    <a:p>
                      <a:endParaRPr kumimoji="1" lang="ja-JP" altLang="en-US"/>
                    </a:p>
                  </a:txBody>
                  <a:tcPr/>
                </a:tc>
                <a:tc vMerge="1">
                  <a:txBody>
                    <a:bodyPr/>
                    <a:lstStyle/>
                    <a:p>
                      <a:endParaRPr kumimoji="1" lang="ja-JP" altLang="en-US"/>
                    </a:p>
                  </a:txBody>
                  <a:tcPr/>
                </a:tc>
              </a:tr>
              <a:tr h="2851467">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8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PM</a:t>
                      </a: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13:30 to 17:00</a:t>
                      </a: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a:t>
                      </a: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Mon: 16:00</a:t>
                      </a: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to</a:t>
                      </a: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18:00) </a:t>
                      </a: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DF3EA"/>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1) </a:t>
                      </a:r>
                      <a:r>
                        <a:rPr kumimoji="0" lang="en-US" altLang="ja-JP" sz="1400" b="0" i="0" u="none" strike="noStrike" cap="none" normalizeH="0" baseline="0" dirty="0" smtClean="0">
                          <a:ln>
                            <a:noFill/>
                          </a:ln>
                          <a:solidFill>
                            <a:schemeClr val="tx1"/>
                          </a:solidFill>
                          <a:effectLst/>
                          <a:latin typeface="Trebuchet MS" pitchFamily="34" charset="0"/>
                          <a:ea typeface="ＭＳ Ｐゴシック" pitchFamily="50" charset="-128"/>
                          <a:sym typeface="Times" charset="0"/>
                        </a:rPr>
                        <a:t>Introduction, approval of the agenda</a:t>
                      </a: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2) </a:t>
                      </a:r>
                      <a:r>
                        <a:rPr kumimoji="0" lang="en-US" altLang="ja-JP" sz="1400" b="0" i="0" u="none" strike="noStrike" cap="none" normalizeH="0" baseline="0" dirty="0" smtClean="0">
                          <a:ln>
                            <a:noFill/>
                          </a:ln>
                          <a:solidFill>
                            <a:schemeClr val="tx1"/>
                          </a:solidFill>
                          <a:effectLst/>
                          <a:latin typeface="Trebuchet MS" pitchFamily="34" charset="0"/>
                          <a:ea typeface="ＭＳ Ｐゴシック" pitchFamily="50" charset="-128"/>
                          <a:sym typeface="Times" charset="0"/>
                        </a:rPr>
                        <a:t>Review and follow </a:t>
                      </a:r>
                      <a:r>
                        <a:rPr kumimoji="0" lang="en-US" altLang="ja-JP" sz="1400" b="0" i="0" u="none" strike="noStrike" cap="none" normalizeH="0" baseline="0" dirty="0" err="1" smtClean="0">
                          <a:ln>
                            <a:noFill/>
                          </a:ln>
                          <a:solidFill>
                            <a:schemeClr val="tx1"/>
                          </a:solidFill>
                          <a:effectLst/>
                          <a:latin typeface="Trebuchet MS" pitchFamily="34" charset="0"/>
                          <a:ea typeface="ＭＳ Ｐゴシック" pitchFamily="50" charset="-128"/>
                          <a:sym typeface="Times" charset="0"/>
                        </a:rPr>
                        <a:t>workplan</a:t>
                      </a:r>
                      <a:r>
                        <a:rPr kumimoji="0" lang="en-US" altLang="ja-JP" sz="1400" b="0" i="0" u="none" strike="noStrike" cap="none" normalizeH="0" baseline="0" dirty="0" smtClean="0">
                          <a:ln>
                            <a:noFill/>
                          </a:ln>
                          <a:solidFill>
                            <a:schemeClr val="tx1"/>
                          </a:solidFill>
                          <a:effectLst/>
                          <a:latin typeface="Trebuchet MS" pitchFamily="34" charset="0"/>
                          <a:ea typeface="ＭＳ Ｐゴシック" pitchFamily="50" charset="-128"/>
                          <a:sym typeface="Times" charset="0"/>
                        </a:rPr>
                        <a:t> of IEEE L802.16-10/0017</a:t>
                      </a: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p>
                      <a:pPr marL="268288" marR="0" lvl="0" indent="-228600" algn="l" defTabSz="914400" rtl="0" eaLnBrk="1" fontAlgn="base" latinLnBrk="0" hangingPunct="1">
                        <a:lnSpc>
                          <a:spcPct val="100000"/>
                        </a:lnSpc>
                        <a:spcBef>
                          <a:spcPts val="800"/>
                        </a:spcBef>
                        <a:spcAft>
                          <a:spcPct val="0"/>
                        </a:spcAft>
                        <a:buClrTx/>
                        <a:buSzPct val="99000"/>
                        <a:buFont typeface="+mj-lt"/>
                        <a:buNone/>
                        <a:tabLst/>
                      </a:pPr>
                      <a:endParaRPr kumimoji="0" lang="en-US" altLang="ja-JP" sz="1400" b="0" i="0" u="none" strike="noStrike" cap="none" normalizeH="0" baseline="0" dirty="0" smtClean="0">
                        <a:ln>
                          <a:noFill/>
                        </a:ln>
                        <a:solidFill>
                          <a:schemeClr val="tx1"/>
                        </a:solidFill>
                        <a:effectLst/>
                        <a:latin typeface="Trebuchet MS" pitchFamily="34" charset="0"/>
                        <a:ea typeface="ＭＳ Ｐゴシック" pitchFamily="50" charset="-128"/>
                        <a:sym typeface="Times"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CEEDF"/>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3) Review input contributions and liaisons, and prepare responses and any other output documents to external organizations as necessary</a:t>
                      </a: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BECDE"/>
                    </a:solidFill>
                  </a:tcPr>
                </a:tc>
                <a:tc vMerge="1">
                  <a:txBody>
                    <a:bodyPr/>
                    <a:lstStyle/>
                    <a:p>
                      <a:endParaRPr kumimoji="1" lang="ja-JP" altLang="en-US"/>
                    </a:p>
                  </a:txBody>
                  <a:tcPr/>
                </a:tc>
                <a:tc>
                  <a:txBody>
                    <a:bodyPr/>
                    <a:lstStyle/>
                    <a:p>
                      <a:pPr marL="228600" marR="0" lvl="0" indent="-22860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6</a:t>
                      </a: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 Other </a:t>
                      </a: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business</a:t>
                      </a: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CEEDF"/>
                    </a:solidFill>
                  </a:tcPr>
                </a:tc>
              </a:tr>
            </a:tbl>
          </a:graphicData>
        </a:graphic>
      </p:graphicFrame>
    </p:spTree>
  </p:cSld>
  <p:clrMapOvr>
    <a:masterClrMapping/>
  </p:clrMapOvr>
  <p:transition/>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843" name="Content Placeholder 2"/>
          <p:cNvSpPr>
            <a:spLocks noGrp="1"/>
          </p:cNvSpPr>
          <p:nvPr>
            <p:ph idx="1"/>
          </p:nvPr>
        </p:nvSpPr>
        <p:spPr bwMode="auto">
          <a:xfrm>
            <a:off x="457200" y="1143000"/>
            <a:ext cx="8229600" cy="4983163"/>
          </a:xfrm>
          <a:noFill/>
          <a:ln>
            <a:miter lim="800000"/>
            <a:headEnd/>
            <a:tailEnd/>
          </a:ln>
        </p:spPr>
        <p:txBody>
          <a:bodyPr vert="horz" wrap="square" lIns="91440" tIns="45720" rIns="91440" bIns="45720" numCol="1" anchor="t" anchorCtr="0" compatLnSpc="1">
            <a:prstTxWarp prst="textNoShape">
              <a:avLst/>
            </a:prstTxWarp>
          </a:bodyPr>
          <a:lstStyle/>
          <a:p>
            <a:pPr eaLnBrk="1" hangingPunct="1">
              <a:buSzPct val="99000"/>
              <a:buFont typeface="Times" pitchFamily="18" charset="0"/>
              <a:buNone/>
            </a:pPr>
            <a:r>
              <a:rPr lang="en-US" altLang="ja-JP" sz="2800" b="1" i="1" dirty="0" smtClean="0">
                <a:latin typeface="Trebuchet MS" pitchFamily="34" charset="0"/>
              </a:rPr>
              <a:t>To authorize the ITU-R Liaison Group to draft documents regarding contributions as needed, tentatively approve them on behalf of the WG (subject to confirmation at the 802.16 Closing Plenary), submit them for 802.18 TAG review, and represent the WG with the 802.18 TAG.</a:t>
            </a:r>
          </a:p>
          <a:p>
            <a:pPr eaLnBrk="1" hangingPunct="1">
              <a:buSzPct val="99000"/>
              <a:buFont typeface="Times" pitchFamily="18" charset="0"/>
              <a:buNone/>
            </a:pPr>
            <a:endParaRPr lang="en-US" altLang="ja-JP" b="1" i="1" dirty="0" smtClean="0">
              <a:latin typeface="Trebuchet MS" pitchFamily="34" charset="0"/>
            </a:endParaRPr>
          </a:p>
          <a:p>
            <a:pPr eaLnBrk="1" hangingPunct="1">
              <a:buSzPct val="99000"/>
              <a:buFont typeface="Times" pitchFamily="18" charset="0"/>
              <a:buNone/>
            </a:pPr>
            <a:r>
              <a:rPr lang="en-US" altLang="ja-JP" b="1" i="1" dirty="0" smtClean="0">
                <a:latin typeface="Trebuchet MS" pitchFamily="34" charset="0"/>
              </a:rPr>
              <a:t>For:        Against:       Abstain</a:t>
            </a:r>
            <a:r>
              <a:rPr lang="en-US" altLang="ja-JP" b="1" i="1" dirty="0" smtClean="0">
                <a:latin typeface="Trebuchet MS" pitchFamily="34" charset="0"/>
              </a:rPr>
              <a:t>: </a:t>
            </a:r>
            <a:endParaRPr lang="en-US" altLang="ja-JP" b="1" dirty="0" smtClean="0">
              <a:latin typeface="Trebuchet MS" pitchFamily="34" charset="0"/>
            </a:endParaRPr>
          </a:p>
        </p:txBody>
      </p:sp>
      <p:sp>
        <p:nvSpPr>
          <p:cNvPr id="5" name="Rectangle 1"/>
          <p:cNvSpPr txBox="1">
            <a:spLocks noChangeArrowheads="1"/>
          </p:cNvSpPr>
          <p:nvPr/>
        </p:nvSpPr>
        <p:spPr bwMode="auto">
          <a:xfrm>
            <a:off x="457200" y="223838"/>
            <a:ext cx="8229600" cy="698500"/>
          </a:xfrm>
          <a:prstGeom prst="rect">
            <a:avLst/>
          </a:prstGeom>
          <a:noFill/>
          <a:ln w="12700">
            <a:miter lim="800000"/>
            <a:headEnd/>
            <a:tailEnd/>
          </a:ln>
        </p:spPr>
        <p:txBody>
          <a:bodyPr vert="horz" wrap="square" lIns="91440" tIns="45720" rIns="40639" bIns="45720" numCol="1" anchor="t" anchorCtr="0" compatLnSpc="1">
            <a:prstTxWarp prst="textNoShape">
              <a:avLst/>
            </a:prstTxWarp>
          </a:bodyPr>
          <a:lstStyle/>
          <a:p>
            <a:pPr marL="39688" lvl="0" algn="ctr"/>
            <a:r>
              <a:rPr lang="en-US" altLang="ja-JP" sz="3200" b="1" dirty="0" smtClean="0">
                <a:latin typeface="Trebuchet MS" pitchFamily="34" charset="0"/>
                <a:ea typeface="ＭＳ Ｐゴシック" pitchFamily="50" charset="-128"/>
              </a:rPr>
              <a:t>Motion</a:t>
            </a:r>
            <a:endParaRPr kumimoji="0" lang="en-US" altLang="ja-JP" sz="3200" b="1" i="0" u="none" strike="noStrike" kern="0" cap="none" spc="0" normalizeH="0" baseline="0" noProof="0" dirty="0" smtClean="0">
              <a:ln>
                <a:noFill/>
              </a:ln>
              <a:solidFill>
                <a:schemeClr val="tx1"/>
              </a:solidFill>
              <a:effectLst/>
              <a:uLnTx/>
              <a:uFillTx/>
              <a:latin typeface="Trebuchet MS" pitchFamily="34" charset="0"/>
              <a:ea typeface="ＭＳ Ｐゴシック" pitchFamily="50" charset="-128"/>
              <a:cs typeface="+mj-cs"/>
              <a:sym typeface="Times" charset="0"/>
            </a:endParaRPr>
          </a:p>
        </p:txBody>
      </p:sp>
    </p:spTree>
  </p:cSld>
  <p:clrMapOvr>
    <a:masterClrMapping/>
  </p:clrMapOvr>
  <p:transition/>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2743200"/>
            <a:ext cx="7772400" cy="1362075"/>
          </a:xfrm>
        </p:spPr>
        <p:txBody>
          <a:bodyPr/>
          <a:lstStyle/>
          <a:p>
            <a:pPr algn="ctr">
              <a:defRPr/>
            </a:pPr>
            <a:r>
              <a:rPr lang="en-US" sz="3600" dirty="0" smtClean="0">
                <a:latin typeface="Trebuchet MS" pitchFamily="34" charset="0"/>
              </a:rPr>
              <a:t>Update on ITU-R</a:t>
            </a:r>
            <a:br>
              <a:rPr lang="en-US" sz="3600" dirty="0" smtClean="0">
                <a:latin typeface="Trebuchet MS" pitchFamily="34" charset="0"/>
              </a:rPr>
            </a:br>
            <a:r>
              <a:rPr lang="en-US" sz="3600" dirty="0" smtClean="0">
                <a:latin typeface="Trebuchet MS" pitchFamily="34" charset="0"/>
              </a:rPr>
              <a:t>IMT-Advanced development</a:t>
            </a:r>
            <a:endParaRPr lang="en-US" sz="3600" dirty="0">
              <a:latin typeface="Trebuchet MS" pitchFamily="34" charset="0"/>
            </a:endParaRPr>
          </a:p>
        </p:txBody>
      </p:sp>
    </p:spTree>
  </p:cSld>
  <p:clrMapOvr>
    <a:masterClrMapping/>
  </p:clrMapOvr>
  <p:transition/>
  <p:timing>
    <p:tnLst>
      <p:par>
        <p:cTn id="1" dur="indefinite" restart="never" nodeType="tmRoot"/>
      </p:par>
    </p:tnLst>
  </p:timing>
</p:sld>
</file>

<file path=ppt/theme/theme1.xml><?xml version="1.0" encoding="utf-8"?>
<a:theme xmlns:a="http://schemas.openxmlformats.org/drawingml/2006/main" name="Template - No Graphics">
  <a:themeElements>
    <a:clrScheme name="">
      <a:dk1>
        <a:srgbClr val="000000"/>
      </a:dk1>
      <a:lt1>
        <a:srgbClr val="FFFFFF"/>
      </a:lt1>
      <a:dk2>
        <a:srgbClr val="000000"/>
      </a:dk2>
      <a:lt2>
        <a:srgbClr val="808080"/>
      </a:lt2>
      <a:accent1>
        <a:srgbClr val="00CC99"/>
      </a:accent1>
      <a:accent2>
        <a:srgbClr val="333399"/>
      </a:accent2>
      <a:accent3>
        <a:srgbClr val="FFFFFF"/>
      </a:accent3>
      <a:accent4>
        <a:srgbClr val="000000"/>
      </a:accent4>
      <a:accent5>
        <a:srgbClr val="AAE2CA"/>
      </a:accent5>
      <a:accent6>
        <a:srgbClr val="2D2D8A"/>
      </a:accent6>
      <a:hlink>
        <a:srgbClr val="009999"/>
      </a:hlink>
      <a:folHlink>
        <a:srgbClr val="99CC00"/>
      </a:folHlink>
    </a:clrScheme>
    <a:fontScheme name="Template - No Graphics">
      <a:majorFont>
        <a:latin typeface="Times"/>
        <a:ea typeface=""/>
        <a:cs typeface=""/>
      </a:majorFont>
      <a:minorFont>
        <a:latin typeface="Times"/>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spDef>
    <a:ln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lnDef>
  </a:objectDefaults>
  <a:extraClrSchemeLst>
    <a:extraClrScheme>
      <a:clrScheme name="Template - No Graphic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Template">
  <a:themeElements>
    <a:clrScheme name="">
      <a:dk1>
        <a:srgbClr val="000000"/>
      </a:dk1>
      <a:lt1>
        <a:srgbClr val="FFFFFF"/>
      </a:lt1>
      <a:dk2>
        <a:srgbClr val="000000"/>
      </a:dk2>
      <a:lt2>
        <a:srgbClr val="808080"/>
      </a:lt2>
      <a:accent1>
        <a:srgbClr val="00CC99"/>
      </a:accent1>
      <a:accent2>
        <a:srgbClr val="333399"/>
      </a:accent2>
      <a:accent3>
        <a:srgbClr val="FFFFFF"/>
      </a:accent3>
      <a:accent4>
        <a:srgbClr val="000000"/>
      </a:accent4>
      <a:accent5>
        <a:srgbClr val="AAE2CA"/>
      </a:accent5>
      <a:accent6>
        <a:srgbClr val="2D2D8A"/>
      </a:accent6>
      <a:hlink>
        <a:srgbClr val="009999"/>
      </a:hlink>
      <a:folHlink>
        <a:srgbClr val="99CC00"/>
      </a:folHlink>
    </a:clrScheme>
    <a:fontScheme name="Template">
      <a:majorFont>
        <a:latin typeface="Times"/>
        <a:ea typeface=""/>
        <a:cs typeface=""/>
      </a:majorFont>
      <a:minorFont>
        <a:latin typeface="Times"/>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spDef>
    <a:ln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lnDef>
  </a:objectDefaults>
  <a:extraClrSchemeLst>
    <a:extraClrScheme>
      <a:clrScheme name="Templat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20939</TotalTime>
  <Pages>0</Pages>
  <Words>1135</Words>
  <Characters>0</Characters>
  <Application>Microsoft Office PowerPoint</Application>
  <PresentationFormat>On-screen Show (4:3)</PresentationFormat>
  <Lines>0</Lines>
  <Paragraphs>179</Paragraphs>
  <Slides>13</Slides>
  <Notes>1</Notes>
  <HiddenSlides>0</HiddenSlides>
  <MMClips>0</MMClips>
  <ScaleCrop>false</ScaleCrop>
  <HeadingPairs>
    <vt:vector size="4" baseType="variant">
      <vt:variant>
        <vt:lpstr>Theme</vt:lpstr>
      </vt:variant>
      <vt:variant>
        <vt:i4>2</vt:i4>
      </vt:variant>
      <vt:variant>
        <vt:lpstr>Slide Titles</vt:lpstr>
      </vt:variant>
      <vt:variant>
        <vt:i4>13</vt:i4>
      </vt:variant>
    </vt:vector>
  </HeadingPairs>
  <TitlesOfParts>
    <vt:vector size="15" baseType="lpstr">
      <vt:lpstr>Template - No Graphics</vt:lpstr>
      <vt:lpstr>Template</vt:lpstr>
      <vt:lpstr>Slide 1</vt:lpstr>
      <vt:lpstr>ITU-R Liaison Group Report -  Session #70 Opening Plenary</vt:lpstr>
      <vt:lpstr>Relevant Documents from Previous Sessions</vt:lpstr>
      <vt:lpstr>Input Documents for Session #70</vt:lpstr>
      <vt:lpstr>Proposed Objectives for Session #70</vt:lpstr>
      <vt:lpstr>Slide 6</vt:lpstr>
      <vt:lpstr>Proposed Schedule for the Week (Room: Cumberland H)</vt:lpstr>
      <vt:lpstr>Slide 8</vt:lpstr>
      <vt:lpstr>Update on ITU-R IMT-Advanced development</vt:lpstr>
      <vt:lpstr>Slide 10</vt:lpstr>
      <vt:lpstr>Slide 11</vt:lpstr>
      <vt:lpstr>Slide 12</vt:lpstr>
      <vt:lpstr>Slide 13</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No Slide Title</dc:title>
  <dc:creator>Roger Marks</dc:creator>
  <cp:lastModifiedBy>IEEE</cp:lastModifiedBy>
  <cp:revision>440</cp:revision>
  <dcterms:modified xsi:type="dcterms:W3CDTF">2010-11-08T21:03:54Z</dcterms:modified>
</cp:coreProperties>
</file>