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Masters/slideMaster2.xml" ContentType="application/vnd.openxmlformats-officedocument.presentationml.slideMaster+xml"/>
  <Override PartName="/ppt/slides/slide5.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 id="2147483649" r:id="rId2"/>
  </p:sldMasterIdLst>
  <p:notesMasterIdLst>
    <p:notesMasterId r:id="rId15"/>
  </p:notesMasterIdLst>
  <p:sldIdLst>
    <p:sldId id="256" r:id="rId3"/>
    <p:sldId id="260" r:id="rId4"/>
    <p:sldId id="257" r:id="rId5"/>
    <p:sldId id="280" r:id="rId6"/>
    <p:sldId id="263" r:id="rId7"/>
    <p:sldId id="267" r:id="rId8"/>
    <p:sldId id="266" r:id="rId9"/>
    <p:sldId id="274" r:id="rId10"/>
    <p:sldId id="271" r:id="rId11"/>
    <p:sldId id="277" r:id="rId12"/>
    <p:sldId id="279" r:id="rId13"/>
    <p:sldId id="276" r:id="rId14"/>
  </p:sldIdLst>
  <p:sldSz cx="9144000" cy="6858000" type="screen4x3"/>
  <p:notesSz cx="6858000" cy="9144000"/>
  <p:defaultTextStyle>
    <a:defPPr>
      <a:defRPr lang="en-US"/>
    </a:defPPr>
    <a:lvl1pPr algn="l" rtl="0" fontAlgn="base">
      <a:spcBef>
        <a:spcPct val="0"/>
      </a:spcBef>
      <a:spcAft>
        <a:spcPct val="0"/>
      </a:spcAft>
      <a:defRPr sz="2400" kern="1200">
        <a:solidFill>
          <a:srgbClr val="000000"/>
        </a:solidFill>
        <a:latin typeface="Times New Roman" pitchFamily="18" charset="0"/>
        <a:ea typeface="+mn-ea"/>
        <a:cs typeface="+mn-cs"/>
        <a:sym typeface="Times New Roman" pitchFamily="18" charset="0"/>
      </a:defRPr>
    </a:lvl1pPr>
    <a:lvl2pPr marL="457200" algn="l" rtl="0" fontAlgn="base">
      <a:spcBef>
        <a:spcPct val="0"/>
      </a:spcBef>
      <a:spcAft>
        <a:spcPct val="0"/>
      </a:spcAft>
      <a:defRPr sz="2400" kern="1200">
        <a:solidFill>
          <a:srgbClr val="000000"/>
        </a:solidFill>
        <a:latin typeface="Times New Roman" pitchFamily="18" charset="0"/>
        <a:ea typeface="+mn-ea"/>
        <a:cs typeface="+mn-cs"/>
        <a:sym typeface="Times New Roman" pitchFamily="18" charset="0"/>
      </a:defRPr>
    </a:lvl2pPr>
    <a:lvl3pPr marL="914400" algn="l" rtl="0" fontAlgn="base">
      <a:spcBef>
        <a:spcPct val="0"/>
      </a:spcBef>
      <a:spcAft>
        <a:spcPct val="0"/>
      </a:spcAft>
      <a:defRPr sz="2400" kern="1200">
        <a:solidFill>
          <a:srgbClr val="000000"/>
        </a:solidFill>
        <a:latin typeface="Times New Roman" pitchFamily="18" charset="0"/>
        <a:ea typeface="+mn-ea"/>
        <a:cs typeface="+mn-cs"/>
        <a:sym typeface="Times New Roman" pitchFamily="18" charset="0"/>
      </a:defRPr>
    </a:lvl3pPr>
    <a:lvl4pPr marL="1371600" algn="l" rtl="0" fontAlgn="base">
      <a:spcBef>
        <a:spcPct val="0"/>
      </a:spcBef>
      <a:spcAft>
        <a:spcPct val="0"/>
      </a:spcAft>
      <a:defRPr sz="2400" kern="1200">
        <a:solidFill>
          <a:srgbClr val="000000"/>
        </a:solidFill>
        <a:latin typeface="Times New Roman" pitchFamily="18" charset="0"/>
        <a:ea typeface="+mn-ea"/>
        <a:cs typeface="+mn-cs"/>
        <a:sym typeface="Times New Roman" pitchFamily="18" charset="0"/>
      </a:defRPr>
    </a:lvl4pPr>
    <a:lvl5pPr marL="1828800" algn="l" rtl="0" fontAlgn="base">
      <a:spcBef>
        <a:spcPct val="0"/>
      </a:spcBef>
      <a:spcAft>
        <a:spcPct val="0"/>
      </a:spcAft>
      <a:defRPr sz="2400" kern="1200">
        <a:solidFill>
          <a:srgbClr val="000000"/>
        </a:solidFill>
        <a:latin typeface="Times New Roman" pitchFamily="18" charset="0"/>
        <a:ea typeface="+mn-ea"/>
        <a:cs typeface="+mn-cs"/>
        <a:sym typeface="Times New Roman" pitchFamily="18" charset="0"/>
      </a:defRPr>
    </a:lvl5pPr>
    <a:lvl6pPr marL="2286000" algn="l" defTabSz="914400" rtl="0" eaLnBrk="1" latinLnBrk="0" hangingPunct="1">
      <a:defRPr sz="2400" kern="1200">
        <a:solidFill>
          <a:srgbClr val="000000"/>
        </a:solidFill>
        <a:latin typeface="Times New Roman" pitchFamily="18" charset="0"/>
        <a:ea typeface="+mn-ea"/>
        <a:cs typeface="+mn-cs"/>
        <a:sym typeface="Times New Roman" pitchFamily="18" charset="0"/>
      </a:defRPr>
    </a:lvl6pPr>
    <a:lvl7pPr marL="2743200" algn="l" defTabSz="914400" rtl="0" eaLnBrk="1" latinLnBrk="0" hangingPunct="1">
      <a:defRPr sz="2400" kern="1200">
        <a:solidFill>
          <a:srgbClr val="000000"/>
        </a:solidFill>
        <a:latin typeface="Times New Roman" pitchFamily="18" charset="0"/>
        <a:ea typeface="+mn-ea"/>
        <a:cs typeface="+mn-cs"/>
        <a:sym typeface="Times New Roman" pitchFamily="18" charset="0"/>
      </a:defRPr>
    </a:lvl7pPr>
    <a:lvl8pPr marL="3200400" algn="l" defTabSz="914400" rtl="0" eaLnBrk="1" latinLnBrk="0" hangingPunct="1">
      <a:defRPr sz="2400" kern="1200">
        <a:solidFill>
          <a:srgbClr val="000000"/>
        </a:solidFill>
        <a:latin typeface="Times New Roman" pitchFamily="18" charset="0"/>
        <a:ea typeface="+mn-ea"/>
        <a:cs typeface="+mn-cs"/>
        <a:sym typeface="Times New Roman" pitchFamily="18" charset="0"/>
      </a:defRPr>
    </a:lvl8pPr>
    <a:lvl9pPr marL="3657600" algn="l" defTabSz="914400" rtl="0" eaLnBrk="1" latinLnBrk="0" hangingPunct="1">
      <a:defRPr sz="2400" kern="1200">
        <a:solidFill>
          <a:srgbClr val="000000"/>
        </a:solidFill>
        <a:latin typeface="Times New Roman" pitchFamily="18" charset="0"/>
        <a:ea typeface="+mn-ea"/>
        <a:cs typeface="+mn-cs"/>
        <a:sym typeface="Times New Roman" pitchFamily="18"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3300"/>
    <a:srgbClr val="B2B2B2"/>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8826" autoAdjust="0"/>
  </p:normalViewPr>
  <p:slideViewPr>
    <p:cSldViewPr>
      <p:cViewPr varScale="1">
        <p:scale>
          <a:sx n="62" d="100"/>
          <a:sy n="62" d="100"/>
        </p:scale>
        <p:origin x="-605" y="-8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theme" Target="theme/theme1.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wrap="square" lIns="91440" tIns="45720" rIns="91440" bIns="45720" numCol="1" anchor="t" anchorCtr="0" compatLnSpc="1">
            <a:prstTxWarp prst="textNoShape">
              <a:avLst/>
            </a:prstTxWarp>
          </a:bodyPr>
          <a:lstStyle>
            <a:lvl1pPr>
              <a:defRPr sz="1200"/>
            </a:lvl1pPr>
          </a:lstStyle>
          <a:p>
            <a:endParaRPr lang="ja-JP" altLang="ja-JP"/>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vl1pPr>
          </a:lstStyle>
          <a:p>
            <a:fld id="{DCB6E729-1D16-47B3-9463-2E509DC32494}" type="datetimeFigureOut">
              <a:rPr lang="en-US" altLang="ja-JP"/>
              <a:pPr/>
              <a:t>1/9/2011</a:t>
            </a:fld>
            <a:endParaRPr lang="en-US" altLang="ja-JP"/>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wrap="square" lIns="91440" tIns="45720" rIns="91440" bIns="45720" numCol="1" anchor="b" anchorCtr="0" compatLnSpc="1">
            <a:prstTxWarp prst="textNoShape">
              <a:avLst/>
            </a:prstTxWarp>
          </a:bodyPr>
          <a:lstStyle>
            <a:lvl1pPr>
              <a:defRPr sz="1200"/>
            </a:lvl1pPr>
          </a:lstStyle>
          <a:p>
            <a:endParaRPr lang="ja-JP" altLang="ja-JP"/>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079D7F1E-3D6D-4D05-8CBB-5B7299D93050}" type="slidenum">
              <a:rPr lang="en-US" altLang="ja-JP"/>
              <a:pPr/>
              <a:t>‹#›</a:t>
            </a:fld>
            <a:endParaRPr lang="en-US" altLang="ja-JP"/>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Slide Image Placeholder 1"/>
          <p:cNvSpPr>
            <a:spLocks noGrp="1" noRot="1" noChangeAspect="1" noTextEdit="1"/>
          </p:cNvSpPr>
          <p:nvPr>
            <p:ph type="sldImg"/>
          </p:nvPr>
        </p:nvSpPr>
        <p:spPr bwMode="auto">
          <a:noFill/>
          <a:ln>
            <a:solidFill>
              <a:srgbClr val="000000"/>
            </a:solidFill>
            <a:miter lim="800000"/>
            <a:headEnd/>
            <a:tailEnd/>
          </a:ln>
        </p:spPr>
      </p:sp>
      <p:sp>
        <p:nvSpPr>
          <p:cNvPr id="2048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ja-JP" altLang="ja-JP" smtClean="0"/>
          </a:p>
        </p:txBody>
      </p:sp>
      <p:sp>
        <p:nvSpPr>
          <p:cNvPr id="20484" name="Slide Number Placeholder 3"/>
          <p:cNvSpPr>
            <a:spLocks noGrp="1"/>
          </p:cNvSpPr>
          <p:nvPr>
            <p:ph type="sldNum" sz="quarter" idx="5"/>
          </p:nvPr>
        </p:nvSpPr>
        <p:spPr bwMode="auto">
          <a:noFill/>
          <a:ln>
            <a:miter lim="800000"/>
            <a:headEnd/>
            <a:tailEnd/>
          </a:ln>
        </p:spPr>
        <p:txBody>
          <a:bodyPr/>
          <a:lstStyle/>
          <a:p>
            <a:fld id="{14A37DFC-7ADD-44EC-A8AD-F94384D350E2}" type="slidenum">
              <a:rPr lang="en-US" altLang="ja-JP"/>
              <a:pPr/>
              <a:t>2</a:t>
            </a:fld>
            <a:endParaRPr lang="en-US" altLang="ja-JP"/>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1600200"/>
            <a:ext cx="8229600" cy="4525963"/>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cSld>
  <p:clrMapOvr>
    <a:masterClrMapping/>
  </p:clrMapOvr>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Content Placeholder 2"/>
          <p:cNvSpPr>
            <a:spLocks noGrp="1"/>
          </p:cNvSpPr>
          <p:nvPr>
            <p:ph idx="1"/>
          </p:nvPr>
        </p:nvSpPr>
        <p:spPr>
          <a:xfrm>
            <a:off x="457200" y="1600200"/>
            <a:ext cx="8229600" cy="4525963"/>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Tree>
  </p:cSld>
  <p:clrMapOvr>
    <a:masterClrMapping/>
  </p:clrMapOvr>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4" name="TextBox 3"/>
          <p:cNvSpPr txBox="1"/>
          <p:nvPr userDrawn="1"/>
        </p:nvSpPr>
        <p:spPr>
          <a:xfrm>
            <a:off x="8701088" y="6519863"/>
            <a:ext cx="442912" cy="338137"/>
          </a:xfrm>
          <a:prstGeom prst="rect">
            <a:avLst/>
          </a:prstGeom>
          <a:noFill/>
        </p:spPr>
        <p:txBody>
          <a:bodyPr wrap="none">
            <a:spAutoFit/>
          </a:bodyPr>
          <a:lstStyle/>
          <a:p>
            <a:fld id="{B5398A8F-5BEB-4BD5-A9BB-952FABD7EBF4}" type="slidenum">
              <a:rPr lang="en-US" altLang="ja-JP" sz="1600">
                <a:latin typeface="Trebuchet MS" pitchFamily="34" charset="0"/>
                <a:ea typeface="ＭＳ Ｐゴシック" pitchFamily="50" charset="-128"/>
              </a:rPr>
              <a:pPr/>
              <a:t>‹#›</a:t>
            </a:fld>
            <a:endParaRPr lang="en-US" altLang="ja-JP" sz="1600">
              <a:latin typeface="Trebuchet MS" pitchFamily="34" charset="0"/>
              <a:ea typeface="ＭＳ Ｐゴシック" pitchFamily="50" charset="-128"/>
            </a:endParaRPr>
          </a:p>
        </p:txBody>
      </p:sp>
      <p:sp>
        <p:nvSpPr>
          <p:cNvPr id="2" name="Title 1"/>
          <p:cNvSpPr>
            <a:spLocks noGrp="1"/>
          </p:cNvSpPr>
          <p:nvPr>
            <p:ph type="title"/>
          </p:nvPr>
        </p:nvSpPr>
        <p:spPr>
          <a:xfrm>
            <a:off x="457200" y="274638"/>
            <a:ext cx="8229600" cy="1143000"/>
          </a:xfrm>
          <a:prstGeom prst="rect">
            <a:avLst/>
          </a:prstGeom>
        </p:spPr>
        <p:txBody>
          <a:bodyPr/>
          <a:lstStyle>
            <a:lvl1pPr>
              <a:defRPr sz="3600" b="1">
                <a:latin typeface="Trebuchet MS" pitchFamily="34" charset="0"/>
              </a:defRPr>
            </a:lvl1pPr>
          </a:lstStyle>
          <a:p>
            <a:r>
              <a:rPr lang="en-US" smtClean="0"/>
              <a:t>Click to edit Master title style</a:t>
            </a:r>
            <a:endParaRPr lang="en-US"/>
          </a:p>
        </p:txBody>
      </p:sp>
      <p:sp>
        <p:nvSpPr>
          <p:cNvPr id="3" name="Content Placeholder 2"/>
          <p:cNvSpPr>
            <a:spLocks noGrp="1"/>
          </p:cNvSpPr>
          <p:nvPr>
            <p:ph idx="1"/>
          </p:nvPr>
        </p:nvSpPr>
        <p:spPr>
          <a:xfrm>
            <a:off x="457200" y="1600200"/>
            <a:ext cx="8229600" cy="4525963"/>
          </a:xfrm>
          <a:prstGeom prst="rect">
            <a:avLst/>
          </a:prstGeom>
        </p:spPr>
        <p:txBody>
          <a:bodyPr/>
          <a:lstStyle>
            <a:lvl1pPr>
              <a:defRPr>
                <a:latin typeface="Trebuchet MS" pitchFamily="34" charset="0"/>
              </a:defRPr>
            </a:lvl1pPr>
            <a:lvl2pPr>
              <a:defRPr>
                <a:latin typeface="Trebuchet MS" pitchFamily="34" charset="0"/>
              </a:defRPr>
            </a:lvl2pPr>
            <a:lvl3pPr>
              <a:defRPr>
                <a:latin typeface="Trebuchet MS" pitchFamily="34" charset="0"/>
              </a:defRPr>
            </a:lvl3pPr>
            <a:lvl4pPr>
              <a:defRPr>
                <a:latin typeface="Trebuchet MS" pitchFamily="34" charset="0"/>
              </a:defRPr>
            </a:lvl4pPr>
            <a:lvl5pPr>
              <a:defRPr>
                <a:latin typeface="Trebuchet MS"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sym typeface="Times" charset="0"/>
            </a:endParaRPr>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1600200"/>
            <a:ext cx="8229600" cy="4525963"/>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Table Placeholder 2"/>
          <p:cNvSpPr>
            <a:spLocks noGrp="1"/>
          </p:cNvSpPr>
          <p:nvPr>
            <p:ph type="tbl" idx="1"/>
          </p:nvPr>
        </p:nvSpPr>
        <p:spPr>
          <a:xfrm>
            <a:off x="457200" y="1600200"/>
            <a:ext cx="8229600" cy="4525963"/>
          </a:xfrm>
          <a:prstGeom prst="rect">
            <a:avLst/>
          </a:prstGeom>
        </p:spPr>
        <p:txBody>
          <a:bodyPr/>
          <a:lstStyle/>
          <a:p>
            <a:pPr lvl="0"/>
            <a:endParaRPr lang="en-US" noProof="0" smtClean="0">
              <a:sym typeface="Times" charset="0"/>
            </a:endParaRPr>
          </a:p>
        </p:txBody>
      </p:sp>
    </p:spTree>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Tree>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sym typeface="Times" charset="0"/>
            </a:endParaRPr>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theme" Target="../theme/theme2.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4154" r:id="rId1"/>
    <p:sldLayoutId id="2147484176" r:id="rId2"/>
    <p:sldLayoutId id="2147484155" r:id="rId3"/>
    <p:sldLayoutId id="2147484156" r:id="rId4"/>
    <p:sldLayoutId id="2147484157" r:id="rId5"/>
    <p:sldLayoutId id="2147484158" r:id="rId6"/>
    <p:sldLayoutId id="2147484159" r:id="rId7"/>
    <p:sldLayoutId id="2147484160" r:id="rId8"/>
    <p:sldLayoutId id="2147484161" r:id="rId9"/>
    <p:sldLayoutId id="2147484162" r:id="rId10"/>
    <p:sldLayoutId id="2147484163" r:id="rId11"/>
  </p:sldLayoutIdLst>
  <p:transition/>
  <p:hf hdr="0" ftr="0" dt="0"/>
  <p:txStyles>
    <p:titleStyle>
      <a:lvl1pPr marL="39688" indent="-39688" algn="ctr" rtl="0" eaLnBrk="0" fontAlgn="base" hangingPunct="0">
        <a:spcBef>
          <a:spcPct val="0"/>
        </a:spcBef>
        <a:spcAft>
          <a:spcPct val="0"/>
        </a:spcAft>
        <a:defRPr sz="3200">
          <a:solidFill>
            <a:schemeClr val="tx1"/>
          </a:solidFill>
          <a:latin typeface="+mj-lt"/>
          <a:ea typeface="+mj-ea"/>
          <a:cs typeface="+mj-cs"/>
          <a:sym typeface="Times" charset="0"/>
        </a:defRPr>
      </a:lvl1pPr>
      <a:lvl2pPr marL="39688" indent="-39688" algn="ctr" rtl="0" eaLnBrk="0" fontAlgn="base" hangingPunct="0">
        <a:spcBef>
          <a:spcPct val="0"/>
        </a:spcBef>
        <a:spcAft>
          <a:spcPct val="0"/>
        </a:spcAft>
        <a:defRPr sz="3200">
          <a:solidFill>
            <a:schemeClr val="tx1"/>
          </a:solidFill>
          <a:latin typeface="Times" charset="0"/>
          <a:sym typeface="Times" charset="0"/>
        </a:defRPr>
      </a:lvl2pPr>
      <a:lvl3pPr marL="39688" indent="-39688" algn="ctr" rtl="0" eaLnBrk="0" fontAlgn="base" hangingPunct="0">
        <a:spcBef>
          <a:spcPct val="0"/>
        </a:spcBef>
        <a:spcAft>
          <a:spcPct val="0"/>
        </a:spcAft>
        <a:defRPr sz="3200">
          <a:solidFill>
            <a:schemeClr val="tx1"/>
          </a:solidFill>
          <a:latin typeface="Times" charset="0"/>
          <a:sym typeface="Times" charset="0"/>
        </a:defRPr>
      </a:lvl3pPr>
      <a:lvl4pPr marL="39688" indent="-39688" algn="ctr" rtl="0" eaLnBrk="0" fontAlgn="base" hangingPunct="0">
        <a:spcBef>
          <a:spcPct val="0"/>
        </a:spcBef>
        <a:spcAft>
          <a:spcPct val="0"/>
        </a:spcAft>
        <a:defRPr sz="3200">
          <a:solidFill>
            <a:schemeClr val="tx1"/>
          </a:solidFill>
          <a:latin typeface="Times" charset="0"/>
          <a:sym typeface="Times" charset="0"/>
        </a:defRPr>
      </a:lvl4pPr>
      <a:lvl5pPr marL="39688" indent="-39688" algn="ctr" rtl="0" eaLnBrk="0" fontAlgn="base" hangingPunct="0">
        <a:spcBef>
          <a:spcPct val="0"/>
        </a:spcBef>
        <a:spcAft>
          <a:spcPct val="0"/>
        </a:spcAft>
        <a:defRPr sz="3200">
          <a:solidFill>
            <a:schemeClr val="tx1"/>
          </a:solidFill>
          <a:latin typeface="Times" charset="0"/>
          <a:sym typeface="Times" charset="0"/>
        </a:defRPr>
      </a:lvl5pPr>
      <a:lvl6pPr marL="496888" algn="ctr" rtl="0" fontAlgn="base">
        <a:spcBef>
          <a:spcPct val="0"/>
        </a:spcBef>
        <a:spcAft>
          <a:spcPct val="0"/>
        </a:spcAft>
        <a:defRPr sz="3200">
          <a:solidFill>
            <a:schemeClr val="tx1"/>
          </a:solidFill>
          <a:latin typeface="Times" charset="0"/>
          <a:sym typeface="Times" charset="0"/>
        </a:defRPr>
      </a:lvl6pPr>
      <a:lvl7pPr marL="954088" algn="ctr" rtl="0" fontAlgn="base">
        <a:spcBef>
          <a:spcPct val="0"/>
        </a:spcBef>
        <a:spcAft>
          <a:spcPct val="0"/>
        </a:spcAft>
        <a:defRPr sz="3200">
          <a:solidFill>
            <a:schemeClr val="tx1"/>
          </a:solidFill>
          <a:latin typeface="Times" charset="0"/>
          <a:sym typeface="Times" charset="0"/>
        </a:defRPr>
      </a:lvl7pPr>
      <a:lvl8pPr marL="1411288" algn="ctr" rtl="0" fontAlgn="base">
        <a:spcBef>
          <a:spcPct val="0"/>
        </a:spcBef>
        <a:spcAft>
          <a:spcPct val="0"/>
        </a:spcAft>
        <a:defRPr sz="3200">
          <a:solidFill>
            <a:schemeClr val="tx1"/>
          </a:solidFill>
          <a:latin typeface="Times" charset="0"/>
          <a:sym typeface="Times" charset="0"/>
        </a:defRPr>
      </a:lvl8pPr>
      <a:lvl9pPr marL="1868488" algn="ctr" rtl="0" fontAlgn="base">
        <a:spcBef>
          <a:spcPct val="0"/>
        </a:spcBef>
        <a:spcAft>
          <a:spcPct val="0"/>
        </a:spcAft>
        <a:defRPr sz="3200">
          <a:solidFill>
            <a:schemeClr val="tx1"/>
          </a:solidFill>
          <a:latin typeface="Times" charset="0"/>
          <a:sym typeface="Times" charset="0"/>
        </a:defRPr>
      </a:lvl9pPr>
    </p:titleStyle>
    <p:bodyStyle>
      <a:lvl1pPr marL="382588" indent="-342900" algn="l" rtl="0" eaLnBrk="0" fontAlgn="base" hangingPunct="0">
        <a:spcBef>
          <a:spcPts val="800"/>
        </a:spcBef>
        <a:spcAft>
          <a:spcPct val="0"/>
        </a:spcAft>
        <a:buSzPct val="100000"/>
        <a:buFont typeface="Times" charset="0"/>
        <a:buChar char="•"/>
        <a:defRPr sz="3200">
          <a:solidFill>
            <a:schemeClr val="tx1"/>
          </a:solidFill>
          <a:latin typeface="+mn-lt"/>
          <a:ea typeface="+mn-ea"/>
          <a:cs typeface="+mn-cs"/>
          <a:sym typeface="Times" charset="0"/>
        </a:defRPr>
      </a:lvl1pPr>
      <a:lvl2pPr marL="782638" indent="-285750" algn="l" rtl="0" eaLnBrk="0" fontAlgn="base" hangingPunct="0">
        <a:spcBef>
          <a:spcPts val="700"/>
        </a:spcBef>
        <a:spcAft>
          <a:spcPct val="0"/>
        </a:spcAft>
        <a:buSzPct val="100000"/>
        <a:buFont typeface="Times" charset="0"/>
        <a:buChar char="–"/>
        <a:defRPr sz="2800">
          <a:solidFill>
            <a:schemeClr val="tx1"/>
          </a:solidFill>
          <a:latin typeface="+mn-lt"/>
          <a:sym typeface="Times" charset="0"/>
        </a:defRPr>
      </a:lvl2pPr>
      <a:lvl3pPr marL="1125538" indent="-228600" algn="l" rtl="0" eaLnBrk="0" fontAlgn="base" hangingPunct="0">
        <a:spcBef>
          <a:spcPts val="600"/>
        </a:spcBef>
        <a:spcAft>
          <a:spcPct val="0"/>
        </a:spcAft>
        <a:buSzPct val="100000"/>
        <a:buFont typeface="Times" charset="0"/>
        <a:buChar char="•"/>
        <a:defRPr sz="2400">
          <a:solidFill>
            <a:schemeClr val="tx1"/>
          </a:solidFill>
          <a:latin typeface="+mn-lt"/>
          <a:sym typeface="Times" charset="0"/>
        </a:defRPr>
      </a:lvl3pPr>
      <a:lvl4pPr marL="1468438" indent="-228600" algn="l" rtl="0" eaLnBrk="0" fontAlgn="base" hangingPunct="0">
        <a:spcBef>
          <a:spcPts val="500"/>
        </a:spcBef>
        <a:spcAft>
          <a:spcPct val="0"/>
        </a:spcAft>
        <a:buSzPct val="100000"/>
        <a:buFont typeface="Times" charset="0"/>
        <a:buChar char="–"/>
        <a:defRPr sz="2000">
          <a:solidFill>
            <a:schemeClr val="tx1"/>
          </a:solidFill>
          <a:latin typeface="+mn-lt"/>
          <a:sym typeface="Times" charset="0"/>
        </a:defRPr>
      </a:lvl4pPr>
      <a:lvl5pPr marL="1811338" indent="-228600" algn="l" rtl="0" eaLnBrk="0" fontAlgn="base" hangingPunct="0">
        <a:spcBef>
          <a:spcPts val="500"/>
        </a:spcBef>
        <a:spcAft>
          <a:spcPct val="0"/>
        </a:spcAft>
        <a:buSzPct val="100000"/>
        <a:buFont typeface="Times" charset="0"/>
        <a:buChar char="•"/>
        <a:defRPr sz="2000">
          <a:solidFill>
            <a:schemeClr val="tx1"/>
          </a:solidFill>
          <a:latin typeface="+mn-lt"/>
          <a:sym typeface="Times" charset="0"/>
        </a:defRPr>
      </a:lvl5pPr>
      <a:lvl6pPr marL="2268538" indent="-228600" algn="l" rtl="0" fontAlgn="base">
        <a:spcBef>
          <a:spcPts val="500"/>
        </a:spcBef>
        <a:spcAft>
          <a:spcPct val="0"/>
        </a:spcAft>
        <a:buSzPct val="100000"/>
        <a:buFont typeface="Times" charset="0"/>
        <a:buChar char="•"/>
        <a:defRPr sz="2000">
          <a:solidFill>
            <a:schemeClr val="tx1"/>
          </a:solidFill>
          <a:latin typeface="+mn-lt"/>
          <a:sym typeface="Times" charset="0"/>
        </a:defRPr>
      </a:lvl6pPr>
      <a:lvl7pPr marL="2725738" indent="-228600" algn="l" rtl="0" fontAlgn="base">
        <a:spcBef>
          <a:spcPts val="500"/>
        </a:spcBef>
        <a:spcAft>
          <a:spcPct val="0"/>
        </a:spcAft>
        <a:buSzPct val="100000"/>
        <a:buFont typeface="Times" charset="0"/>
        <a:buChar char="•"/>
        <a:defRPr sz="2000">
          <a:solidFill>
            <a:schemeClr val="tx1"/>
          </a:solidFill>
          <a:latin typeface="+mn-lt"/>
          <a:sym typeface="Times" charset="0"/>
        </a:defRPr>
      </a:lvl7pPr>
      <a:lvl8pPr marL="3182938" indent="-228600" algn="l" rtl="0" fontAlgn="base">
        <a:spcBef>
          <a:spcPts val="500"/>
        </a:spcBef>
        <a:spcAft>
          <a:spcPct val="0"/>
        </a:spcAft>
        <a:buSzPct val="100000"/>
        <a:buFont typeface="Times" charset="0"/>
        <a:buChar char="•"/>
        <a:defRPr sz="2000">
          <a:solidFill>
            <a:schemeClr val="tx1"/>
          </a:solidFill>
          <a:latin typeface="+mn-lt"/>
          <a:sym typeface="Times" charset="0"/>
        </a:defRPr>
      </a:lvl8pPr>
      <a:lvl9pPr marL="3640138" indent="-228600" algn="l" rtl="0" fontAlgn="base">
        <a:spcBef>
          <a:spcPts val="500"/>
        </a:spcBef>
        <a:spcAft>
          <a:spcPct val="0"/>
        </a:spcAft>
        <a:buSzPct val="100000"/>
        <a:buFont typeface="Times" charset="0"/>
        <a:buChar char="•"/>
        <a:defRPr sz="2000">
          <a:solidFill>
            <a:schemeClr val="tx1"/>
          </a:solidFill>
          <a:latin typeface="+mn-lt"/>
          <a:sym typeface="Times"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4164" r:id="rId1"/>
    <p:sldLayoutId id="2147484165" r:id="rId2"/>
    <p:sldLayoutId id="2147484166" r:id="rId3"/>
    <p:sldLayoutId id="2147484167" r:id="rId4"/>
    <p:sldLayoutId id="2147484168" r:id="rId5"/>
    <p:sldLayoutId id="2147484169" r:id="rId6"/>
    <p:sldLayoutId id="2147484170" r:id="rId7"/>
    <p:sldLayoutId id="2147484171" r:id="rId8"/>
    <p:sldLayoutId id="2147484172" r:id="rId9"/>
    <p:sldLayoutId id="2147484173" r:id="rId10"/>
    <p:sldLayoutId id="2147484174" r:id="rId11"/>
    <p:sldLayoutId id="2147484175" r:id="rId12"/>
  </p:sldLayoutIdLst>
  <p:transition/>
  <p:hf hdr="0" ftr="0" dt="0"/>
  <p:txStyles>
    <p:titleStyle>
      <a:lvl1pPr marL="39688" indent="-39688" algn="ctr" rtl="0" eaLnBrk="0" fontAlgn="base" hangingPunct="0">
        <a:spcBef>
          <a:spcPct val="0"/>
        </a:spcBef>
        <a:spcAft>
          <a:spcPct val="0"/>
        </a:spcAft>
        <a:defRPr sz="3200">
          <a:solidFill>
            <a:schemeClr val="tx1"/>
          </a:solidFill>
          <a:latin typeface="+mj-lt"/>
          <a:ea typeface="+mj-ea"/>
          <a:cs typeface="+mj-cs"/>
          <a:sym typeface="Times" charset="0"/>
        </a:defRPr>
      </a:lvl1pPr>
      <a:lvl2pPr marL="39688" indent="-39688" algn="ctr" rtl="0" eaLnBrk="0" fontAlgn="base" hangingPunct="0">
        <a:spcBef>
          <a:spcPct val="0"/>
        </a:spcBef>
        <a:spcAft>
          <a:spcPct val="0"/>
        </a:spcAft>
        <a:defRPr sz="3200">
          <a:solidFill>
            <a:schemeClr val="tx1"/>
          </a:solidFill>
          <a:latin typeface="Times" charset="0"/>
          <a:sym typeface="Times" charset="0"/>
        </a:defRPr>
      </a:lvl2pPr>
      <a:lvl3pPr marL="39688" indent="-39688" algn="ctr" rtl="0" eaLnBrk="0" fontAlgn="base" hangingPunct="0">
        <a:spcBef>
          <a:spcPct val="0"/>
        </a:spcBef>
        <a:spcAft>
          <a:spcPct val="0"/>
        </a:spcAft>
        <a:defRPr sz="3200">
          <a:solidFill>
            <a:schemeClr val="tx1"/>
          </a:solidFill>
          <a:latin typeface="Times" charset="0"/>
          <a:sym typeface="Times" charset="0"/>
        </a:defRPr>
      </a:lvl3pPr>
      <a:lvl4pPr marL="39688" indent="-39688" algn="ctr" rtl="0" eaLnBrk="0" fontAlgn="base" hangingPunct="0">
        <a:spcBef>
          <a:spcPct val="0"/>
        </a:spcBef>
        <a:spcAft>
          <a:spcPct val="0"/>
        </a:spcAft>
        <a:defRPr sz="3200">
          <a:solidFill>
            <a:schemeClr val="tx1"/>
          </a:solidFill>
          <a:latin typeface="Times" charset="0"/>
          <a:sym typeface="Times" charset="0"/>
        </a:defRPr>
      </a:lvl4pPr>
      <a:lvl5pPr marL="39688" indent="-39688" algn="ctr" rtl="0" eaLnBrk="0" fontAlgn="base" hangingPunct="0">
        <a:spcBef>
          <a:spcPct val="0"/>
        </a:spcBef>
        <a:spcAft>
          <a:spcPct val="0"/>
        </a:spcAft>
        <a:defRPr sz="3200">
          <a:solidFill>
            <a:schemeClr val="tx1"/>
          </a:solidFill>
          <a:latin typeface="Times" charset="0"/>
          <a:sym typeface="Times" charset="0"/>
        </a:defRPr>
      </a:lvl5pPr>
      <a:lvl6pPr marL="496888" algn="ctr" rtl="0" fontAlgn="base">
        <a:spcBef>
          <a:spcPct val="0"/>
        </a:spcBef>
        <a:spcAft>
          <a:spcPct val="0"/>
        </a:spcAft>
        <a:defRPr sz="3200">
          <a:solidFill>
            <a:schemeClr val="tx1"/>
          </a:solidFill>
          <a:latin typeface="Times" charset="0"/>
          <a:sym typeface="Times" charset="0"/>
        </a:defRPr>
      </a:lvl6pPr>
      <a:lvl7pPr marL="954088" algn="ctr" rtl="0" fontAlgn="base">
        <a:spcBef>
          <a:spcPct val="0"/>
        </a:spcBef>
        <a:spcAft>
          <a:spcPct val="0"/>
        </a:spcAft>
        <a:defRPr sz="3200">
          <a:solidFill>
            <a:schemeClr val="tx1"/>
          </a:solidFill>
          <a:latin typeface="Times" charset="0"/>
          <a:sym typeface="Times" charset="0"/>
        </a:defRPr>
      </a:lvl7pPr>
      <a:lvl8pPr marL="1411288" algn="ctr" rtl="0" fontAlgn="base">
        <a:spcBef>
          <a:spcPct val="0"/>
        </a:spcBef>
        <a:spcAft>
          <a:spcPct val="0"/>
        </a:spcAft>
        <a:defRPr sz="3200">
          <a:solidFill>
            <a:schemeClr val="tx1"/>
          </a:solidFill>
          <a:latin typeface="Times" charset="0"/>
          <a:sym typeface="Times" charset="0"/>
        </a:defRPr>
      </a:lvl8pPr>
      <a:lvl9pPr marL="1868488" algn="ctr" rtl="0" fontAlgn="base">
        <a:spcBef>
          <a:spcPct val="0"/>
        </a:spcBef>
        <a:spcAft>
          <a:spcPct val="0"/>
        </a:spcAft>
        <a:defRPr sz="3200">
          <a:solidFill>
            <a:schemeClr val="tx1"/>
          </a:solidFill>
          <a:latin typeface="Times" charset="0"/>
          <a:sym typeface="Times" charset="0"/>
        </a:defRPr>
      </a:lvl9pPr>
    </p:titleStyle>
    <p:bodyStyle>
      <a:lvl1pPr marL="382588" indent="-342900" algn="l" rtl="0" eaLnBrk="0" fontAlgn="base" hangingPunct="0">
        <a:spcBef>
          <a:spcPts val="800"/>
        </a:spcBef>
        <a:spcAft>
          <a:spcPct val="0"/>
        </a:spcAft>
        <a:buSzPct val="100000"/>
        <a:buFont typeface="Times" charset="0"/>
        <a:buChar char="•"/>
        <a:defRPr sz="3200">
          <a:solidFill>
            <a:schemeClr val="tx1"/>
          </a:solidFill>
          <a:latin typeface="+mn-lt"/>
          <a:ea typeface="+mn-ea"/>
          <a:cs typeface="+mn-cs"/>
          <a:sym typeface="Times" charset="0"/>
        </a:defRPr>
      </a:lvl1pPr>
      <a:lvl2pPr marL="782638" indent="-285750" algn="l" rtl="0" eaLnBrk="0" fontAlgn="base" hangingPunct="0">
        <a:spcBef>
          <a:spcPts val="700"/>
        </a:spcBef>
        <a:spcAft>
          <a:spcPct val="0"/>
        </a:spcAft>
        <a:buSzPct val="100000"/>
        <a:buFont typeface="Times" charset="0"/>
        <a:buChar char="–"/>
        <a:defRPr sz="2800">
          <a:solidFill>
            <a:schemeClr val="tx1"/>
          </a:solidFill>
          <a:latin typeface="+mn-lt"/>
          <a:sym typeface="Times" charset="0"/>
        </a:defRPr>
      </a:lvl2pPr>
      <a:lvl3pPr marL="1125538" indent="-228600" algn="l" rtl="0" eaLnBrk="0" fontAlgn="base" hangingPunct="0">
        <a:spcBef>
          <a:spcPts val="600"/>
        </a:spcBef>
        <a:spcAft>
          <a:spcPct val="0"/>
        </a:spcAft>
        <a:buSzPct val="100000"/>
        <a:buFont typeface="Times" charset="0"/>
        <a:buChar char="•"/>
        <a:defRPr sz="2400">
          <a:solidFill>
            <a:schemeClr val="tx1"/>
          </a:solidFill>
          <a:latin typeface="+mn-lt"/>
          <a:sym typeface="Times" charset="0"/>
        </a:defRPr>
      </a:lvl3pPr>
      <a:lvl4pPr marL="1468438" indent="-228600" algn="l" rtl="0" eaLnBrk="0" fontAlgn="base" hangingPunct="0">
        <a:spcBef>
          <a:spcPts val="500"/>
        </a:spcBef>
        <a:spcAft>
          <a:spcPct val="0"/>
        </a:spcAft>
        <a:buSzPct val="100000"/>
        <a:buFont typeface="Times" charset="0"/>
        <a:buChar char="–"/>
        <a:defRPr sz="2000">
          <a:solidFill>
            <a:schemeClr val="tx1"/>
          </a:solidFill>
          <a:latin typeface="+mn-lt"/>
          <a:sym typeface="Times" charset="0"/>
        </a:defRPr>
      </a:lvl4pPr>
      <a:lvl5pPr marL="1811338" indent="-228600" algn="l" rtl="0" eaLnBrk="0" fontAlgn="base" hangingPunct="0">
        <a:spcBef>
          <a:spcPts val="500"/>
        </a:spcBef>
        <a:spcAft>
          <a:spcPct val="0"/>
        </a:spcAft>
        <a:buSzPct val="100000"/>
        <a:buFont typeface="Times" charset="0"/>
        <a:buChar char="•"/>
        <a:defRPr sz="2000">
          <a:solidFill>
            <a:schemeClr val="tx1"/>
          </a:solidFill>
          <a:latin typeface="+mn-lt"/>
          <a:sym typeface="Times" charset="0"/>
        </a:defRPr>
      </a:lvl5pPr>
      <a:lvl6pPr marL="2268538" indent="-228600" algn="l" rtl="0" fontAlgn="base">
        <a:spcBef>
          <a:spcPts val="500"/>
        </a:spcBef>
        <a:spcAft>
          <a:spcPct val="0"/>
        </a:spcAft>
        <a:buSzPct val="100000"/>
        <a:buFont typeface="Times" charset="0"/>
        <a:buChar char="•"/>
        <a:defRPr sz="2000">
          <a:solidFill>
            <a:schemeClr val="tx1"/>
          </a:solidFill>
          <a:latin typeface="+mn-lt"/>
          <a:sym typeface="Times" charset="0"/>
        </a:defRPr>
      </a:lvl6pPr>
      <a:lvl7pPr marL="2725738" indent="-228600" algn="l" rtl="0" fontAlgn="base">
        <a:spcBef>
          <a:spcPts val="500"/>
        </a:spcBef>
        <a:spcAft>
          <a:spcPct val="0"/>
        </a:spcAft>
        <a:buSzPct val="100000"/>
        <a:buFont typeface="Times" charset="0"/>
        <a:buChar char="•"/>
        <a:defRPr sz="2000">
          <a:solidFill>
            <a:schemeClr val="tx1"/>
          </a:solidFill>
          <a:latin typeface="+mn-lt"/>
          <a:sym typeface="Times" charset="0"/>
        </a:defRPr>
      </a:lvl7pPr>
      <a:lvl8pPr marL="3182938" indent="-228600" algn="l" rtl="0" fontAlgn="base">
        <a:spcBef>
          <a:spcPts val="500"/>
        </a:spcBef>
        <a:spcAft>
          <a:spcPct val="0"/>
        </a:spcAft>
        <a:buSzPct val="100000"/>
        <a:buFont typeface="Times" charset="0"/>
        <a:buChar char="•"/>
        <a:defRPr sz="2000">
          <a:solidFill>
            <a:schemeClr val="tx1"/>
          </a:solidFill>
          <a:latin typeface="+mn-lt"/>
          <a:sym typeface="Times" charset="0"/>
        </a:defRPr>
      </a:lvl8pPr>
      <a:lvl9pPr marL="3640138" indent="-228600" algn="l" rtl="0" fontAlgn="base">
        <a:spcBef>
          <a:spcPts val="500"/>
        </a:spcBef>
        <a:spcAft>
          <a:spcPct val="0"/>
        </a:spcAft>
        <a:buSzPct val="100000"/>
        <a:buFont typeface="Times" charset="0"/>
        <a:buChar char="•"/>
        <a:defRPr sz="2000">
          <a:solidFill>
            <a:schemeClr val="tx1"/>
          </a:solidFill>
          <a:latin typeface="+mn-lt"/>
          <a:sym typeface="Times"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tandards.ieee.org/guides/opman/sect6.html" TargetMode="External"/><Relationship Id="rId2" Type="http://schemas.openxmlformats.org/officeDocument/2006/relationships/hyperlink" Target="http://standards.ieee.org/guides/bylaws/sect6-7.html" TargetMode="Externa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2" Type="http://schemas.openxmlformats.org/officeDocument/2006/relationships/hyperlink" Target="http://www.wirelessman.org/liaison/docs/L80216-10_0124.docx" TargetMode="External"/><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9.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1"/>
          <p:cNvSpPr>
            <a:spLocks/>
          </p:cNvSpPr>
          <p:nvPr/>
        </p:nvSpPr>
        <p:spPr bwMode="auto">
          <a:xfrm>
            <a:off x="0" y="0"/>
            <a:ext cx="9144000" cy="5410200"/>
          </a:xfrm>
          <a:prstGeom prst="rect">
            <a:avLst/>
          </a:prstGeom>
          <a:noFill/>
          <a:ln w="12700">
            <a:noFill/>
            <a:miter lim="800000"/>
            <a:headEnd/>
            <a:tailEnd/>
          </a:ln>
        </p:spPr>
        <p:txBody>
          <a:bodyPr lIns="0" tIns="0" rIns="40639" bIns="0"/>
          <a:lstStyle/>
          <a:p>
            <a:pPr marL="382588" algn="ctr"/>
            <a:r>
              <a:rPr lang="en-US" altLang="ja-JP" sz="1800" dirty="0">
                <a:solidFill>
                  <a:schemeClr val="tx1"/>
                </a:solidFill>
                <a:ea typeface="ＭＳ Ｐゴシック" pitchFamily="50" charset="-128"/>
                <a:cs typeface="Times New Roman" pitchFamily="18" charset="0"/>
              </a:rPr>
              <a:t>ITU-R Liaison Group Report - Session </a:t>
            </a:r>
            <a:r>
              <a:rPr lang="en-US" altLang="ja-JP" sz="1800" dirty="0" smtClean="0">
                <a:solidFill>
                  <a:schemeClr val="tx1"/>
                </a:solidFill>
                <a:ea typeface="ＭＳ Ｐゴシック" pitchFamily="50" charset="-128"/>
                <a:cs typeface="Times New Roman" pitchFamily="18" charset="0"/>
              </a:rPr>
              <a:t>#</a:t>
            </a:r>
            <a:r>
              <a:rPr lang="en-US" altLang="ja-JP" sz="1800" u="sng" dirty="0" smtClean="0">
                <a:solidFill>
                  <a:schemeClr val="tx1"/>
                </a:solidFill>
                <a:ea typeface="ＭＳ Ｐゴシック" pitchFamily="50" charset="-128"/>
                <a:cs typeface="Times New Roman" pitchFamily="18" charset="0"/>
              </a:rPr>
              <a:t>71</a:t>
            </a:r>
            <a:r>
              <a:rPr lang="en-US" altLang="ja-JP" sz="1800" dirty="0" smtClean="0">
                <a:solidFill>
                  <a:schemeClr val="tx1"/>
                </a:solidFill>
                <a:ea typeface="ＭＳ Ｐゴシック" pitchFamily="50" charset="-128"/>
                <a:cs typeface="Times New Roman" pitchFamily="18" charset="0"/>
              </a:rPr>
              <a:t> </a:t>
            </a:r>
            <a:r>
              <a:rPr lang="en-US" altLang="ja-JP" sz="1800" dirty="0">
                <a:solidFill>
                  <a:schemeClr val="tx1"/>
                </a:solidFill>
                <a:ea typeface="ＭＳ Ｐゴシック" pitchFamily="50" charset="-128"/>
                <a:cs typeface="Times New Roman" pitchFamily="18" charset="0"/>
              </a:rPr>
              <a:t>Opening Plenary</a:t>
            </a:r>
          </a:p>
          <a:p>
            <a:pPr marL="382588" algn="ctr"/>
            <a:endParaRPr lang="en-US" altLang="ja-JP" sz="1200" dirty="0">
              <a:solidFill>
                <a:schemeClr val="tx1"/>
              </a:solidFill>
              <a:latin typeface="Times" charset="0"/>
              <a:ea typeface="ＭＳ Ｐゴシック" pitchFamily="50" charset="-128"/>
              <a:cs typeface="Times" charset="0"/>
              <a:sym typeface="Times" charset="0"/>
            </a:endParaRPr>
          </a:p>
          <a:p>
            <a:pPr marL="382588"/>
            <a:r>
              <a:rPr lang="en-US" altLang="ja-JP" sz="1200" b="1" dirty="0">
                <a:solidFill>
                  <a:schemeClr val="tx1"/>
                </a:solidFill>
                <a:latin typeface="Times" charset="0"/>
                <a:ea typeface="ＭＳ Ｐゴシック" pitchFamily="50" charset="-128"/>
                <a:cs typeface="Times" charset="0"/>
                <a:sym typeface="Times" charset="0"/>
              </a:rPr>
              <a:t>IEEE 802.16 Presentation Submission Template (Rev. 9)</a:t>
            </a:r>
            <a:r>
              <a:rPr lang="en-US" altLang="ja-JP" sz="1200" dirty="0">
                <a:solidFill>
                  <a:schemeClr val="tx1"/>
                </a:solidFill>
                <a:latin typeface="Times" charset="0"/>
                <a:ea typeface="ＭＳ Ｐゴシック" pitchFamily="50" charset="-128"/>
                <a:cs typeface="Times" charset="0"/>
                <a:sym typeface="Times" charset="0"/>
              </a:rPr>
              <a:t> </a:t>
            </a:r>
          </a:p>
          <a:p>
            <a:pPr marL="382588"/>
            <a:r>
              <a:rPr lang="en-US" altLang="ja-JP" sz="1200" dirty="0">
                <a:solidFill>
                  <a:schemeClr val="tx1"/>
                </a:solidFill>
                <a:latin typeface="Times" charset="0"/>
                <a:ea typeface="ＭＳ Ｐゴシック" pitchFamily="50" charset="-128"/>
                <a:cs typeface="Times" charset="0"/>
                <a:sym typeface="Times" charset="0"/>
              </a:rPr>
              <a:t>Document Number:</a:t>
            </a:r>
          </a:p>
          <a:p>
            <a:pPr marL="382588"/>
            <a:r>
              <a:rPr lang="en-US" altLang="ja-JP" sz="1200" dirty="0">
                <a:solidFill>
                  <a:schemeClr val="tx1"/>
                </a:solidFill>
                <a:latin typeface="Times" charset="0"/>
                <a:ea typeface="ＭＳ Ｐゴシック" pitchFamily="50" charset="-128"/>
                <a:cs typeface="Times" charset="0"/>
                <a:sym typeface="Times" charset="0"/>
              </a:rPr>
              <a:t>IEEE </a:t>
            </a:r>
            <a:r>
              <a:rPr lang="en-US" altLang="ja-JP" sz="1200" dirty="0" smtClean="0">
                <a:solidFill>
                  <a:schemeClr val="tx1"/>
                </a:solidFill>
                <a:latin typeface="Times" charset="0"/>
                <a:ea typeface="ＭＳ Ｐゴシック" pitchFamily="50" charset="-128"/>
                <a:cs typeface="Times" charset="0"/>
                <a:sym typeface="Times" charset="0"/>
              </a:rPr>
              <a:t>L802.16-10/0127</a:t>
            </a:r>
            <a:endParaRPr lang="en-US" altLang="ja-JP" sz="1200" dirty="0">
              <a:solidFill>
                <a:schemeClr val="tx1"/>
              </a:solidFill>
              <a:latin typeface="Times" charset="0"/>
              <a:ea typeface="ＭＳ Ｐゴシック" pitchFamily="50" charset="-128"/>
              <a:cs typeface="Times" charset="0"/>
              <a:sym typeface="Times" charset="0"/>
            </a:endParaRPr>
          </a:p>
          <a:p>
            <a:pPr marL="382588"/>
            <a:r>
              <a:rPr lang="en-US" altLang="ja-JP" sz="1200" dirty="0">
                <a:solidFill>
                  <a:schemeClr val="tx1"/>
                </a:solidFill>
                <a:latin typeface="Times" charset="0"/>
                <a:ea typeface="ＭＳ Ｐゴシック" pitchFamily="50" charset="-128"/>
                <a:cs typeface="Times" charset="0"/>
                <a:sym typeface="Times" charset="0"/>
              </a:rPr>
              <a:t>Date Submitted:</a:t>
            </a:r>
          </a:p>
          <a:p>
            <a:pPr marL="382588"/>
            <a:r>
              <a:rPr lang="en-US" altLang="ja-JP" sz="1200" dirty="0" smtClean="0">
                <a:solidFill>
                  <a:schemeClr val="tx1"/>
                </a:solidFill>
                <a:latin typeface="Times" charset="0"/>
                <a:ea typeface="ＭＳ Ｐゴシック" pitchFamily="50" charset="-128"/>
                <a:cs typeface="Times" charset="0"/>
                <a:sym typeface="Times" charset="0"/>
              </a:rPr>
              <a:t>2011-01-10</a:t>
            </a:r>
            <a:endParaRPr lang="en-US" altLang="ja-JP" sz="1200" dirty="0">
              <a:solidFill>
                <a:schemeClr val="tx1"/>
              </a:solidFill>
              <a:latin typeface="Times" charset="0"/>
              <a:ea typeface="ＭＳ Ｐゴシック" pitchFamily="50" charset="-128"/>
              <a:cs typeface="Times" charset="0"/>
              <a:sym typeface="Times" charset="0"/>
            </a:endParaRPr>
          </a:p>
          <a:p>
            <a:pPr marL="382588"/>
            <a:r>
              <a:rPr lang="en-US" altLang="ja-JP" sz="1200" dirty="0">
                <a:solidFill>
                  <a:schemeClr val="tx1"/>
                </a:solidFill>
                <a:latin typeface="Times" charset="0"/>
                <a:ea typeface="ＭＳ Ｐゴシック" pitchFamily="50" charset="-128"/>
                <a:cs typeface="Times" charset="0"/>
                <a:sym typeface="Times" charset="0"/>
              </a:rPr>
              <a:t>Source:</a:t>
            </a:r>
          </a:p>
          <a:p>
            <a:pPr marL="382588"/>
            <a:r>
              <a:rPr lang="en-US" altLang="ja-JP" sz="1200" dirty="0">
                <a:solidFill>
                  <a:schemeClr val="tx1"/>
                </a:solidFill>
                <a:latin typeface="Times" charset="0"/>
                <a:ea typeface="ＭＳ Ｐゴシック" pitchFamily="50" charset="-128"/>
                <a:cs typeface="Times" charset="0"/>
                <a:sym typeface="Times" charset="0"/>
              </a:rPr>
              <a:t>Reza Arefi			Voice:	+1 503 830 5485</a:t>
            </a:r>
          </a:p>
          <a:p>
            <a:pPr marL="382588"/>
            <a:r>
              <a:rPr lang="en-US" altLang="ja-JP" sz="1200" dirty="0">
                <a:solidFill>
                  <a:schemeClr val="tx1"/>
                </a:solidFill>
                <a:latin typeface="Times" charset="0"/>
                <a:ea typeface="ＭＳ Ｐゴシック" pitchFamily="50" charset="-128"/>
                <a:cs typeface="Times" charset="0"/>
                <a:sym typeface="Times" charset="0"/>
              </a:rPr>
              <a:t>Intel Corporation			E-mail:	reza.arefi@intel.com</a:t>
            </a:r>
          </a:p>
          <a:p>
            <a:pPr marL="382588"/>
            <a:endParaRPr lang="en-US" altLang="ja-JP" sz="1200" dirty="0">
              <a:solidFill>
                <a:schemeClr val="tx1"/>
              </a:solidFill>
              <a:latin typeface="Times" charset="0"/>
              <a:ea typeface="ＭＳ Ｐゴシック" pitchFamily="50" charset="-128"/>
              <a:cs typeface="Times" charset="0"/>
              <a:sym typeface="Times" charset="0"/>
            </a:endParaRPr>
          </a:p>
          <a:p>
            <a:pPr marL="382588"/>
            <a:r>
              <a:rPr lang="en-US" altLang="ja-JP" sz="1200" dirty="0">
                <a:solidFill>
                  <a:schemeClr val="tx1"/>
                </a:solidFill>
                <a:latin typeface="Times" charset="0"/>
                <a:ea typeface="ＭＳ Ｐゴシック" pitchFamily="50" charset="-128"/>
                <a:cs typeface="Times" charset="0"/>
                <a:sym typeface="Times" charset="0"/>
              </a:rPr>
              <a:t>Venue:</a:t>
            </a:r>
          </a:p>
          <a:p>
            <a:pPr marL="382588"/>
            <a:r>
              <a:rPr lang="en-US" altLang="ja-JP" sz="1200" dirty="0">
                <a:solidFill>
                  <a:schemeClr val="tx1"/>
                </a:solidFill>
                <a:latin typeface="Times" charset="0"/>
                <a:ea typeface="ＭＳ Ｐゴシック" pitchFamily="50" charset="-128"/>
                <a:cs typeface="Times" charset="0"/>
                <a:sym typeface="Times" charset="0"/>
              </a:rPr>
              <a:t>IEEE 802.16 Session </a:t>
            </a:r>
            <a:r>
              <a:rPr lang="en-US" altLang="ja-JP" sz="1200" dirty="0" smtClean="0">
                <a:solidFill>
                  <a:schemeClr val="tx1"/>
                </a:solidFill>
                <a:latin typeface="Times" charset="0"/>
                <a:ea typeface="ＭＳ Ｐゴシック" pitchFamily="50" charset="-128"/>
                <a:cs typeface="Times" charset="0"/>
                <a:sym typeface="Times" charset="0"/>
              </a:rPr>
              <a:t>#</a:t>
            </a:r>
            <a:r>
              <a:rPr lang="en-US" altLang="ja-JP" sz="1200" u="sng" dirty="0" smtClean="0">
                <a:solidFill>
                  <a:schemeClr val="tx1"/>
                </a:solidFill>
                <a:latin typeface="Times" charset="0"/>
                <a:ea typeface="ＭＳ Ｐゴシック" pitchFamily="50" charset="-128"/>
                <a:cs typeface="Times" charset="0"/>
                <a:sym typeface="Times" charset="0"/>
              </a:rPr>
              <a:t>71</a:t>
            </a:r>
            <a:r>
              <a:rPr lang="en-US" altLang="ja-JP" sz="1200" dirty="0" smtClean="0">
                <a:solidFill>
                  <a:schemeClr val="tx1"/>
                </a:solidFill>
                <a:latin typeface="Times" charset="0"/>
                <a:ea typeface="ＭＳ Ｐゴシック" pitchFamily="50" charset="-128"/>
                <a:cs typeface="Times" charset="0"/>
                <a:sym typeface="Times" charset="0"/>
              </a:rPr>
              <a:t>, </a:t>
            </a:r>
            <a:r>
              <a:rPr lang="en-US" altLang="ja-JP" sz="1200" dirty="0">
                <a:solidFill>
                  <a:schemeClr val="tx1"/>
                </a:solidFill>
                <a:latin typeface="Times" charset="0"/>
                <a:ea typeface="ＭＳ Ｐゴシック" pitchFamily="50" charset="-128"/>
                <a:cs typeface="Times" charset="0"/>
                <a:sym typeface="Times" charset="0"/>
              </a:rPr>
              <a:t>WG Opening Plenary</a:t>
            </a:r>
          </a:p>
          <a:p>
            <a:pPr marL="382588"/>
            <a:r>
              <a:rPr lang="en-US" altLang="ja-JP" sz="1200" dirty="0">
                <a:solidFill>
                  <a:schemeClr val="tx1"/>
                </a:solidFill>
                <a:latin typeface="Times" charset="0"/>
                <a:ea typeface="ＭＳ Ｐゴシック" pitchFamily="50" charset="-128"/>
                <a:cs typeface="Times" charset="0"/>
                <a:sym typeface="Times" charset="0"/>
              </a:rPr>
              <a:t>Base Contribution:</a:t>
            </a:r>
          </a:p>
          <a:p>
            <a:pPr marL="382588"/>
            <a:r>
              <a:rPr lang="en-US" altLang="ja-JP" sz="1200" dirty="0">
                <a:solidFill>
                  <a:schemeClr val="tx1"/>
                </a:solidFill>
                <a:latin typeface="Times" charset="0"/>
                <a:ea typeface="ＭＳ Ｐゴシック" pitchFamily="50" charset="-128"/>
                <a:cs typeface="Times" charset="0"/>
                <a:sym typeface="Times" charset="0"/>
              </a:rPr>
              <a:t>None.</a:t>
            </a:r>
          </a:p>
          <a:p>
            <a:pPr marL="382588"/>
            <a:r>
              <a:rPr lang="en-US" altLang="ja-JP" sz="1200" dirty="0">
                <a:solidFill>
                  <a:schemeClr val="tx1"/>
                </a:solidFill>
                <a:latin typeface="Times" charset="0"/>
                <a:ea typeface="ＭＳ Ｐゴシック" pitchFamily="50" charset="-128"/>
                <a:cs typeface="Times" charset="0"/>
                <a:sym typeface="Times" charset="0"/>
              </a:rPr>
              <a:t>Purpose:</a:t>
            </a:r>
          </a:p>
          <a:p>
            <a:pPr marL="382588"/>
            <a:r>
              <a:rPr lang="en-US" altLang="ja-JP" sz="1200" dirty="0">
                <a:solidFill>
                  <a:schemeClr val="tx1"/>
                </a:solidFill>
                <a:latin typeface="Times" charset="0"/>
                <a:ea typeface="ＭＳ Ｐゴシック" pitchFamily="50" charset="-128"/>
                <a:cs typeface="Times" charset="0"/>
                <a:sym typeface="Times" charset="0"/>
              </a:rPr>
              <a:t>ITU-R Liaison Group presentation to Opening Plenary of the WG, containing plan for the week</a:t>
            </a:r>
          </a:p>
          <a:p>
            <a:pPr marL="382588"/>
            <a:r>
              <a:rPr lang="en-US" altLang="ja-JP" sz="1200" dirty="0">
                <a:solidFill>
                  <a:schemeClr val="tx1"/>
                </a:solidFill>
                <a:latin typeface="Times" charset="0"/>
                <a:ea typeface="ＭＳ Ｐゴシック" pitchFamily="50" charset="-128"/>
                <a:cs typeface="Times" charset="0"/>
                <a:sym typeface="Times" charset="0"/>
              </a:rPr>
              <a:t>Notice:</a:t>
            </a:r>
          </a:p>
          <a:p>
            <a:pPr marL="382588"/>
            <a:r>
              <a:rPr lang="en-US" altLang="ja-JP" sz="1000" i="1" dirty="0">
                <a:solidFill>
                  <a:schemeClr val="tx1"/>
                </a:solidFill>
                <a:latin typeface="Times" charset="0"/>
                <a:ea typeface="ＭＳ Ｐゴシック" pitchFamily="50" charset="-128"/>
                <a:cs typeface="Times" charset="0"/>
                <a:sym typeface="Times" charset="0"/>
              </a:rPr>
              <a:t>This document does not represent the agreed views of the IEEE 802.16 Working Group or any of its subgroups</a:t>
            </a:r>
            <a:r>
              <a:rPr lang="en-US" altLang="ja-JP" sz="1000" dirty="0">
                <a:solidFill>
                  <a:schemeClr val="tx1"/>
                </a:solidFill>
                <a:latin typeface="Times" charset="0"/>
                <a:ea typeface="ＭＳ Ｐゴシック" pitchFamily="50" charset="-128"/>
                <a:cs typeface="Times" charset="0"/>
                <a:sym typeface="Times" charset="0"/>
              </a:rPr>
              <a:t>. It represents only the views of the participants listed in the “Source(s)” field above. It is offered as a basis for discussion. It is not binding on the contributor(s), who reserve(s) the right to add, amend or withdraw material contained herein.	</a:t>
            </a:r>
          </a:p>
          <a:p>
            <a:pPr marL="382588"/>
            <a:r>
              <a:rPr lang="en-US" altLang="ja-JP" sz="1200" dirty="0">
                <a:solidFill>
                  <a:schemeClr val="tx1"/>
                </a:solidFill>
                <a:latin typeface="Times" charset="0"/>
                <a:ea typeface="ＭＳ Ｐゴシック" pitchFamily="50" charset="-128"/>
                <a:cs typeface="Times" charset="0"/>
                <a:sym typeface="Times" charset="0"/>
              </a:rPr>
              <a:t>Release:</a:t>
            </a:r>
          </a:p>
          <a:p>
            <a:pPr marL="382588"/>
            <a:r>
              <a:rPr lang="en-US" altLang="ja-JP" sz="1000" dirty="0">
                <a:solidFill>
                  <a:schemeClr val="tx1"/>
                </a:solidFill>
                <a:latin typeface="Times" charset="0"/>
                <a:ea typeface="ＭＳ Ｐゴシック" pitchFamily="50" charset="-128"/>
                <a:cs typeface="Times" charset="0"/>
                <a:sym typeface="Times" charset="0"/>
              </a:rPr>
              <a:t>The contributor grants a free, irrevocable license to the IEEE to incorporate material contained in this contribution, and any modifications thereof, in the creation of an IEEE Standards publication; to copyright in the IEEE’s name any IEEE Standards publication even though it may include portions of this contribution; and at the IEEE’s sole discretion to permit others to reproduce in whole or in part the resulting IEEE Standards publication. The contributor also acknowledges and accepts that this contribution may be made public by IEEE 802.16.</a:t>
            </a:r>
            <a:r>
              <a:rPr lang="en-US" altLang="ja-JP" sz="1200" dirty="0">
                <a:solidFill>
                  <a:schemeClr val="tx1"/>
                </a:solidFill>
                <a:latin typeface="Times" charset="0"/>
                <a:ea typeface="ＭＳ Ｐゴシック" pitchFamily="50" charset="-128"/>
                <a:cs typeface="Times" charset="0"/>
                <a:sym typeface="Times" charset="0"/>
              </a:rPr>
              <a:t>	</a:t>
            </a:r>
          </a:p>
          <a:p>
            <a:pPr marL="382588"/>
            <a:r>
              <a:rPr lang="en-US" altLang="ja-JP" sz="1200" dirty="0">
                <a:solidFill>
                  <a:schemeClr val="tx1"/>
                </a:solidFill>
                <a:latin typeface="Times" charset="0"/>
                <a:ea typeface="ＭＳ Ｐゴシック" pitchFamily="50" charset="-128"/>
                <a:cs typeface="Times" charset="0"/>
                <a:sym typeface="Times" charset="0"/>
              </a:rPr>
              <a:t>Patent Policy:</a:t>
            </a:r>
          </a:p>
          <a:p>
            <a:pPr marL="382588"/>
            <a:r>
              <a:rPr lang="en-US" altLang="ja-JP" sz="1000" dirty="0">
                <a:solidFill>
                  <a:schemeClr val="tx1"/>
                </a:solidFill>
                <a:latin typeface="Times" charset="0"/>
                <a:ea typeface="ＭＳ Ｐゴシック" pitchFamily="50" charset="-128"/>
                <a:cs typeface="Times" charset="0"/>
                <a:sym typeface="Times" charset="0"/>
              </a:rPr>
              <a:t>The contributor is familiar with the IEEE-SA Patent Policy and Procedures:</a:t>
            </a:r>
          </a:p>
          <a:p>
            <a:pPr marL="382588"/>
            <a:r>
              <a:rPr lang="en-US" altLang="ja-JP" sz="1000" dirty="0">
                <a:solidFill>
                  <a:schemeClr val="tx1"/>
                </a:solidFill>
                <a:latin typeface="Times" charset="0"/>
                <a:ea typeface="ＭＳ Ｐゴシック" pitchFamily="50" charset="-128"/>
                <a:cs typeface="Times" charset="0"/>
                <a:sym typeface="Times" charset="0"/>
              </a:rPr>
              <a:t>&lt;</a:t>
            </a:r>
            <a:r>
              <a:rPr lang="en-US" altLang="ja-JP" sz="1000" u="sng" dirty="0">
                <a:solidFill>
                  <a:srgbClr val="0000FF"/>
                </a:solidFill>
                <a:latin typeface="Times" charset="0"/>
                <a:ea typeface="ＭＳ Ｐゴシック" pitchFamily="50" charset="-128"/>
                <a:cs typeface="Times" charset="0"/>
                <a:sym typeface="Times" charset="0"/>
                <a:hlinkClick r:id="rId2"/>
              </a:rPr>
              <a:t>http://standards.ieee.org/guides/bylaws/sect6-7</a:t>
            </a:r>
            <a:r>
              <a:rPr lang="en-US" altLang="ja-JP" sz="1000" u="sng" dirty="0">
                <a:solidFill>
                  <a:srgbClr val="0000FF"/>
                </a:solidFill>
                <a:latin typeface="Times" charset="0"/>
                <a:ea typeface="ＭＳ Ｐゴシック" pitchFamily="50" charset="-128"/>
                <a:cs typeface="Times" charset="0"/>
                <a:sym typeface="Times" charset="0"/>
              </a:rPr>
              <a:t>.html#6</a:t>
            </a:r>
            <a:r>
              <a:rPr lang="en-US" altLang="ja-JP" sz="1000" dirty="0">
                <a:solidFill>
                  <a:schemeClr val="tx1"/>
                </a:solidFill>
                <a:latin typeface="Times" charset="0"/>
                <a:ea typeface="ＭＳ Ｐゴシック" pitchFamily="50" charset="-128"/>
                <a:cs typeface="Times" charset="0"/>
                <a:sym typeface="Times" charset="0"/>
              </a:rPr>
              <a:t>&gt; and &lt;</a:t>
            </a:r>
            <a:r>
              <a:rPr lang="en-US" altLang="ja-JP" sz="1000" u="sng" dirty="0">
                <a:solidFill>
                  <a:srgbClr val="0000FF"/>
                </a:solidFill>
                <a:latin typeface="Times" charset="0"/>
                <a:ea typeface="ＭＳ Ｐゴシック" pitchFamily="50" charset="-128"/>
                <a:cs typeface="Times" charset="0"/>
                <a:sym typeface="Times" charset="0"/>
              </a:rPr>
              <a:t>http://standards.ieee.org/guides/</a:t>
            </a:r>
            <a:r>
              <a:rPr lang="en-US" altLang="ja-JP" sz="1000" u="sng" dirty="0">
                <a:solidFill>
                  <a:srgbClr val="0000FF"/>
                </a:solidFill>
                <a:latin typeface="Times" charset="0"/>
                <a:ea typeface="ＭＳ Ｐゴシック" pitchFamily="50" charset="-128"/>
                <a:cs typeface="Times" charset="0"/>
                <a:sym typeface="Times" charset="0"/>
                <a:hlinkClick r:id="rId2"/>
              </a:rPr>
              <a:t>o</a:t>
            </a:r>
            <a:r>
              <a:rPr lang="en-US" altLang="ja-JP" sz="1000" u="sng" dirty="0">
                <a:solidFill>
                  <a:srgbClr val="0000FF"/>
                </a:solidFill>
                <a:latin typeface="Times" charset="0"/>
                <a:ea typeface="ＭＳ Ｐゴシック" pitchFamily="50" charset="-128"/>
                <a:cs typeface="Times" charset="0"/>
                <a:sym typeface="Times" charset="0"/>
              </a:rPr>
              <a:t>p</a:t>
            </a:r>
            <a:r>
              <a:rPr lang="en-US" altLang="ja-JP" sz="1000" u="sng" dirty="0">
                <a:solidFill>
                  <a:srgbClr val="0000FF"/>
                </a:solidFill>
                <a:latin typeface="Times" charset="0"/>
                <a:ea typeface="ＭＳ Ｐゴシック" pitchFamily="50" charset="-128"/>
                <a:cs typeface="Times" charset="0"/>
                <a:sym typeface="Times" charset="0"/>
                <a:hlinkClick r:id="rId2"/>
              </a:rPr>
              <a:t>man/se</a:t>
            </a:r>
            <a:r>
              <a:rPr lang="en-US" altLang="ja-JP" sz="1000" u="sng" dirty="0">
                <a:solidFill>
                  <a:srgbClr val="0000FF"/>
                </a:solidFill>
                <a:latin typeface="Times" charset="0"/>
                <a:ea typeface="ＭＳ Ｐゴシック" pitchFamily="50" charset="-128"/>
                <a:cs typeface="Times" charset="0"/>
                <a:sym typeface="Times" charset="0"/>
              </a:rPr>
              <a:t>ct6.html#6.3</a:t>
            </a:r>
            <a:r>
              <a:rPr lang="en-US" altLang="ja-JP" sz="1000" dirty="0">
                <a:solidFill>
                  <a:schemeClr val="tx1"/>
                </a:solidFill>
                <a:latin typeface="Times" charset="0"/>
                <a:ea typeface="ＭＳ Ｐゴシック" pitchFamily="50" charset="-128"/>
                <a:cs typeface="Times" charset="0"/>
                <a:sym typeface="Times" charset="0"/>
              </a:rPr>
              <a:t>&gt;</a:t>
            </a:r>
            <a:r>
              <a:rPr lang="en-US" altLang="ja-JP" sz="1000" dirty="0">
                <a:solidFill>
                  <a:schemeClr val="tx1"/>
                </a:solidFill>
                <a:latin typeface="Times" charset="0"/>
                <a:ea typeface="ＭＳ Ｐゴシック" pitchFamily="50" charset="-128"/>
                <a:cs typeface="Times" charset="0"/>
                <a:sym typeface="Times" charset="0"/>
                <a:hlinkClick r:id="rId3"/>
              </a:rPr>
              <a:t>.</a:t>
            </a:r>
          </a:p>
          <a:p>
            <a:pPr marL="382588"/>
            <a:r>
              <a:rPr lang="en-US" altLang="ja-JP" sz="1000" dirty="0">
                <a:solidFill>
                  <a:schemeClr val="tx1"/>
                </a:solidFill>
                <a:latin typeface="Times" charset="0"/>
                <a:ea typeface="ＭＳ Ｐゴシック" pitchFamily="50" charset="-128"/>
                <a:cs typeface="Times" charset="0"/>
                <a:sym typeface="Times" charset="0"/>
                <a:hlinkClick r:id="rId3"/>
              </a:rPr>
              <a:t>Further information is located at &lt;</a:t>
            </a:r>
            <a:r>
              <a:rPr lang="en-US" altLang="ja-JP" sz="1000" u="sng" dirty="0">
                <a:solidFill>
                  <a:srgbClr val="0000FF"/>
                </a:solidFill>
                <a:latin typeface="Times" charset="0"/>
                <a:ea typeface="ＭＳ Ｐゴシック" pitchFamily="50" charset="-128"/>
                <a:cs typeface="Times" charset="0"/>
                <a:sym typeface="Times" charset="0"/>
                <a:hlinkClick r:id="rId3"/>
              </a:rPr>
              <a:t>ht</a:t>
            </a:r>
            <a:r>
              <a:rPr lang="en-US" altLang="ja-JP" sz="1000" u="sng" dirty="0">
                <a:solidFill>
                  <a:srgbClr val="0000FF"/>
                </a:solidFill>
                <a:latin typeface="Times" charset="0"/>
                <a:ea typeface="ＭＳ Ｐゴシック" pitchFamily="50" charset="-128"/>
                <a:cs typeface="Times" charset="0"/>
                <a:sym typeface="Times" charset="0"/>
              </a:rPr>
              <a:t>tp://standards.ieee.org/board/pat/pat-m</a:t>
            </a:r>
            <a:r>
              <a:rPr lang="en-US" altLang="ja-JP" sz="1000" u="sng" dirty="0">
                <a:solidFill>
                  <a:srgbClr val="0000FF"/>
                </a:solidFill>
                <a:latin typeface="Times" charset="0"/>
                <a:ea typeface="ＭＳ Ｐゴシック" pitchFamily="50" charset="-128"/>
                <a:cs typeface="Times" charset="0"/>
                <a:sym typeface="Times" charset="0"/>
                <a:hlinkClick r:id="rId3"/>
              </a:rPr>
              <a:t>ateri</a:t>
            </a:r>
            <a:r>
              <a:rPr lang="en-US" altLang="ja-JP" sz="1000" u="sng" dirty="0">
                <a:solidFill>
                  <a:srgbClr val="0000FF"/>
                </a:solidFill>
                <a:latin typeface="Times" charset="0"/>
                <a:ea typeface="ＭＳ Ｐゴシック" pitchFamily="50" charset="-128"/>
                <a:cs typeface="Times" charset="0"/>
                <a:sym typeface="Times" charset="0"/>
              </a:rPr>
              <a:t>al.ht</a:t>
            </a:r>
            <a:r>
              <a:rPr lang="en-US" altLang="ja-JP" sz="1000" u="sng" dirty="0">
                <a:solidFill>
                  <a:srgbClr val="0000FF"/>
                </a:solidFill>
                <a:latin typeface="Times" charset="0"/>
                <a:ea typeface="ＭＳ Ｐゴシック" pitchFamily="50" charset="-128"/>
                <a:cs typeface="Times" charset="0"/>
                <a:sym typeface="Times" charset="0"/>
                <a:hlinkClick r:id="rId3"/>
              </a:rPr>
              <a:t>ml</a:t>
            </a:r>
            <a:r>
              <a:rPr lang="en-US" altLang="ja-JP" sz="1000" dirty="0">
                <a:solidFill>
                  <a:schemeClr val="tx1"/>
                </a:solidFill>
                <a:latin typeface="Times" charset="0"/>
                <a:ea typeface="ＭＳ Ｐゴシック" pitchFamily="50" charset="-128"/>
                <a:cs typeface="Times" charset="0"/>
                <a:sym typeface="Times" charset="0"/>
                <a:hlinkClick r:id="rId3"/>
              </a:rPr>
              <a:t>&gt; and &lt;</a:t>
            </a:r>
            <a:r>
              <a:rPr lang="en-US" altLang="ja-JP" sz="1000" u="sng" dirty="0">
                <a:solidFill>
                  <a:srgbClr val="0000FF"/>
                </a:solidFill>
                <a:latin typeface="Times" charset="0"/>
                <a:ea typeface="ＭＳ Ｐゴシック" pitchFamily="50" charset="-128"/>
                <a:cs typeface="Times" charset="0"/>
                <a:sym typeface="Times" charset="0"/>
              </a:rPr>
              <a:t>http://standards.ieee.org/board/pat </a:t>
            </a:r>
            <a:r>
              <a:rPr lang="en-US" altLang="ja-JP" sz="1000" dirty="0">
                <a:solidFill>
                  <a:schemeClr val="tx1"/>
                </a:solidFill>
                <a:latin typeface="Times" charset="0"/>
                <a:ea typeface="ＭＳ Ｐゴシック" pitchFamily="50" charset="-128"/>
                <a:cs typeface="Times" charset="0"/>
                <a:sym typeface="Times" charset="0"/>
              </a:rPr>
              <a:t>&gt;.</a:t>
            </a:r>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Content Placeholder 2"/>
          <p:cNvSpPr>
            <a:spLocks noGrp="1"/>
          </p:cNvSpPr>
          <p:nvPr>
            <p:ph idx="1"/>
          </p:nvPr>
        </p:nvSpPr>
        <p:spPr/>
        <p:txBody>
          <a:bodyPr vert="horz" wrap="square" lIns="91440" tIns="45720" rIns="91440" bIns="45720" numCol="1" anchor="t" anchorCtr="0" compatLnSpc="1">
            <a:prstTxWarp prst="textNoShape">
              <a:avLst/>
            </a:prstTxWarp>
          </a:bodyPr>
          <a:lstStyle/>
          <a:p>
            <a:r>
              <a:rPr lang="en-US" altLang="ja-JP" sz="2000" dirty="0" smtClean="0">
                <a:latin typeface="Trebuchet MS" pitchFamily="34" charset="0"/>
                <a:ea typeface="ＭＳ Ｐゴシック" pitchFamily="50" charset="-128"/>
              </a:rPr>
              <a:t>Evaluation Reports from external evaluation groups were presented and reviewed (see next slide)</a:t>
            </a:r>
          </a:p>
          <a:p>
            <a:r>
              <a:rPr lang="en-US" altLang="ja-JP" sz="2000" dirty="0" smtClean="0">
                <a:latin typeface="Trebuchet MS" pitchFamily="34" charset="0"/>
                <a:ea typeface="ＭＳ Ｐゴシック" pitchFamily="50" charset="-128"/>
              </a:rPr>
              <a:t>WP 5D developed acknowledgments back to evaluation groups (IMT-ADV documents)</a:t>
            </a:r>
          </a:p>
          <a:p>
            <a:r>
              <a:rPr lang="en-US" altLang="ja-JP" sz="2000" dirty="0" smtClean="0">
                <a:latin typeface="Trebuchet MS" pitchFamily="34" charset="0"/>
                <a:ea typeface="ＭＳ Ｐゴシック" pitchFamily="50" charset="-128"/>
              </a:rPr>
              <a:t>WP 5D agreed that steps 4 and 5 of the process are COMPLETE</a:t>
            </a:r>
          </a:p>
          <a:p>
            <a:r>
              <a:rPr lang="en-US" altLang="ja-JP" sz="2000" dirty="0" smtClean="0">
                <a:latin typeface="Trebuchet MS" pitchFamily="34" charset="0"/>
                <a:ea typeface="ＭＳ Ｐゴシック" pitchFamily="50" charset="-128"/>
              </a:rPr>
              <a:t>WP 5D preliminary concluded that step 6 is also complete</a:t>
            </a:r>
          </a:p>
          <a:p>
            <a:pPr lvl="1"/>
            <a:r>
              <a:rPr lang="en-US" altLang="ja-JP" sz="2000" dirty="0" smtClean="0">
                <a:latin typeface="Trebuchet MS" pitchFamily="34" charset="0"/>
                <a:ea typeface="ＭＳ Ｐゴシック" pitchFamily="50" charset="-128"/>
              </a:rPr>
              <a:t>Started filling out of M.2113 compliance templates which contains WP 5D view that both technologies meet the requirements</a:t>
            </a:r>
          </a:p>
          <a:p>
            <a:pPr lvl="1"/>
            <a:r>
              <a:rPr lang="en-US" altLang="ja-JP" sz="2000" dirty="0" smtClean="0">
                <a:latin typeface="Trebuchet MS" pitchFamily="34" charset="0"/>
                <a:ea typeface="ＭＳ Ｐゴシック" pitchFamily="50" charset="-128"/>
              </a:rPr>
              <a:t>To be included in IMT.RADIO </a:t>
            </a:r>
            <a:r>
              <a:rPr lang="en-US" altLang="ja-JP" sz="2000" dirty="0" smtClean="0">
                <a:latin typeface="Trebuchet MS" pitchFamily="34" charset="0"/>
                <a:ea typeface="ＭＳ Ｐゴシック" pitchFamily="50" charset="-128"/>
                <a:sym typeface="Wingdings" pitchFamily="2" charset="2"/>
              </a:rPr>
              <a:t> to be finalized at 5D#9</a:t>
            </a:r>
            <a:endParaRPr lang="en-US" altLang="ja-JP" sz="2000" dirty="0" smtClean="0">
              <a:latin typeface="Trebuchet MS" pitchFamily="34" charset="0"/>
              <a:ea typeface="ＭＳ Ｐゴシック" pitchFamily="50" charset="-128"/>
            </a:endParaRPr>
          </a:p>
          <a:p>
            <a:endParaRPr lang="en-US" altLang="ja-JP" sz="2000" dirty="0" smtClean="0">
              <a:latin typeface="Trebuchet MS" pitchFamily="34" charset="0"/>
              <a:ea typeface="ＭＳ Ｐゴシック" pitchFamily="50" charset="-128"/>
            </a:endParaRPr>
          </a:p>
        </p:txBody>
      </p:sp>
      <p:sp>
        <p:nvSpPr>
          <p:cNvPr id="5" name="Rectangle 1"/>
          <p:cNvSpPr txBox="1">
            <a:spLocks noChangeArrowheads="1"/>
          </p:cNvSpPr>
          <p:nvPr/>
        </p:nvSpPr>
        <p:spPr bwMode="auto">
          <a:xfrm>
            <a:off x="457200" y="223838"/>
            <a:ext cx="8229600" cy="698500"/>
          </a:xfrm>
          <a:prstGeom prst="rect">
            <a:avLst/>
          </a:prstGeom>
          <a:noFill/>
          <a:ln w="12700">
            <a:miter lim="800000"/>
            <a:headEnd/>
            <a:tailEnd/>
          </a:ln>
        </p:spPr>
        <p:txBody>
          <a:bodyPr vert="horz" wrap="square" lIns="91440" tIns="45720" rIns="40639" bIns="45720" numCol="1" anchor="t" anchorCtr="0" compatLnSpc="1">
            <a:prstTxWarp prst="textNoShape">
              <a:avLst/>
            </a:prstTxWarp>
          </a:bodyPr>
          <a:lstStyle/>
          <a:p>
            <a:pPr marL="39688" lvl="0" algn="ctr"/>
            <a:r>
              <a:rPr lang="en-US" altLang="ja-JP" sz="3200" b="1" dirty="0" smtClean="0">
                <a:latin typeface="Trebuchet MS" pitchFamily="34" charset="0"/>
                <a:ea typeface="ＭＳ Ｐゴシック" pitchFamily="50" charset="-128"/>
              </a:rPr>
              <a:t>Outcome of WP 5D #9</a:t>
            </a:r>
            <a:endParaRPr kumimoji="0" lang="en-US" altLang="ja-JP" sz="3200" b="1" i="0" u="sng" strike="noStrike" kern="0" cap="none" spc="0" normalizeH="0" baseline="0" noProof="0" dirty="0" smtClean="0">
              <a:ln>
                <a:noFill/>
              </a:ln>
              <a:solidFill>
                <a:schemeClr val="tx1"/>
              </a:solidFill>
              <a:effectLst/>
              <a:uLnTx/>
              <a:uFillTx/>
              <a:latin typeface="Trebuchet MS" pitchFamily="34" charset="0"/>
              <a:ea typeface="ＭＳ Ｐゴシック" pitchFamily="50" charset="-128"/>
              <a:cs typeface="+mj-cs"/>
              <a:sym typeface="Times" charset="0"/>
            </a:endParaRPr>
          </a:p>
        </p:txBody>
      </p:sp>
    </p:spTree>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5" name="Content Placeholder 2"/>
          <p:cNvSpPr>
            <a:spLocks noGrp="1"/>
          </p:cNvSpPr>
          <p:nvPr>
            <p:ph idx="1"/>
          </p:nvPr>
        </p:nvSpPr>
        <p:spPr/>
        <p:txBody>
          <a:bodyPr/>
          <a:lstStyle/>
          <a:p>
            <a:pPr>
              <a:defRPr/>
            </a:pPr>
            <a:r>
              <a:rPr lang="en-US" altLang="ja-JP" sz="2000" dirty="0" smtClean="0">
                <a:latin typeface="Trebuchet MS" pitchFamily="34" charset="0"/>
                <a:ea typeface="ＭＳ Ｐゴシック" pitchFamily="34" charset="-128"/>
                <a:cs typeface="+mj-cs"/>
              </a:rPr>
              <a:t>completed </a:t>
            </a:r>
            <a:r>
              <a:rPr lang="en-US" altLang="ja-JP" sz="2000" dirty="0" smtClean="0">
                <a:latin typeface="Trebuchet MS" pitchFamily="34" charset="0"/>
                <a:ea typeface="ＭＳ Ｐゴシック" pitchFamily="34" charset="-128"/>
                <a:cs typeface="+mj-cs"/>
              </a:rPr>
              <a:t>Step 6 and Step 7</a:t>
            </a:r>
          </a:p>
          <a:p>
            <a:pPr lvl="1">
              <a:defRPr/>
            </a:pPr>
            <a:r>
              <a:rPr lang="en-US" altLang="ja-JP" sz="2000" dirty="0" smtClean="0">
                <a:latin typeface="Trebuchet MS" pitchFamily="34" charset="0"/>
                <a:ea typeface="ＭＳ Ｐゴシック" pitchFamily="34" charset="-128"/>
                <a:cs typeface="+mj-cs"/>
              </a:rPr>
              <a:t>Step 6: Review to assess compliance with minimum requirements</a:t>
            </a:r>
          </a:p>
          <a:p>
            <a:pPr lvl="1">
              <a:defRPr/>
            </a:pPr>
            <a:r>
              <a:rPr lang="en-US" altLang="ja-JP" sz="2000" dirty="0" smtClean="0">
                <a:latin typeface="Trebuchet MS" pitchFamily="34" charset="0"/>
                <a:ea typeface="ＭＳ Ｐゴシック" pitchFamily="34" charset="-128"/>
                <a:cs typeface="+mj-cs"/>
              </a:rPr>
              <a:t>Step 7: Consideration of evaluation results, consensus building and decision</a:t>
            </a:r>
          </a:p>
          <a:p>
            <a:pPr lvl="1">
              <a:defRPr/>
            </a:pPr>
            <a:r>
              <a:rPr lang="en-US" altLang="ja-JP" sz="2000" dirty="0" smtClean="0">
                <a:latin typeface="Trebuchet MS" pitchFamily="34" charset="0"/>
                <a:ea typeface="ＭＳ Ｐゴシック" pitchFamily="34" charset="-128"/>
                <a:cs typeface="+mj-cs"/>
              </a:rPr>
              <a:t>Finalized </a:t>
            </a:r>
            <a:r>
              <a:rPr lang="en-US" altLang="ja-JP" sz="2000" dirty="0" smtClean="0">
                <a:latin typeface="Trebuchet MS" pitchFamily="34" charset="0"/>
                <a:ea typeface="ＭＳ Ｐゴシック" pitchFamily="34" charset="-128"/>
                <a:cs typeface="+mj-cs"/>
              </a:rPr>
              <a:t>IMT.RADIO</a:t>
            </a:r>
          </a:p>
          <a:p>
            <a:pPr lvl="1">
              <a:defRPr/>
            </a:pPr>
            <a:r>
              <a:rPr lang="en-US" altLang="ja-JP" sz="2000" dirty="0" smtClean="0">
                <a:latin typeface="Trebuchet MS" pitchFamily="34" charset="0"/>
                <a:ea typeface="ＭＳ Ｐゴシック" pitchFamily="34" charset="-128"/>
                <a:cs typeface="+mj-cs"/>
              </a:rPr>
              <a:t>Announced </a:t>
            </a:r>
            <a:r>
              <a:rPr lang="en-US" altLang="ja-JP" sz="2000" dirty="0" smtClean="0">
                <a:latin typeface="Trebuchet MS" pitchFamily="34" charset="0"/>
                <a:ea typeface="ＭＳ Ｐゴシック" pitchFamily="34" charset="-128"/>
                <a:cs typeface="+mj-cs"/>
              </a:rPr>
              <a:t>final decision on IMT-Advanced </a:t>
            </a:r>
            <a:r>
              <a:rPr lang="en-US" altLang="ja-JP" sz="2000" dirty="0" smtClean="0">
                <a:latin typeface="Trebuchet MS" pitchFamily="34" charset="0"/>
                <a:ea typeface="ＭＳ Ｐゴシック" pitchFamily="34" charset="-128"/>
                <a:cs typeface="+mj-cs"/>
              </a:rPr>
              <a:t>technologies</a:t>
            </a:r>
          </a:p>
          <a:p>
            <a:pPr lvl="2">
              <a:defRPr/>
            </a:pPr>
            <a:r>
              <a:rPr lang="en-US" altLang="ja-JP" sz="1600" dirty="0" smtClean="0">
                <a:latin typeface="Trebuchet MS" pitchFamily="34" charset="0"/>
                <a:ea typeface="ＭＳ Ｐゴシック" pitchFamily="34" charset="-128"/>
                <a:cs typeface="+mj-cs"/>
              </a:rPr>
              <a:t>WirelessMAN-Advanced</a:t>
            </a:r>
          </a:p>
          <a:p>
            <a:pPr lvl="2">
              <a:defRPr/>
            </a:pPr>
            <a:r>
              <a:rPr lang="en-US" altLang="ja-JP" sz="1600" dirty="0" smtClean="0">
                <a:latin typeface="Trebuchet MS" pitchFamily="34" charset="0"/>
                <a:ea typeface="ＭＳ Ｐゴシック" pitchFamily="34" charset="-128"/>
                <a:cs typeface="+mj-cs"/>
              </a:rPr>
              <a:t>LTE-Advanced</a:t>
            </a:r>
          </a:p>
          <a:p>
            <a:pPr lvl="1">
              <a:defRPr/>
            </a:pPr>
            <a:r>
              <a:rPr lang="en-US" altLang="ja-JP" sz="2000" dirty="0" smtClean="0">
                <a:latin typeface="Trebuchet MS" pitchFamily="34" charset="0"/>
                <a:ea typeface="ＭＳ Ｐゴシック" pitchFamily="34" charset="-128"/>
                <a:cs typeface="+mj-cs"/>
              </a:rPr>
              <a:t>Started development of Recommendation M.[IMT.RSPEC] to contain detailed specifications of IMT-Advanced radio interfaces – due for completion in April 2011</a:t>
            </a:r>
            <a:endParaRPr lang="en-US" altLang="ja-JP" sz="2000" dirty="0" smtClean="0">
              <a:latin typeface="Trebuchet MS" pitchFamily="34" charset="0"/>
              <a:ea typeface="ＭＳ Ｐゴシック" pitchFamily="34" charset="-128"/>
              <a:cs typeface="+mj-cs"/>
            </a:endParaRPr>
          </a:p>
        </p:txBody>
      </p:sp>
      <p:sp>
        <p:nvSpPr>
          <p:cNvPr id="4" name="Rectangle 1"/>
          <p:cNvSpPr txBox="1">
            <a:spLocks noChangeArrowheads="1"/>
          </p:cNvSpPr>
          <p:nvPr/>
        </p:nvSpPr>
        <p:spPr bwMode="auto">
          <a:xfrm>
            <a:off x="457200" y="223838"/>
            <a:ext cx="8229600" cy="698500"/>
          </a:xfrm>
          <a:prstGeom prst="rect">
            <a:avLst/>
          </a:prstGeom>
          <a:noFill/>
          <a:ln w="12700">
            <a:miter lim="800000"/>
            <a:headEnd/>
            <a:tailEnd/>
          </a:ln>
        </p:spPr>
        <p:txBody>
          <a:bodyPr vert="horz" wrap="square" lIns="91440" tIns="45720" rIns="40639" bIns="45720" numCol="1" anchor="t" anchorCtr="0" compatLnSpc="1">
            <a:prstTxWarp prst="textNoShape">
              <a:avLst/>
            </a:prstTxWarp>
          </a:bodyPr>
          <a:lstStyle/>
          <a:p>
            <a:pPr marL="39688" lvl="0" algn="ctr"/>
            <a:r>
              <a:rPr lang="en-US" altLang="ja-JP" sz="3200" b="1" dirty="0" smtClean="0">
                <a:latin typeface="Trebuchet MS" pitchFamily="34" charset="0"/>
                <a:ea typeface="ＭＳ Ｐゴシック" pitchFamily="50" charset="-128"/>
              </a:rPr>
              <a:t>WP </a:t>
            </a:r>
            <a:r>
              <a:rPr lang="en-US" altLang="ja-JP" sz="3200" b="1" dirty="0" smtClean="0">
                <a:latin typeface="Trebuchet MS" pitchFamily="34" charset="0"/>
                <a:ea typeface="ＭＳ Ｐゴシック" pitchFamily="50" charset="-128"/>
              </a:rPr>
              <a:t>5D #10</a:t>
            </a:r>
            <a:endParaRPr kumimoji="0" lang="en-US" altLang="ja-JP" sz="3200" b="1" i="0" u="sng" strike="noStrike" kern="0" cap="none" spc="0" normalizeH="0" baseline="0" noProof="0" dirty="0" smtClean="0">
              <a:ln>
                <a:noFill/>
              </a:ln>
              <a:solidFill>
                <a:schemeClr val="tx1"/>
              </a:solidFill>
              <a:effectLst/>
              <a:uLnTx/>
              <a:uFillTx/>
              <a:latin typeface="Trebuchet MS" pitchFamily="34" charset="0"/>
              <a:ea typeface="ＭＳ Ｐゴシック" pitchFamily="50" charset="-128"/>
              <a:cs typeface="+mj-cs"/>
              <a:sym typeface="Times" charset="0"/>
            </a:endParaRPr>
          </a:p>
        </p:txBody>
      </p:sp>
    </p:spTree>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 2"/>
          <p:cNvGraphicFramePr>
            <a:graphicFrameLocks noGrp="1"/>
          </p:cNvGraphicFramePr>
          <p:nvPr/>
        </p:nvGraphicFramePr>
        <p:xfrm>
          <a:off x="0" y="0"/>
          <a:ext cx="9144000" cy="6899553"/>
        </p:xfrm>
        <a:graphic>
          <a:graphicData uri="http://schemas.openxmlformats.org/drawingml/2006/table">
            <a:tbl>
              <a:tblPr/>
              <a:tblGrid>
                <a:gridCol w="2212936"/>
                <a:gridCol w="1231558"/>
                <a:gridCol w="1531772"/>
                <a:gridCol w="4167734"/>
              </a:tblGrid>
              <a:tr h="129005">
                <a:tc>
                  <a:txBody>
                    <a:bodyPr/>
                    <a:lstStyle/>
                    <a:p>
                      <a:pPr marL="0" marR="0" algn="ctr" hangingPunct="0">
                        <a:spcBef>
                          <a:spcPts val="200"/>
                        </a:spcBef>
                        <a:spcAft>
                          <a:spcPts val="0"/>
                        </a:spcAft>
                        <a:tabLst>
                          <a:tab pos="720090" algn="l"/>
                          <a:tab pos="1188085" algn="l"/>
                          <a:tab pos="1440180" algn="l"/>
                        </a:tabLst>
                      </a:pPr>
                      <a:r>
                        <a:rPr lang="en-GB" sz="800" b="1" dirty="0">
                          <a:latin typeface="Times New Roman"/>
                          <a:ea typeface="Arial Unicode MS"/>
                          <a:cs typeface="Arial"/>
                        </a:rPr>
                        <a:t>Activity</a:t>
                      </a:r>
                      <a:endParaRPr lang="en-US" sz="900" b="1" dirty="0">
                        <a:latin typeface="Times New Roman"/>
                        <a:ea typeface="Times New Roman"/>
                        <a:cs typeface="Arial"/>
                      </a:endParaRPr>
                    </a:p>
                  </a:txBody>
                  <a:tcPr marL="13210" marR="13210" marT="13210" marB="1321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hangingPunct="0">
                        <a:spcBef>
                          <a:spcPts val="200"/>
                        </a:spcBef>
                        <a:spcAft>
                          <a:spcPts val="200"/>
                        </a:spcAft>
                        <a:tabLst>
                          <a:tab pos="720090" algn="l"/>
                          <a:tab pos="1188085" algn="l"/>
                          <a:tab pos="1440180" algn="l"/>
                        </a:tabLst>
                      </a:pPr>
                      <a:r>
                        <a:rPr lang="en-GB" sz="800" b="1" dirty="0">
                          <a:solidFill>
                            <a:srgbClr val="000000"/>
                          </a:solidFill>
                          <a:latin typeface="Times New Roman"/>
                          <a:ea typeface="Times New Roman"/>
                          <a:cs typeface="Arial"/>
                        </a:rPr>
                        <a:t>Start</a:t>
                      </a:r>
                      <a:endParaRPr lang="en-US" sz="900" dirty="0">
                        <a:latin typeface="Times New Roman"/>
                        <a:ea typeface="Times New Roman"/>
                        <a:cs typeface="Arial"/>
                      </a:endParaRPr>
                    </a:p>
                  </a:txBody>
                  <a:tcPr marL="13210" marR="13210" marT="13210" marB="1321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hangingPunct="0">
                        <a:spcBef>
                          <a:spcPts val="200"/>
                        </a:spcBef>
                        <a:spcAft>
                          <a:spcPts val="200"/>
                        </a:spcAft>
                        <a:tabLst>
                          <a:tab pos="720090" algn="l"/>
                          <a:tab pos="1188085" algn="l"/>
                          <a:tab pos="1440180" algn="l"/>
                        </a:tabLst>
                      </a:pPr>
                      <a:r>
                        <a:rPr lang="en-GB" sz="800" b="1" dirty="0">
                          <a:solidFill>
                            <a:srgbClr val="000000"/>
                          </a:solidFill>
                          <a:latin typeface="Times New Roman"/>
                          <a:ea typeface="Times New Roman"/>
                          <a:cs typeface="Arial"/>
                        </a:rPr>
                        <a:t>Stop</a:t>
                      </a:r>
                      <a:endParaRPr lang="en-US" sz="900" dirty="0">
                        <a:latin typeface="Times New Roman"/>
                        <a:ea typeface="Times New Roman"/>
                        <a:cs typeface="Arial"/>
                      </a:endParaRPr>
                    </a:p>
                  </a:txBody>
                  <a:tcPr marL="13210" marR="13210" marT="13210" marB="1321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hangingPunct="0">
                        <a:spcBef>
                          <a:spcPts val="200"/>
                        </a:spcBef>
                        <a:spcAft>
                          <a:spcPts val="0"/>
                        </a:spcAft>
                        <a:tabLst>
                          <a:tab pos="720090" algn="l"/>
                          <a:tab pos="1188085" algn="l"/>
                          <a:tab pos="1440180" algn="l"/>
                        </a:tabLst>
                      </a:pPr>
                      <a:r>
                        <a:rPr lang="en-GB" sz="800" b="1" dirty="0">
                          <a:latin typeface="Times New Roman"/>
                          <a:ea typeface="Times New Roman"/>
                          <a:cs typeface="Arial"/>
                        </a:rPr>
                        <a:t>ITU-R Action/Deliverable/Milestone</a:t>
                      </a:r>
                      <a:endParaRPr lang="en-US" sz="900" b="1" dirty="0">
                        <a:latin typeface="Times New Roman"/>
                        <a:ea typeface="Times New Roman"/>
                        <a:cs typeface="Arial"/>
                      </a:endParaRPr>
                    </a:p>
                  </a:txBody>
                  <a:tcPr marL="13210" marR="13210" marT="13210" marB="1321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99002">
                <a:tc>
                  <a:txBody>
                    <a:bodyPr/>
                    <a:lstStyle/>
                    <a:p>
                      <a:pPr marL="0" marR="0" algn="ctr" hangingPunct="0">
                        <a:spcBef>
                          <a:spcPts val="200"/>
                        </a:spcBef>
                        <a:spcAft>
                          <a:spcPts val="0"/>
                        </a:spcAft>
                        <a:tabLst>
                          <a:tab pos="720090" algn="l"/>
                          <a:tab pos="1188085" algn="l"/>
                          <a:tab pos="1440180" algn="l"/>
                        </a:tabLst>
                      </a:pPr>
                      <a:r>
                        <a:rPr lang="en-GB" sz="1000" b="0" dirty="0">
                          <a:latin typeface="Times New Roman"/>
                          <a:ea typeface="Arial Unicode MS"/>
                          <a:cs typeface="Arial"/>
                        </a:rPr>
                        <a:t>WP 5D</a:t>
                      </a:r>
                      <a:br>
                        <a:rPr lang="en-GB" sz="1000" b="0" dirty="0">
                          <a:latin typeface="Times New Roman"/>
                          <a:ea typeface="Arial Unicode MS"/>
                          <a:cs typeface="Arial"/>
                        </a:rPr>
                      </a:br>
                      <a:r>
                        <a:rPr lang="en-GB" sz="1000" b="0" dirty="0">
                          <a:latin typeface="Times New Roman"/>
                          <a:ea typeface="Arial Unicode MS"/>
                          <a:cs typeface="Arial"/>
                        </a:rPr>
                        <a:t>Meeting #8</a:t>
                      </a:r>
                      <a:endParaRPr lang="en-US" sz="1050" b="1" dirty="0">
                        <a:latin typeface="Times New Roman"/>
                        <a:ea typeface="Times New Roman"/>
                        <a:cs typeface="Arial"/>
                      </a:endParaRPr>
                    </a:p>
                  </a:txBody>
                  <a:tcPr marL="13210" marR="13210" marT="13210" marB="1321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hangingPunct="0">
                        <a:spcBef>
                          <a:spcPts val="200"/>
                        </a:spcBef>
                        <a:spcAft>
                          <a:spcPts val="200"/>
                        </a:spcAft>
                        <a:tabLst>
                          <a:tab pos="720090" algn="l"/>
                          <a:tab pos="1188085" algn="l"/>
                          <a:tab pos="1440180" algn="l"/>
                        </a:tabLst>
                      </a:pPr>
                      <a:r>
                        <a:rPr lang="en-GB" sz="1100" dirty="0">
                          <a:solidFill>
                            <a:srgbClr val="000000"/>
                          </a:solidFill>
                          <a:latin typeface="Times New Roman"/>
                          <a:ea typeface="Times New Roman"/>
                          <a:cs typeface="Arial"/>
                        </a:rPr>
                        <a:t>9 Jun. 10</a:t>
                      </a:r>
                      <a:endParaRPr lang="en-US" sz="1200" dirty="0">
                        <a:latin typeface="Times New Roman"/>
                        <a:ea typeface="Times New Roman"/>
                        <a:cs typeface="Arial"/>
                      </a:endParaRPr>
                    </a:p>
                  </a:txBody>
                  <a:tcPr marL="13210" marR="13210" marT="13210" marB="1321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hangingPunct="0">
                        <a:spcBef>
                          <a:spcPts val="200"/>
                        </a:spcBef>
                        <a:spcAft>
                          <a:spcPts val="200"/>
                        </a:spcAft>
                        <a:tabLst>
                          <a:tab pos="720090" algn="l"/>
                          <a:tab pos="1188085" algn="l"/>
                          <a:tab pos="1440180" algn="l"/>
                        </a:tabLst>
                      </a:pPr>
                      <a:r>
                        <a:rPr lang="en-GB" sz="1000" dirty="0">
                          <a:solidFill>
                            <a:srgbClr val="000000"/>
                          </a:solidFill>
                          <a:latin typeface="Times New Roman"/>
                          <a:ea typeface="Times New Roman"/>
                          <a:cs typeface="Arial"/>
                        </a:rPr>
                        <a:t>16 June 10</a:t>
                      </a:r>
                      <a:endParaRPr lang="en-US" sz="1050" dirty="0">
                        <a:latin typeface="Times New Roman"/>
                        <a:ea typeface="Times New Roman"/>
                        <a:cs typeface="Arial"/>
                      </a:endParaRPr>
                    </a:p>
                  </a:txBody>
                  <a:tcPr marL="13210" marR="13210" marT="13210" marB="1321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hangingPunct="0">
                        <a:spcBef>
                          <a:spcPts val="200"/>
                        </a:spcBef>
                        <a:spcAft>
                          <a:spcPts val="0"/>
                        </a:spcAft>
                        <a:tabLst>
                          <a:tab pos="720090" algn="l"/>
                          <a:tab pos="1188085" algn="l"/>
                          <a:tab pos="1440180" algn="l"/>
                        </a:tabLst>
                      </a:pPr>
                      <a:r>
                        <a:rPr lang="en-GB" sz="800" b="0" dirty="0">
                          <a:latin typeface="Times New Roman"/>
                          <a:ea typeface="Times New Roman"/>
                          <a:cs typeface="Arial"/>
                        </a:rPr>
                        <a:t>Liaison to </a:t>
                      </a:r>
                      <a:r>
                        <a:rPr lang="en-GB" sz="800" b="1" i="1" dirty="0">
                          <a:latin typeface="Times New Roman"/>
                          <a:ea typeface="Times New Roman"/>
                          <a:cs typeface="Arial"/>
                        </a:rPr>
                        <a:t>External Organizations </a:t>
                      </a:r>
                      <a:r>
                        <a:rPr lang="en-GB" sz="800" b="0" dirty="0">
                          <a:latin typeface="Times New Roman"/>
                          <a:ea typeface="Times New Roman"/>
                          <a:cs typeface="Arial"/>
                        </a:rPr>
                        <a:t>on the procedural details and detailed timelines for the completion of draft new Rec. ITU‑R M.[IMT.RSPEC].</a:t>
                      </a:r>
                      <a:endParaRPr lang="en-US" sz="900" b="1" dirty="0">
                        <a:latin typeface="Times New Roman"/>
                        <a:ea typeface="Times New Roman"/>
                        <a:cs typeface="Arial"/>
                      </a:endParaRPr>
                    </a:p>
                  </a:txBody>
                  <a:tcPr marL="13210" marR="13210" marT="13210" marB="1321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46502">
                <a:tc>
                  <a:txBody>
                    <a:bodyPr/>
                    <a:lstStyle/>
                    <a:p>
                      <a:pPr marL="0" marR="0" algn="ctr" hangingPunct="0">
                        <a:spcBef>
                          <a:spcPts val="200"/>
                        </a:spcBef>
                        <a:spcAft>
                          <a:spcPts val="0"/>
                        </a:spcAft>
                        <a:tabLst>
                          <a:tab pos="720090" algn="l"/>
                          <a:tab pos="1188085" algn="l"/>
                          <a:tab pos="1440180" algn="l"/>
                        </a:tabLst>
                      </a:pPr>
                      <a:r>
                        <a:rPr lang="en-GB" sz="1000" b="1" i="1" dirty="0">
                          <a:latin typeface="Times New Roman"/>
                          <a:ea typeface="Arial Unicode MS"/>
                          <a:cs typeface="Arial"/>
                        </a:rPr>
                        <a:t>RIT/SRIT Proponents</a:t>
                      </a:r>
                      <a:endParaRPr lang="en-US" sz="1050" b="1" dirty="0">
                        <a:latin typeface="Times New Roman"/>
                        <a:ea typeface="Times New Roman"/>
                        <a:cs typeface="Arial"/>
                      </a:endParaRPr>
                    </a:p>
                  </a:txBody>
                  <a:tcPr marL="13210" marR="13210" marT="13210" marB="1321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hangingPunct="0">
                        <a:spcBef>
                          <a:spcPts val="200"/>
                        </a:spcBef>
                        <a:spcAft>
                          <a:spcPts val="200"/>
                        </a:spcAft>
                        <a:tabLst>
                          <a:tab pos="720090" algn="l"/>
                          <a:tab pos="1188085" algn="l"/>
                          <a:tab pos="1440180" algn="l"/>
                        </a:tabLst>
                      </a:pPr>
                      <a:r>
                        <a:rPr lang="en-GB" sz="1100" dirty="0">
                          <a:solidFill>
                            <a:srgbClr val="000000"/>
                          </a:solidFill>
                          <a:latin typeface="Times New Roman"/>
                          <a:ea typeface="Times New Roman"/>
                          <a:cs typeface="Arial"/>
                        </a:rPr>
                        <a:t>-</a:t>
                      </a:r>
                      <a:endParaRPr lang="en-US" sz="1200" dirty="0">
                        <a:latin typeface="Times New Roman"/>
                        <a:ea typeface="Times New Roman"/>
                        <a:cs typeface="Arial"/>
                      </a:endParaRPr>
                    </a:p>
                  </a:txBody>
                  <a:tcPr marL="13210" marR="13210" marT="13210" marB="1321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hangingPunct="0">
                        <a:spcBef>
                          <a:spcPts val="200"/>
                        </a:spcBef>
                        <a:spcAft>
                          <a:spcPts val="200"/>
                        </a:spcAft>
                        <a:tabLst>
                          <a:tab pos="720090" algn="l"/>
                          <a:tab pos="1188085" algn="l"/>
                          <a:tab pos="1440180" algn="l"/>
                        </a:tabLst>
                      </a:pPr>
                      <a:r>
                        <a:rPr lang="en-GB" sz="1000" dirty="0">
                          <a:solidFill>
                            <a:srgbClr val="000000"/>
                          </a:solidFill>
                          <a:latin typeface="Times New Roman"/>
                          <a:ea typeface="Times New Roman"/>
                          <a:cs typeface="Arial"/>
                        </a:rPr>
                        <a:t>Due to ITU-R by 6 Oct. 10 </a:t>
                      </a:r>
                      <a:endParaRPr lang="en-US" sz="1050" dirty="0">
                        <a:latin typeface="Times New Roman"/>
                        <a:ea typeface="Times New Roman"/>
                        <a:cs typeface="Arial"/>
                      </a:endParaRPr>
                    </a:p>
                  </a:txBody>
                  <a:tcPr marL="13210" marR="13210" marT="13210" marB="1321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hangingPunct="0">
                        <a:spcBef>
                          <a:spcPts val="200"/>
                        </a:spcBef>
                        <a:spcAft>
                          <a:spcPts val="0"/>
                        </a:spcAft>
                        <a:tabLst>
                          <a:tab pos="720090" algn="l"/>
                          <a:tab pos="1188085" algn="l"/>
                          <a:tab pos="1440180" algn="l"/>
                        </a:tabLst>
                      </a:pPr>
                      <a:r>
                        <a:rPr lang="en-GB" sz="800" b="0" dirty="0">
                          <a:solidFill>
                            <a:srgbClr val="000000"/>
                          </a:solidFill>
                          <a:latin typeface="Times New Roman"/>
                          <a:ea typeface="Times New Roman"/>
                          <a:cs typeface="Arial"/>
                        </a:rPr>
                        <a:t>Delivery to ITU-R </a:t>
                      </a:r>
                      <a:r>
                        <a:rPr lang="en-GB" sz="800" b="0" dirty="0">
                          <a:latin typeface="Times New Roman"/>
                          <a:ea typeface="Times New Roman"/>
                          <a:cs typeface="Arial"/>
                        </a:rPr>
                        <a:t>by </a:t>
                      </a:r>
                      <a:r>
                        <a:rPr lang="en-GB" sz="800" b="1" i="1" dirty="0">
                          <a:latin typeface="Times New Roman"/>
                          <a:ea typeface="Times New Roman"/>
                          <a:cs typeface="Arial"/>
                        </a:rPr>
                        <a:t>RIT/SRIT Proponents</a:t>
                      </a:r>
                      <a:r>
                        <a:rPr lang="en-GB" sz="800" b="0" i="1" dirty="0">
                          <a:latin typeface="Times New Roman"/>
                          <a:ea typeface="Times New Roman"/>
                          <a:cs typeface="Arial"/>
                        </a:rPr>
                        <a:t> </a:t>
                      </a:r>
                      <a:r>
                        <a:rPr lang="en-GB" sz="800" b="0" dirty="0">
                          <a:latin typeface="Times New Roman"/>
                          <a:ea typeface="Times New Roman"/>
                          <a:cs typeface="Arial"/>
                        </a:rPr>
                        <a:t>of Form A.</a:t>
                      </a:r>
                      <a:endParaRPr lang="en-US" sz="900" b="1" dirty="0">
                        <a:latin typeface="Times New Roman"/>
                        <a:ea typeface="Times New Roman"/>
                        <a:cs typeface="Arial"/>
                      </a:endParaRPr>
                    </a:p>
                    <a:p>
                      <a:pPr marL="0" marR="0" algn="l" hangingPunct="0">
                        <a:spcBef>
                          <a:spcPts val="200"/>
                        </a:spcBef>
                        <a:spcAft>
                          <a:spcPts val="0"/>
                        </a:spcAft>
                        <a:tabLst>
                          <a:tab pos="720090" algn="l"/>
                          <a:tab pos="1188085" algn="l"/>
                          <a:tab pos="1440180" algn="l"/>
                        </a:tabLst>
                      </a:pPr>
                      <a:r>
                        <a:rPr lang="en-GB" sz="800" b="1" dirty="0">
                          <a:latin typeface="Times New Roman"/>
                          <a:ea typeface="Times New Roman"/>
                          <a:cs typeface="Arial"/>
                        </a:rPr>
                        <a:t>See Item 4 (Table 3). </a:t>
                      </a:r>
                      <a:endParaRPr lang="en-US" sz="900" b="1" dirty="0">
                        <a:latin typeface="Times New Roman"/>
                        <a:ea typeface="Times New Roman"/>
                        <a:cs typeface="Arial"/>
                      </a:endParaRPr>
                    </a:p>
                  </a:txBody>
                  <a:tcPr marL="13210" marR="13210" marT="13210" marB="1321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26500">
                <a:tc>
                  <a:txBody>
                    <a:bodyPr/>
                    <a:lstStyle/>
                    <a:p>
                      <a:pPr marL="0" marR="0" algn="ctr" hangingPunct="0">
                        <a:spcBef>
                          <a:spcPts val="200"/>
                        </a:spcBef>
                        <a:spcAft>
                          <a:spcPts val="0"/>
                        </a:spcAft>
                        <a:tabLst>
                          <a:tab pos="720090" algn="l"/>
                          <a:tab pos="1188085" algn="l"/>
                          <a:tab pos="1440180" algn="l"/>
                        </a:tabLst>
                      </a:pPr>
                      <a:r>
                        <a:rPr lang="en-GB" sz="1000" b="0" dirty="0">
                          <a:latin typeface="Times New Roman"/>
                          <a:ea typeface="Arial Unicode MS"/>
                          <a:cs typeface="Arial"/>
                        </a:rPr>
                        <a:t>WP 5D</a:t>
                      </a:r>
                      <a:br>
                        <a:rPr lang="en-GB" sz="1000" b="0" dirty="0">
                          <a:latin typeface="Times New Roman"/>
                          <a:ea typeface="Arial Unicode MS"/>
                          <a:cs typeface="Arial"/>
                        </a:rPr>
                      </a:br>
                      <a:r>
                        <a:rPr lang="en-GB" sz="1000" b="0" dirty="0">
                          <a:latin typeface="Times New Roman"/>
                          <a:ea typeface="Arial Unicode MS"/>
                          <a:cs typeface="Arial"/>
                        </a:rPr>
                        <a:t>Meeting #9</a:t>
                      </a:r>
                      <a:endParaRPr lang="en-US" sz="1050" b="1" dirty="0">
                        <a:latin typeface="Times New Roman"/>
                        <a:ea typeface="Times New Roman"/>
                        <a:cs typeface="Arial"/>
                      </a:endParaRPr>
                    </a:p>
                  </a:txBody>
                  <a:tcPr marL="13210" marR="13210" marT="13210" marB="1321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hangingPunct="0">
                        <a:spcBef>
                          <a:spcPts val="200"/>
                        </a:spcBef>
                        <a:spcAft>
                          <a:spcPts val="200"/>
                        </a:spcAft>
                        <a:tabLst>
                          <a:tab pos="720090" algn="l"/>
                          <a:tab pos="1188085" algn="l"/>
                          <a:tab pos="1440180" algn="l"/>
                        </a:tabLst>
                      </a:pPr>
                      <a:r>
                        <a:rPr lang="en-GB" sz="1100" dirty="0">
                          <a:solidFill>
                            <a:srgbClr val="000000"/>
                          </a:solidFill>
                          <a:latin typeface="Times New Roman"/>
                          <a:ea typeface="Times New Roman"/>
                          <a:cs typeface="Arial"/>
                        </a:rPr>
                        <a:t>13 Oct. 10</a:t>
                      </a:r>
                      <a:endParaRPr lang="en-US" sz="1200" dirty="0">
                        <a:latin typeface="Times New Roman"/>
                        <a:ea typeface="Times New Roman"/>
                        <a:cs typeface="Arial"/>
                      </a:endParaRPr>
                    </a:p>
                  </a:txBody>
                  <a:tcPr marL="13210" marR="13210" marT="13210" marB="1321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hangingPunct="0">
                        <a:spcBef>
                          <a:spcPts val="200"/>
                        </a:spcBef>
                        <a:spcAft>
                          <a:spcPts val="200"/>
                        </a:spcAft>
                        <a:tabLst>
                          <a:tab pos="720090" algn="l"/>
                          <a:tab pos="1188085" algn="l"/>
                          <a:tab pos="1440180" algn="l"/>
                        </a:tabLst>
                      </a:pPr>
                      <a:r>
                        <a:rPr lang="en-GB" sz="1000" dirty="0">
                          <a:solidFill>
                            <a:srgbClr val="000000"/>
                          </a:solidFill>
                          <a:latin typeface="Times New Roman"/>
                          <a:ea typeface="Times New Roman"/>
                          <a:cs typeface="Arial"/>
                        </a:rPr>
                        <a:t>20 Oct. 10</a:t>
                      </a:r>
                      <a:endParaRPr lang="en-US" sz="1050" dirty="0">
                        <a:latin typeface="Times New Roman"/>
                        <a:ea typeface="Times New Roman"/>
                        <a:cs typeface="Arial"/>
                      </a:endParaRPr>
                    </a:p>
                  </a:txBody>
                  <a:tcPr marL="13210" marR="13210" marT="13210" marB="1321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hangingPunct="0">
                        <a:spcBef>
                          <a:spcPts val="200"/>
                        </a:spcBef>
                        <a:spcAft>
                          <a:spcPts val="0"/>
                        </a:spcAft>
                        <a:tabLst>
                          <a:tab pos="720090" algn="l"/>
                          <a:tab pos="1188085" algn="l"/>
                          <a:tab pos="1440180" algn="l"/>
                        </a:tabLst>
                      </a:pPr>
                      <a:r>
                        <a:rPr lang="en-GB" sz="800" b="0" dirty="0">
                          <a:latin typeface="Times New Roman"/>
                          <a:ea typeface="Times New Roman"/>
                          <a:cs typeface="Arial"/>
                        </a:rPr>
                        <a:t>WP 5D takes note of the Form A’s in order to determine the structure of </a:t>
                      </a:r>
                      <a:r>
                        <a:rPr lang="en-GB" sz="800" b="0" dirty="0">
                          <a:solidFill>
                            <a:srgbClr val="000000"/>
                          </a:solidFill>
                          <a:latin typeface="Times New Roman"/>
                          <a:ea typeface="Times New Roman"/>
                          <a:cs typeface="Arial"/>
                        </a:rPr>
                        <a:t>draft new Rec. </a:t>
                      </a:r>
                      <a:r>
                        <a:rPr lang="en-US" sz="800" b="0" dirty="0">
                          <a:solidFill>
                            <a:srgbClr val="000000"/>
                          </a:solidFill>
                          <a:latin typeface="Times New Roman"/>
                          <a:ea typeface="Times New Roman"/>
                          <a:cs typeface="Arial"/>
                        </a:rPr>
                        <a:t>ITU-R M.[IMT.RSPEC].</a:t>
                      </a:r>
                      <a:endParaRPr lang="en-US" sz="900" b="1" dirty="0">
                        <a:latin typeface="Times New Roman"/>
                        <a:ea typeface="Times New Roman"/>
                        <a:cs typeface="Arial"/>
                      </a:endParaRPr>
                    </a:p>
                    <a:p>
                      <a:pPr marL="0" marR="0" algn="l" hangingPunct="0">
                        <a:spcBef>
                          <a:spcPts val="200"/>
                        </a:spcBef>
                        <a:spcAft>
                          <a:spcPts val="0"/>
                        </a:spcAft>
                        <a:tabLst>
                          <a:tab pos="720090" algn="l"/>
                          <a:tab pos="1188085" algn="l"/>
                          <a:tab pos="1440180" algn="l"/>
                        </a:tabLst>
                      </a:pPr>
                      <a:r>
                        <a:rPr lang="en-GB" sz="800" b="0" dirty="0">
                          <a:latin typeface="Times New Roman"/>
                          <a:ea typeface="Times New Roman"/>
                          <a:cs typeface="Arial"/>
                        </a:rPr>
                        <a:t>WP 5D provides liaisons to </a:t>
                      </a:r>
                      <a:r>
                        <a:rPr lang="en-GB" sz="800" b="1" i="1" dirty="0">
                          <a:latin typeface="Times New Roman"/>
                          <a:ea typeface="Times New Roman"/>
                          <a:cs typeface="Arial"/>
                        </a:rPr>
                        <a:t>RIT/SRIT Proponents</a:t>
                      </a:r>
                      <a:r>
                        <a:rPr lang="en-GB" sz="800" b="0" dirty="0">
                          <a:latin typeface="Times New Roman"/>
                          <a:ea typeface="Times New Roman"/>
                          <a:cs typeface="Arial"/>
                        </a:rPr>
                        <a:t> and </a:t>
                      </a:r>
                      <a:r>
                        <a:rPr lang="en-GB" sz="800" b="1" i="1" dirty="0">
                          <a:latin typeface="Times New Roman"/>
                          <a:ea typeface="Times New Roman"/>
                          <a:cs typeface="Arial"/>
                        </a:rPr>
                        <a:t>GCS Proponents</a:t>
                      </a:r>
                      <a:r>
                        <a:rPr lang="en-GB" sz="800" b="0" dirty="0">
                          <a:latin typeface="Times New Roman"/>
                          <a:ea typeface="Times New Roman"/>
                          <a:cs typeface="Arial"/>
                        </a:rPr>
                        <a:t>.  </a:t>
                      </a:r>
                      <a:endParaRPr lang="en-US" sz="900" b="1" dirty="0">
                        <a:latin typeface="Times New Roman"/>
                        <a:ea typeface="Times New Roman"/>
                        <a:cs typeface="Arial"/>
                      </a:endParaRPr>
                    </a:p>
                  </a:txBody>
                  <a:tcPr marL="13210" marR="13210" marT="13210" marB="1321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268993">
                <a:tc>
                  <a:txBody>
                    <a:bodyPr/>
                    <a:lstStyle/>
                    <a:p>
                      <a:pPr marL="0" marR="0" algn="ctr" hangingPunct="0">
                        <a:spcBef>
                          <a:spcPts val="200"/>
                        </a:spcBef>
                        <a:spcAft>
                          <a:spcPts val="0"/>
                        </a:spcAft>
                        <a:tabLst>
                          <a:tab pos="720090" algn="l"/>
                          <a:tab pos="1188085" algn="l"/>
                          <a:tab pos="1440180" algn="l"/>
                        </a:tabLst>
                      </a:pPr>
                      <a:r>
                        <a:rPr lang="en-GB" sz="1000" b="1" i="1" dirty="0">
                          <a:solidFill>
                            <a:srgbClr val="000000"/>
                          </a:solidFill>
                          <a:latin typeface="Times New Roman"/>
                          <a:ea typeface="Times New Roman"/>
                          <a:cs typeface="Arial"/>
                        </a:rPr>
                        <a:t>GCS Proponents</a:t>
                      </a:r>
                      <a:endParaRPr lang="en-US" sz="1050" b="1" dirty="0">
                        <a:latin typeface="Times New Roman"/>
                        <a:ea typeface="Times New Roman"/>
                        <a:cs typeface="Arial"/>
                      </a:endParaRPr>
                    </a:p>
                  </a:txBody>
                  <a:tcPr marL="13210" marR="13210" marT="13210" marB="1321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hangingPunct="0">
                        <a:spcBef>
                          <a:spcPts val="200"/>
                        </a:spcBef>
                        <a:spcAft>
                          <a:spcPts val="200"/>
                        </a:spcAft>
                        <a:tabLst>
                          <a:tab pos="720090" algn="l"/>
                          <a:tab pos="1188085" algn="l"/>
                          <a:tab pos="1440180" algn="l"/>
                        </a:tabLst>
                      </a:pPr>
                      <a:r>
                        <a:rPr lang="en-GB" sz="1100" dirty="0">
                          <a:solidFill>
                            <a:srgbClr val="000000"/>
                          </a:solidFill>
                          <a:latin typeface="Times New Roman"/>
                          <a:ea typeface="Times New Roman"/>
                          <a:cs typeface="Arial"/>
                        </a:rPr>
                        <a:t>-</a:t>
                      </a:r>
                      <a:endParaRPr lang="en-US" sz="1200" dirty="0">
                        <a:latin typeface="Times New Roman"/>
                        <a:ea typeface="Times New Roman"/>
                        <a:cs typeface="Arial"/>
                      </a:endParaRPr>
                    </a:p>
                  </a:txBody>
                  <a:tcPr marL="13210" marR="13210" marT="13210" marB="1321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hangingPunct="0">
                        <a:spcBef>
                          <a:spcPts val="200"/>
                        </a:spcBef>
                        <a:spcAft>
                          <a:spcPts val="200"/>
                        </a:spcAft>
                        <a:tabLst>
                          <a:tab pos="720090" algn="l"/>
                          <a:tab pos="1188085" algn="l"/>
                          <a:tab pos="1440180" algn="l"/>
                        </a:tabLst>
                      </a:pPr>
                      <a:r>
                        <a:rPr lang="en-GB" sz="1000" dirty="0">
                          <a:solidFill>
                            <a:srgbClr val="000000"/>
                          </a:solidFill>
                          <a:latin typeface="Times New Roman"/>
                          <a:ea typeface="Times New Roman"/>
                          <a:cs typeface="Arial"/>
                        </a:rPr>
                        <a:t>Due to ITU-R by </a:t>
                      </a:r>
                      <a:r>
                        <a:rPr lang="en-GB" sz="1000" dirty="0">
                          <a:solidFill>
                            <a:srgbClr val="000000"/>
                          </a:solidFill>
                          <a:highlight>
                            <a:srgbClr val="FFFF00"/>
                          </a:highlight>
                          <a:latin typeface="Times New Roman"/>
                          <a:ea typeface="Times New Roman"/>
                          <a:cs typeface="Arial"/>
                        </a:rPr>
                        <a:t>2 Mar. 11</a:t>
                      </a:r>
                      <a:endParaRPr lang="en-US" sz="1050" dirty="0">
                        <a:latin typeface="Times New Roman"/>
                        <a:ea typeface="Times New Roman"/>
                        <a:cs typeface="Arial"/>
                      </a:endParaRPr>
                    </a:p>
                  </a:txBody>
                  <a:tcPr marL="13210" marR="13210" marT="13210" marB="1321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hangingPunct="0">
                        <a:spcBef>
                          <a:spcPts val="0"/>
                        </a:spcBef>
                        <a:spcAft>
                          <a:spcPts val="0"/>
                        </a:spcAft>
                        <a:tabLst>
                          <a:tab pos="180340" algn="l"/>
                          <a:tab pos="360045" algn="l"/>
                          <a:tab pos="540385" algn="l"/>
                          <a:tab pos="720090" algn="l"/>
                          <a:tab pos="900430" algn="l"/>
                          <a:tab pos="1080135" algn="l"/>
                          <a:tab pos="1188085" algn="l"/>
                          <a:tab pos="1260475" algn="l"/>
                          <a:tab pos="1440180" algn="l"/>
                          <a:tab pos="1620520" algn="l"/>
                          <a:tab pos="1800225" algn="l"/>
                          <a:tab pos="1980565" algn="l"/>
                          <a:tab pos="2160270" algn="l"/>
                          <a:tab pos="2340610" algn="l"/>
                          <a:tab pos="2520315" algn="l"/>
                        </a:tabLst>
                      </a:pPr>
                      <a:r>
                        <a:rPr lang="en-GB" sz="800" dirty="0">
                          <a:latin typeface="Times New Roman"/>
                          <a:ea typeface="Times New Roman"/>
                          <a:cs typeface="Arial"/>
                        </a:rPr>
                        <a:t>Delivery to ITU-R by the </a:t>
                      </a:r>
                      <a:r>
                        <a:rPr lang="en-GB" sz="800" b="1" i="1" dirty="0">
                          <a:latin typeface="Times New Roman"/>
                          <a:ea typeface="Times New Roman"/>
                          <a:cs typeface="Arial"/>
                        </a:rPr>
                        <a:t>GCS Proponents</a:t>
                      </a:r>
                      <a:r>
                        <a:rPr lang="en-GB" sz="800" dirty="0">
                          <a:latin typeface="Times New Roman"/>
                          <a:ea typeface="Times New Roman"/>
                          <a:cs typeface="Arial"/>
                        </a:rPr>
                        <a:t> of the Overview and either titles and synopsis of the GCS, or the </a:t>
                      </a:r>
                      <a:r>
                        <a:rPr lang="en-GB" sz="800" dirty="0">
                          <a:solidFill>
                            <a:srgbClr val="000000"/>
                          </a:solidFill>
                          <a:latin typeface="Times New Roman"/>
                          <a:ea typeface="Times New Roman"/>
                          <a:cs typeface="Arial"/>
                        </a:rPr>
                        <a:t>Directly Incorporated Specification</a:t>
                      </a:r>
                      <a:r>
                        <a:rPr lang="en-GB" sz="800" dirty="0">
                          <a:latin typeface="Times New Roman"/>
                          <a:ea typeface="Times New Roman"/>
                          <a:cs typeface="Arial"/>
                        </a:rPr>
                        <a:t> when GCS is not utilized</a:t>
                      </a:r>
                      <a:r>
                        <a:rPr lang="en-GB" sz="800" i="1" dirty="0">
                          <a:latin typeface="Times New Roman"/>
                          <a:ea typeface="Times New Roman"/>
                          <a:cs typeface="Arial"/>
                        </a:rPr>
                        <a:t>. </a:t>
                      </a:r>
                      <a:r>
                        <a:rPr lang="en-GB" sz="800" b="1" dirty="0">
                          <a:latin typeface="Times New Roman"/>
                          <a:ea typeface="Times New Roman"/>
                          <a:cs typeface="Arial"/>
                        </a:rPr>
                        <a:t>See Item 1(Table 2).</a:t>
                      </a:r>
                      <a:endParaRPr lang="en-US" sz="800" dirty="0">
                        <a:latin typeface="Times New Roman"/>
                        <a:ea typeface="Times New Roman"/>
                        <a:cs typeface="Arial"/>
                      </a:endParaRPr>
                    </a:p>
                    <a:p>
                      <a:pPr marL="0" marR="0" algn="l" hangingPunct="0">
                        <a:spcBef>
                          <a:spcPts val="200"/>
                        </a:spcBef>
                        <a:spcAft>
                          <a:spcPts val="0"/>
                        </a:spcAft>
                        <a:tabLst>
                          <a:tab pos="720090" algn="l"/>
                          <a:tab pos="1188085" algn="l"/>
                          <a:tab pos="1440180" algn="l"/>
                        </a:tabLst>
                      </a:pPr>
                      <a:r>
                        <a:rPr lang="en-GB" sz="800" b="0" dirty="0">
                          <a:latin typeface="Times New Roman"/>
                          <a:ea typeface="Times New Roman"/>
                          <a:cs typeface="Arial"/>
                        </a:rPr>
                        <a:t>Delivery to ITU-R of the Global Core Specifications by the </a:t>
                      </a:r>
                      <a:r>
                        <a:rPr lang="en-GB" sz="800" b="1" i="1" dirty="0">
                          <a:latin typeface="Times New Roman"/>
                          <a:ea typeface="Times New Roman"/>
                          <a:cs typeface="Arial"/>
                        </a:rPr>
                        <a:t>GCS Proponents</a:t>
                      </a:r>
                      <a:r>
                        <a:rPr lang="en-GB" sz="800" b="0" i="1" dirty="0">
                          <a:latin typeface="Times New Roman"/>
                          <a:ea typeface="Times New Roman"/>
                          <a:cs typeface="Arial"/>
                        </a:rPr>
                        <a:t>. </a:t>
                      </a:r>
                      <a:r>
                        <a:rPr lang="en-GB" sz="800" b="0" dirty="0">
                          <a:latin typeface="Times New Roman"/>
                          <a:ea typeface="Times New Roman"/>
                          <a:cs typeface="Arial"/>
                        </a:rPr>
                        <a:t>Detailed transposition references would not be required at this point. </a:t>
                      </a:r>
                      <a:r>
                        <a:rPr lang="en-GB" sz="800" b="1" dirty="0">
                          <a:solidFill>
                            <a:srgbClr val="000000"/>
                          </a:solidFill>
                          <a:latin typeface="Times New Roman"/>
                          <a:ea typeface="Times New Roman"/>
                          <a:cs typeface="Arial"/>
                        </a:rPr>
                        <a:t>See Item 2 (Table 2).</a:t>
                      </a:r>
                      <a:endParaRPr lang="en-US" sz="900" b="1" dirty="0">
                        <a:latin typeface="Times New Roman"/>
                        <a:ea typeface="Times New Roman"/>
                        <a:cs typeface="Arial"/>
                      </a:endParaRPr>
                    </a:p>
                    <a:p>
                      <a:pPr marL="0" marR="0" hangingPunct="0">
                        <a:spcBef>
                          <a:spcPts val="600"/>
                        </a:spcBef>
                        <a:spcAft>
                          <a:spcPts val="0"/>
                        </a:spcAft>
                        <a:tabLst>
                          <a:tab pos="720090" algn="l"/>
                          <a:tab pos="1188085" algn="l"/>
                          <a:tab pos="1440180" algn="l"/>
                        </a:tabLst>
                      </a:pPr>
                      <a:r>
                        <a:rPr lang="en-GB" sz="800" dirty="0">
                          <a:solidFill>
                            <a:srgbClr val="000000"/>
                          </a:solidFill>
                          <a:latin typeface="Times New Roman"/>
                          <a:ea typeface="Times New Roman"/>
                          <a:cs typeface="Arial"/>
                        </a:rPr>
                        <a:t>Delivery to ITU-R of Certification B by </a:t>
                      </a:r>
                      <a:r>
                        <a:rPr lang="en-GB" sz="800" b="1" i="1" dirty="0">
                          <a:solidFill>
                            <a:srgbClr val="000000"/>
                          </a:solidFill>
                          <a:latin typeface="Times New Roman"/>
                          <a:ea typeface="Times New Roman"/>
                          <a:cs typeface="Arial"/>
                        </a:rPr>
                        <a:t>GCS Proponents. </a:t>
                      </a:r>
                      <a:r>
                        <a:rPr lang="en-GB" sz="800" b="1" dirty="0">
                          <a:latin typeface="Times New Roman"/>
                          <a:ea typeface="Times New Roman"/>
                          <a:cs typeface="Arial"/>
                        </a:rPr>
                        <a:t>See Item 5 (Table 3).</a:t>
                      </a:r>
                      <a:endParaRPr lang="en-US" sz="900" dirty="0">
                        <a:latin typeface="Times New Roman"/>
                        <a:ea typeface="Times New Roman"/>
                        <a:cs typeface="Arial"/>
                      </a:endParaRPr>
                    </a:p>
                  </a:txBody>
                  <a:tcPr marL="13210" marR="13210" marT="13210" marB="1321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231493">
                <a:tc>
                  <a:txBody>
                    <a:bodyPr/>
                    <a:lstStyle/>
                    <a:p>
                      <a:pPr marL="0" marR="0" algn="ctr" hangingPunct="0">
                        <a:spcBef>
                          <a:spcPts val="200"/>
                        </a:spcBef>
                        <a:spcAft>
                          <a:spcPts val="0"/>
                        </a:spcAft>
                        <a:tabLst>
                          <a:tab pos="720090" algn="l"/>
                          <a:tab pos="1188085" algn="l"/>
                          <a:tab pos="1440180" algn="l"/>
                        </a:tabLst>
                      </a:pPr>
                      <a:r>
                        <a:rPr lang="en-GB" sz="1000" b="0" dirty="0">
                          <a:latin typeface="Times New Roman"/>
                          <a:ea typeface="Arial Unicode MS"/>
                          <a:cs typeface="Arial"/>
                        </a:rPr>
                        <a:t>WP 5D</a:t>
                      </a:r>
                      <a:br>
                        <a:rPr lang="en-GB" sz="1000" b="0" dirty="0">
                          <a:latin typeface="Times New Roman"/>
                          <a:ea typeface="Arial Unicode MS"/>
                          <a:cs typeface="Arial"/>
                        </a:rPr>
                      </a:br>
                      <a:r>
                        <a:rPr lang="en-GB" sz="1000" b="0" dirty="0">
                          <a:latin typeface="Times New Roman"/>
                          <a:ea typeface="Arial Unicode MS"/>
                          <a:cs typeface="Arial"/>
                        </a:rPr>
                        <a:t>Meeting #10</a:t>
                      </a:r>
                      <a:endParaRPr lang="en-US" sz="1050" b="1" dirty="0">
                        <a:latin typeface="Times New Roman"/>
                        <a:ea typeface="Times New Roman"/>
                        <a:cs typeface="Arial"/>
                      </a:endParaRPr>
                    </a:p>
                  </a:txBody>
                  <a:tcPr marL="13210" marR="13210" marT="13210" marB="1321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hangingPunct="0">
                        <a:spcBef>
                          <a:spcPts val="200"/>
                        </a:spcBef>
                        <a:spcAft>
                          <a:spcPts val="200"/>
                        </a:spcAft>
                        <a:tabLst>
                          <a:tab pos="720090" algn="l"/>
                          <a:tab pos="1188085" algn="l"/>
                          <a:tab pos="1440180" algn="l"/>
                        </a:tabLst>
                      </a:pPr>
                      <a:r>
                        <a:rPr lang="en-GB" sz="1100" dirty="0" smtClean="0">
                          <a:solidFill>
                            <a:srgbClr val="000000"/>
                          </a:solidFill>
                          <a:highlight>
                            <a:srgbClr val="FFFF00"/>
                          </a:highlight>
                          <a:latin typeface="Times New Roman"/>
                          <a:ea typeface="Times New Roman"/>
                          <a:cs typeface="Arial"/>
                        </a:rPr>
                        <a:t>30 </a:t>
                      </a:r>
                      <a:r>
                        <a:rPr lang="en-GB" sz="1100" dirty="0">
                          <a:solidFill>
                            <a:srgbClr val="000000"/>
                          </a:solidFill>
                          <a:highlight>
                            <a:srgbClr val="FFFF00"/>
                          </a:highlight>
                          <a:latin typeface="Times New Roman"/>
                          <a:ea typeface="Times New Roman"/>
                          <a:cs typeface="Arial"/>
                        </a:rPr>
                        <a:t>Mar. </a:t>
                      </a:r>
                      <a:r>
                        <a:rPr lang="en-GB" sz="1100" dirty="0" smtClean="0">
                          <a:solidFill>
                            <a:srgbClr val="000000"/>
                          </a:solidFill>
                          <a:highlight>
                            <a:srgbClr val="FFFF00"/>
                          </a:highlight>
                          <a:latin typeface="Times New Roman"/>
                          <a:ea typeface="Times New Roman"/>
                          <a:cs typeface="Arial"/>
                        </a:rPr>
                        <a:t>11</a:t>
                      </a:r>
                      <a:endParaRPr lang="en-US" sz="1200" dirty="0">
                        <a:latin typeface="Times New Roman"/>
                        <a:ea typeface="Times New Roman"/>
                        <a:cs typeface="Arial"/>
                      </a:endParaRPr>
                    </a:p>
                  </a:txBody>
                  <a:tcPr marL="13210" marR="13210" marT="13210" marB="1321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hangingPunct="0">
                        <a:spcBef>
                          <a:spcPts val="200"/>
                        </a:spcBef>
                        <a:spcAft>
                          <a:spcPts val="200"/>
                        </a:spcAft>
                        <a:tabLst>
                          <a:tab pos="720090" algn="l"/>
                          <a:tab pos="1188085" algn="l"/>
                          <a:tab pos="1440180" algn="l"/>
                        </a:tabLst>
                      </a:pPr>
                      <a:r>
                        <a:rPr lang="en-GB" sz="1000" dirty="0" smtClean="0">
                          <a:solidFill>
                            <a:srgbClr val="000000"/>
                          </a:solidFill>
                          <a:highlight>
                            <a:srgbClr val="FFFF00"/>
                          </a:highlight>
                          <a:latin typeface="Times New Roman"/>
                          <a:ea typeface="Times New Roman"/>
                          <a:cs typeface="Arial"/>
                        </a:rPr>
                        <a:t>6 Apr. 11</a:t>
                      </a:r>
                      <a:endParaRPr lang="en-US" sz="1050" dirty="0">
                        <a:latin typeface="Times New Roman"/>
                        <a:ea typeface="Times New Roman"/>
                        <a:cs typeface="Arial"/>
                      </a:endParaRPr>
                    </a:p>
                  </a:txBody>
                  <a:tcPr marL="13210" marR="13210" marT="13210" marB="1321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hangingPunct="0">
                        <a:spcBef>
                          <a:spcPts val="600"/>
                        </a:spcBef>
                        <a:spcAft>
                          <a:spcPts val="0"/>
                        </a:spcAft>
                        <a:tabLst>
                          <a:tab pos="720090" algn="l"/>
                          <a:tab pos="1188085" algn="l"/>
                          <a:tab pos="1440180" algn="l"/>
                        </a:tabLst>
                      </a:pPr>
                      <a:r>
                        <a:rPr lang="en-GB" sz="800" dirty="0">
                          <a:latin typeface="Times New Roman"/>
                          <a:ea typeface="Times New Roman"/>
                          <a:cs typeface="Arial"/>
                        </a:rPr>
                        <a:t>WP 5D takes note of the Certification B’s. WP 5D finalizes and preliminarily agrees </a:t>
                      </a:r>
                      <a:r>
                        <a:rPr lang="en-GB" sz="800" dirty="0">
                          <a:solidFill>
                            <a:srgbClr val="000000"/>
                          </a:solidFill>
                          <a:latin typeface="Times New Roman"/>
                          <a:ea typeface="Times New Roman"/>
                          <a:cs typeface="Arial"/>
                        </a:rPr>
                        <a:t>draft new Rec. </a:t>
                      </a:r>
                      <a:r>
                        <a:rPr lang="en-US" sz="800" dirty="0">
                          <a:solidFill>
                            <a:srgbClr val="000000"/>
                          </a:solidFill>
                          <a:latin typeface="Times New Roman"/>
                          <a:ea typeface="Times New Roman"/>
                          <a:cs typeface="Arial"/>
                        </a:rPr>
                        <a:t>ITU-R M.[IMT.RSPEC] (not necessarily including the detailed transposition references).</a:t>
                      </a:r>
                      <a:endParaRPr lang="en-US" sz="900" dirty="0">
                        <a:latin typeface="Times New Roman"/>
                        <a:ea typeface="Times New Roman"/>
                        <a:cs typeface="Arial"/>
                      </a:endParaRPr>
                    </a:p>
                    <a:p>
                      <a:pPr marL="0" marR="0" hangingPunct="0">
                        <a:spcBef>
                          <a:spcPts val="600"/>
                        </a:spcBef>
                        <a:spcAft>
                          <a:spcPts val="0"/>
                        </a:spcAft>
                        <a:tabLst>
                          <a:tab pos="720090" algn="l"/>
                          <a:tab pos="1188085" algn="l"/>
                          <a:tab pos="1440180" algn="l"/>
                        </a:tabLst>
                      </a:pPr>
                      <a:r>
                        <a:rPr lang="en-GB" sz="800" dirty="0">
                          <a:latin typeface="Times New Roman"/>
                          <a:ea typeface="Times New Roman"/>
                          <a:cs typeface="Arial"/>
                        </a:rPr>
                        <a:t>WP 5D Liaison of the preliminary WP 5D agreed draft new </a:t>
                      </a:r>
                      <a:r>
                        <a:rPr lang="en-GB" sz="800" dirty="0">
                          <a:solidFill>
                            <a:srgbClr val="000000"/>
                          </a:solidFill>
                          <a:latin typeface="Times New Roman"/>
                          <a:ea typeface="Times New Roman"/>
                          <a:cs typeface="Arial"/>
                        </a:rPr>
                        <a:t>Rec. ITU-R M.[IMT.RSPEC] to the relevant </a:t>
                      </a:r>
                      <a:r>
                        <a:rPr lang="en-GB" sz="800" b="1" i="1" dirty="0">
                          <a:solidFill>
                            <a:srgbClr val="000000"/>
                          </a:solidFill>
                          <a:latin typeface="Times New Roman"/>
                          <a:ea typeface="Times New Roman"/>
                          <a:cs typeface="Arial"/>
                        </a:rPr>
                        <a:t>GCS Proponents</a:t>
                      </a:r>
                      <a:r>
                        <a:rPr lang="en-GB" sz="800" dirty="0">
                          <a:solidFill>
                            <a:srgbClr val="000000"/>
                          </a:solidFill>
                          <a:latin typeface="Times New Roman"/>
                          <a:ea typeface="Times New Roman"/>
                          <a:cs typeface="Arial"/>
                        </a:rPr>
                        <a:t> and authorized </a:t>
                      </a:r>
                      <a:r>
                        <a:rPr lang="en-GB" sz="800" b="1" i="1" dirty="0">
                          <a:solidFill>
                            <a:srgbClr val="000000"/>
                          </a:solidFill>
                          <a:latin typeface="Times New Roman"/>
                          <a:ea typeface="Times New Roman"/>
                          <a:cs typeface="Arial"/>
                        </a:rPr>
                        <a:t>Transposing Organizations</a:t>
                      </a:r>
                      <a:r>
                        <a:rPr lang="en-GB" sz="800" dirty="0">
                          <a:solidFill>
                            <a:srgbClr val="000000"/>
                          </a:solidFill>
                          <a:latin typeface="Times New Roman"/>
                          <a:ea typeface="Times New Roman"/>
                          <a:cs typeface="Arial"/>
                        </a:rPr>
                        <a:t> for their use in developing their inputs of the detailed references.</a:t>
                      </a:r>
                      <a:endParaRPr lang="en-US" sz="900" dirty="0">
                        <a:latin typeface="Times New Roman"/>
                        <a:ea typeface="Times New Roman"/>
                        <a:cs typeface="Arial"/>
                      </a:endParaRPr>
                    </a:p>
                  </a:txBody>
                  <a:tcPr marL="13210" marR="13210" marT="13210" marB="1321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09003">
                <a:tc>
                  <a:txBody>
                    <a:bodyPr/>
                    <a:lstStyle/>
                    <a:p>
                      <a:pPr marL="0" marR="0" algn="ctr" hangingPunct="0">
                        <a:spcBef>
                          <a:spcPts val="200"/>
                        </a:spcBef>
                        <a:spcAft>
                          <a:spcPts val="0"/>
                        </a:spcAft>
                        <a:tabLst>
                          <a:tab pos="720090" algn="l"/>
                          <a:tab pos="1188085" algn="l"/>
                          <a:tab pos="1440180" algn="l"/>
                        </a:tabLst>
                      </a:pPr>
                      <a:r>
                        <a:rPr lang="en-GB" sz="1000" b="0" dirty="0">
                          <a:latin typeface="Times New Roman"/>
                          <a:ea typeface="Arial Unicode MS"/>
                          <a:cs typeface="Arial"/>
                        </a:rPr>
                        <a:t>WP 5D</a:t>
                      </a:r>
                      <a:br>
                        <a:rPr lang="en-GB" sz="1000" b="0" dirty="0">
                          <a:latin typeface="Times New Roman"/>
                          <a:ea typeface="Arial Unicode MS"/>
                          <a:cs typeface="Arial"/>
                        </a:rPr>
                      </a:br>
                      <a:r>
                        <a:rPr lang="en-GB" sz="1000" b="0" dirty="0">
                          <a:latin typeface="Times New Roman"/>
                          <a:ea typeface="Arial Unicode MS"/>
                          <a:cs typeface="Arial"/>
                        </a:rPr>
                        <a:t>Meeting #11</a:t>
                      </a:r>
                      <a:endParaRPr lang="en-US" sz="1050" b="1" dirty="0">
                        <a:latin typeface="Times New Roman"/>
                        <a:ea typeface="Times New Roman"/>
                        <a:cs typeface="Arial"/>
                      </a:endParaRPr>
                    </a:p>
                  </a:txBody>
                  <a:tcPr marL="13210" marR="13210" marT="13210" marB="1321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hangingPunct="0">
                        <a:spcBef>
                          <a:spcPts val="200"/>
                        </a:spcBef>
                        <a:spcAft>
                          <a:spcPts val="200"/>
                        </a:spcAft>
                        <a:tabLst>
                          <a:tab pos="720090" algn="l"/>
                          <a:tab pos="1188085" algn="l"/>
                          <a:tab pos="1440180" algn="l"/>
                        </a:tabLst>
                      </a:pPr>
                      <a:r>
                        <a:rPr lang="en-GB" sz="1100" dirty="0" smtClean="0">
                          <a:solidFill>
                            <a:srgbClr val="000000"/>
                          </a:solidFill>
                          <a:highlight>
                            <a:srgbClr val="FFFF00"/>
                          </a:highlight>
                          <a:latin typeface="Times New Roman"/>
                          <a:ea typeface="Times New Roman"/>
                          <a:cs typeface="Arial"/>
                        </a:rPr>
                        <a:t>7 July </a:t>
                      </a:r>
                      <a:r>
                        <a:rPr lang="en-GB" sz="1100" dirty="0">
                          <a:solidFill>
                            <a:srgbClr val="000000"/>
                          </a:solidFill>
                          <a:highlight>
                            <a:srgbClr val="FFFF00"/>
                          </a:highlight>
                          <a:latin typeface="Times New Roman"/>
                          <a:ea typeface="Times New Roman"/>
                          <a:cs typeface="Arial"/>
                        </a:rPr>
                        <a:t>11</a:t>
                      </a:r>
                      <a:endParaRPr lang="en-US" sz="1200" dirty="0">
                        <a:latin typeface="Times New Roman"/>
                        <a:ea typeface="Times New Roman"/>
                        <a:cs typeface="Arial"/>
                      </a:endParaRPr>
                    </a:p>
                  </a:txBody>
                  <a:tcPr marL="13210" marR="13210" marT="13210" marB="1321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hangingPunct="0">
                        <a:spcBef>
                          <a:spcPts val="200"/>
                        </a:spcBef>
                        <a:spcAft>
                          <a:spcPts val="200"/>
                        </a:spcAft>
                        <a:tabLst>
                          <a:tab pos="720090" algn="l"/>
                          <a:tab pos="1188085" algn="l"/>
                          <a:tab pos="1440180" algn="l"/>
                        </a:tabLst>
                      </a:pPr>
                      <a:r>
                        <a:rPr lang="en-GB" sz="1000" dirty="0" smtClean="0">
                          <a:solidFill>
                            <a:srgbClr val="000000"/>
                          </a:solidFill>
                          <a:highlight>
                            <a:srgbClr val="FFFF00"/>
                          </a:highlight>
                          <a:latin typeface="Times New Roman"/>
                          <a:ea typeface="Times New Roman"/>
                          <a:cs typeface="Arial"/>
                        </a:rPr>
                        <a:t>14 July 11</a:t>
                      </a:r>
                      <a:endParaRPr lang="en-US" sz="1050" dirty="0">
                        <a:latin typeface="Times New Roman"/>
                        <a:ea typeface="Times New Roman"/>
                        <a:cs typeface="Arial"/>
                      </a:endParaRPr>
                    </a:p>
                  </a:txBody>
                  <a:tcPr marL="13210" marR="13210" marT="13210" marB="1321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hangingPunct="0">
                        <a:spcBef>
                          <a:spcPts val="200"/>
                        </a:spcBef>
                        <a:spcAft>
                          <a:spcPts val="0"/>
                        </a:spcAft>
                        <a:tabLst>
                          <a:tab pos="720090" algn="l"/>
                          <a:tab pos="1188085" algn="l"/>
                          <a:tab pos="1440180" algn="l"/>
                        </a:tabLst>
                      </a:pPr>
                      <a:r>
                        <a:rPr lang="en-GB" sz="800" b="0" dirty="0">
                          <a:latin typeface="Times New Roman"/>
                          <a:ea typeface="Arial Unicode MS"/>
                          <a:cs typeface="Arial"/>
                        </a:rPr>
                        <a:t>WP 5D addresses responses from External Organizations on draft new Rec. ITU-R M.[IMT.RSPEC] </a:t>
                      </a:r>
                      <a:endParaRPr lang="en-US" sz="900" b="1" dirty="0">
                        <a:latin typeface="Times New Roman"/>
                        <a:ea typeface="Times New Roman"/>
                        <a:cs typeface="Arial"/>
                      </a:endParaRPr>
                    </a:p>
                  </a:txBody>
                  <a:tcPr marL="13210" marR="13210" marT="13210" marB="1321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961496">
                <a:tc>
                  <a:txBody>
                    <a:bodyPr/>
                    <a:lstStyle/>
                    <a:p>
                      <a:pPr marL="0" marR="0" algn="ctr" hangingPunct="0">
                        <a:spcBef>
                          <a:spcPts val="200"/>
                        </a:spcBef>
                        <a:spcAft>
                          <a:spcPts val="200"/>
                        </a:spcAft>
                        <a:tabLst>
                          <a:tab pos="180340" algn="l"/>
                          <a:tab pos="360045" algn="l"/>
                          <a:tab pos="540385" algn="l"/>
                          <a:tab pos="720090" algn="l"/>
                          <a:tab pos="900430" algn="l"/>
                          <a:tab pos="1080135" algn="l"/>
                          <a:tab pos="1188085" algn="l"/>
                          <a:tab pos="1260475" algn="l"/>
                          <a:tab pos="1440180" algn="l"/>
                          <a:tab pos="1620520" algn="l"/>
                          <a:tab pos="1800225" algn="l"/>
                          <a:tab pos="1980565" algn="l"/>
                          <a:tab pos="2160270" algn="l"/>
                          <a:tab pos="2340610" algn="l"/>
                          <a:tab pos="2520315" algn="l"/>
                        </a:tabLst>
                      </a:pPr>
                      <a:r>
                        <a:rPr lang="en-GB" sz="1000" b="1" i="1" dirty="0">
                          <a:solidFill>
                            <a:srgbClr val="000000"/>
                          </a:solidFill>
                          <a:latin typeface="Times New Roman"/>
                          <a:ea typeface="Times New Roman"/>
                          <a:cs typeface="Arial"/>
                        </a:rPr>
                        <a:t>Transposing </a:t>
                      </a:r>
                      <a:r>
                        <a:rPr lang="en-GB" sz="1000" b="1" i="1" dirty="0" smtClean="0">
                          <a:solidFill>
                            <a:srgbClr val="000000"/>
                          </a:solidFill>
                          <a:latin typeface="Times New Roman"/>
                          <a:ea typeface="Times New Roman"/>
                          <a:cs typeface="Arial"/>
                        </a:rPr>
                        <a:t>Organizations</a:t>
                      </a:r>
                      <a:r>
                        <a:rPr lang="en-GB" sz="1000" b="1" i="1" dirty="0">
                          <a:solidFill>
                            <a:srgbClr val="000000"/>
                          </a:solidFill>
                          <a:latin typeface="Times New Roman"/>
                          <a:ea typeface="Times New Roman"/>
                          <a:cs typeface="Arial"/>
                        </a:rPr>
                        <a:t/>
                      </a:r>
                      <a:br>
                        <a:rPr lang="en-GB" sz="1000" b="1" i="1" dirty="0">
                          <a:solidFill>
                            <a:srgbClr val="000000"/>
                          </a:solidFill>
                          <a:latin typeface="Times New Roman"/>
                          <a:ea typeface="Times New Roman"/>
                          <a:cs typeface="Arial"/>
                        </a:rPr>
                      </a:br>
                      <a:r>
                        <a:rPr lang="en-GB" sz="1000" i="1" dirty="0">
                          <a:solidFill>
                            <a:srgbClr val="000000"/>
                          </a:solidFill>
                          <a:latin typeface="Times New Roman"/>
                          <a:ea typeface="Times New Roman"/>
                          <a:cs typeface="Arial"/>
                        </a:rPr>
                        <a:t>(in the case of a GCS being utilized</a:t>
                      </a:r>
                      <a:r>
                        <a:rPr lang="en-GB" sz="1000" i="1" dirty="0" smtClean="0">
                          <a:solidFill>
                            <a:srgbClr val="000000"/>
                          </a:solidFill>
                          <a:latin typeface="Times New Roman"/>
                          <a:ea typeface="Times New Roman"/>
                          <a:cs typeface="Arial"/>
                        </a:rPr>
                        <a:t>)</a:t>
                      </a:r>
                      <a:endParaRPr lang="en-US" sz="1000" dirty="0">
                        <a:latin typeface="Times New Roman"/>
                        <a:ea typeface="Times New Roman"/>
                        <a:cs typeface="Arial"/>
                      </a:endParaRPr>
                    </a:p>
                  </a:txBody>
                  <a:tcPr marL="13210" marR="13210" marT="13210" marB="1321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hangingPunct="0">
                        <a:spcBef>
                          <a:spcPts val="200"/>
                        </a:spcBef>
                        <a:spcAft>
                          <a:spcPts val="200"/>
                        </a:spcAft>
                        <a:tabLst>
                          <a:tab pos="180340" algn="l"/>
                          <a:tab pos="360045" algn="l"/>
                          <a:tab pos="540385" algn="l"/>
                          <a:tab pos="720090" algn="l"/>
                          <a:tab pos="900430" algn="l"/>
                          <a:tab pos="1080135" algn="l"/>
                          <a:tab pos="1188085" algn="l"/>
                          <a:tab pos="1260475" algn="l"/>
                          <a:tab pos="1440180" algn="l"/>
                          <a:tab pos="1620520" algn="l"/>
                          <a:tab pos="1800225" algn="l"/>
                          <a:tab pos="1980565" algn="l"/>
                          <a:tab pos="2160270" algn="l"/>
                          <a:tab pos="2340610" algn="l"/>
                          <a:tab pos="2520315" algn="l"/>
                        </a:tabLst>
                      </a:pPr>
                      <a:r>
                        <a:rPr lang="en-GB" sz="1100" dirty="0">
                          <a:solidFill>
                            <a:srgbClr val="000000"/>
                          </a:solidFill>
                          <a:latin typeface="Times New Roman"/>
                          <a:ea typeface="Times New Roman"/>
                          <a:cs typeface="Arial"/>
                        </a:rPr>
                        <a:t>-</a:t>
                      </a:r>
                      <a:endParaRPr lang="en-US" sz="1100" dirty="0">
                        <a:latin typeface="Times New Roman"/>
                        <a:ea typeface="Times New Roman"/>
                        <a:cs typeface="Arial"/>
                      </a:endParaRPr>
                    </a:p>
                  </a:txBody>
                  <a:tcPr marL="13210" marR="13210" marT="13210" marB="1321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hangingPunct="0">
                        <a:spcBef>
                          <a:spcPts val="200"/>
                        </a:spcBef>
                        <a:spcAft>
                          <a:spcPts val="200"/>
                        </a:spcAft>
                        <a:tabLst>
                          <a:tab pos="180340" algn="l"/>
                          <a:tab pos="360045" algn="l"/>
                          <a:tab pos="540385" algn="l"/>
                          <a:tab pos="720090" algn="l"/>
                          <a:tab pos="900430" algn="l"/>
                          <a:tab pos="1080135" algn="l"/>
                          <a:tab pos="1188085" algn="l"/>
                          <a:tab pos="1260475" algn="l"/>
                          <a:tab pos="1440180" algn="l"/>
                          <a:tab pos="1620520" algn="l"/>
                          <a:tab pos="1800225" algn="l"/>
                          <a:tab pos="1980565" algn="l"/>
                          <a:tab pos="2160270" algn="l"/>
                          <a:tab pos="2340610" algn="l"/>
                          <a:tab pos="2520315" algn="l"/>
                        </a:tabLst>
                      </a:pPr>
                      <a:r>
                        <a:rPr lang="en-GB" sz="1000" dirty="0">
                          <a:solidFill>
                            <a:srgbClr val="000000"/>
                          </a:solidFill>
                          <a:latin typeface="Times New Roman"/>
                          <a:ea typeface="Times New Roman"/>
                          <a:cs typeface="Arial"/>
                        </a:rPr>
                        <a:t>Due to ITU-R by 21 Sep. 11</a:t>
                      </a:r>
                      <a:endParaRPr lang="en-US" sz="1000" dirty="0">
                        <a:latin typeface="Times New Roman"/>
                        <a:ea typeface="Times New Roman"/>
                        <a:cs typeface="Arial"/>
                      </a:endParaRPr>
                    </a:p>
                  </a:txBody>
                  <a:tcPr marL="13210" marR="13210" marT="13210" marB="1321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hangingPunct="0">
                        <a:spcBef>
                          <a:spcPts val="200"/>
                        </a:spcBef>
                        <a:spcAft>
                          <a:spcPts val="0"/>
                        </a:spcAft>
                        <a:tabLst>
                          <a:tab pos="720090" algn="l"/>
                          <a:tab pos="1188085" algn="l"/>
                          <a:tab pos="1440180" algn="l"/>
                        </a:tabLst>
                      </a:pPr>
                      <a:r>
                        <a:rPr lang="en-GB" sz="800" b="0" dirty="0">
                          <a:latin typeface="Times New Roman"/>
                          <a:ea typeface="Times New Roman"/>
                          <a:cs typeface="Arial"/>
                        </a:rPr>
                        <a:t>Delivery to</a:t>
                      </a:r>
                      <a:r>
                        <a:rPr lang="en-GB" sz="800" b="0" dirty="0">
                          <a:solidFill>
                            <a:srgbClr val="000000"/>
                          </a:solidFill>
                          <a:latin typeface="Times New Roman"/>
                          <a:ea typeface="Times New Roman"/>
                          <a:cs typeface="Arial"/>
                        </a:rPr>
                        <a:t> ITU-R of transposition references by </a:t>
                      </a:r>
                      <a:r>
                        <a:rPr lang="en-GB" sz="800" b="0" u="sng" dirty="0">
                          <a:solidFill>
                            <a:srgbClr val="000000"/>
                          </a:solidFill>
                          <a:latin typeface="Times New Roman"/>
                          <a:ea typeface="Times New Roman"/>
                          <a:cs typeface="Arial"/>
                        </a:rPr>
                        <a:t>each </a:t>
                      </a:r>
                      <a:r>
                        <a:rPr lang="en-GB" sz="800" b="1" i="1" dirty="0">
                          <a:solidFill>
                            <a:srgbClr val="000000"/>
                          </a:solidFill>
                          <a:latin typeface="Times New Roman"/>
                          <a:ea typeface="Times New Roman"/>
                          <a:cs typeface="Arial"/>
                        </a:rPr>
                        <a:t>Transposing Organization</a:t>
                      </a:r>
                      <a:r>
                        <a:rPr lang="en-GB" sz="800" b="0" dirty="0">
                          <a:solidFill>
                            <a:srgbClr val="000000"/>
                          </a:solidFill>
                          <a:latin typeface="Times New Roman"/>
                          <a:ea typeface="Times New Roman"/>
                          <a:cs typeface="Arial"/>
                        </a:rPr>
                        <a:t> for incorporation into the WP 5D preliminary agreed draft new Rec. ITU-R M.[IMT.RSPEC] </a:t>
                      </a:r>
                      <a:r>
                        <a:rPr lang="en-GB" sz="800" b="1" dirty="0">
                          <a:solidFill>
                            <a:srgbClr val="000000"/>
                          </a:solidFill>
                          <a:latin typeface="Times New Roman"/>
                          <a:ea typeface="Times New Roman"/>
                          <a:cs typeface="Arial"/>
                        </a:rPr>
                        <a:t>See Item 3 (Table 2).</a:t>
                      </a:r>
                      <a:endParaRPr lang="en-US" sz="900" b="1" dirty="0">
                        <a:latin typeface="Times New Roman"/>
                        <a:ea typeface="Times New Roman"/>
                        <a:cs typeface="Arial"/>
                      </a:endParaRPr>
                    </a:p>
                    <a:p>
                      <a:pPr marL="0" marR="0" hangingPunct="0">
                        <a:spcBef>
                          <a:spcPts val="600"/>
                        </a:spcBef>
                        <a:spcAft>
                          <a:spcPts val="0"/>
                        </a:spcAft>
                        <a:tabLst>
                          <a:tab pos="720090" algn="l"/>
                          <a:tab pos="1188085" algn="l"/>
                          <a:tab pos="1440180" algn="l"/>
                        </a:tabLst>
                      </a:pPr>
                      <a:r>
                        <a:rPr lang="en-GB" sz="800" dirty="0">
                          <a:latin typeface="Times New Roman"/>
                          <a:ea typeface="Times New Roman"/>
                          <a:cs typeface="Arial"/>
                        </a:rPr>
                        <a:t>Delivery to ITU-R of Certification C by </a:t>
                      </a:r>
                      <a:r>
                        <a:rPr lang="en-GB" sz="800" u="sng" dirty="0">
                          <a:latin typeface="Times New Roman"/>
                          <a:ea typeface="Times New Roman"/>
                          <a:cs typeface="Arial"/>
                        </a:rPr>
                        <a:t>each</a:t>
                      </a:r>
                      <a:r>
                        <a:rPr lang="en-GB" sz="800" dirty="0">
                          <a:latin typeface="Times New Roman"/>
                          <a:ea typeface="Times New Roman"/>
                          <a:cs typeface="Arial"/>
                        </a:rPr>
                        <a:t> </a:t>
                      </a:r>
                      <a:r>
                        <a:rPr lang="en-GB" sz="800" b="1" i="1" dirty="0">
                          <a:latin typeface="Times New Roman"/>
                          <a:ea typeface="Times New Roman"/>
                          <a:cs typeface="Arial"/>
                        </a:rPr>
                        <a:t>Transposing Organization. </a:t>
                      </a:r>
                      <a:r>
                        <a:rPr lang="en-GB" sz="800" b="1" dirty="0">
                          <a:latin typeface="Times New Roman"/>
                          <a:ea typeface="Times New Roman"/>
                          <a:cs typeface="Arial"/>
                        </a:rPr>
                        <a:t>See Item 6 (Table 3).</a:t>
                      </a:r>
                      <a:endParaRPr lang="en-US" sz="900" dirty="0">
                        <a:latin typeface="Times New Roman"/>
                        <a:ea typeface="Times New Roman"/>
                        <a:cs typeface="Arial"/>
                      </a:endParaRPr>
                    </a:p>
                  </a:txBody>
                  <a:tcPr marL="13210" marR="13210" marT="13210" marB="1321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89001">
                <a:tc>
                  <a:txBody>
                    <a:bodyPr/>
                    <a:lstStyle/>
                    <a:p>
                      <a:pPr marL="0" marR="0" algn="ctr" hangingPunct="0">
                        <a:spcBef>
                          <a:spcPts val="200"/>
                        </a:spcBef>
                        <a:spcAft>
                          <a:spcPts val="0"/>
                        </a:spcAft>
                        <a:tabLst>
                          <a:tab pos="720090" algn="l"/>
                          <a:tab pos="1188085" algn="l"/>
                          <a:tab pos="1440180" algn="l"/>
                        </a:tabLst>
                      </a:pPr>
                      <a:r>
                        <a:rPr lang="en-GB" sz="1000" b="0" dirty="0">
                          <a:latin typeface="Times New Roman"/>
                          <a:ea typeface="Arial Unicode MS"/>
                          <a:cs typeface="Arial"/>
                        </a:rPr>
                        <a:t>WP 5D</a:t>
                      </a:r>
                      <a:br>
                        <a:rPr lang="en-GB" sz="1000" b="0" dirty="0">
                          <a:latin typeface="Times New Roman"/>
                          <a:ea typeface="Arial Unicode MS"/>
                          <a:cs typeface="Arial"/>
                        </a:rPr>
                      </a:br>
                      <a:r>
                        <a:rPr lang="en-GB" sz="1000" b="0" dirty="0">
                          <a:latin typeface="Times New Roman"/>
                          <a:ea typeface="Arial Unicode MS"/>
                          <a:cs typeface="Arial"/>
                        </a:rPr>
                        <a:t>Meeting #12</a:t>
                      </a:r>
                      <a:endParaRPr lang="en-US" sz="1050" b="1" dirty="0">
                        <a:latin typeface="Times New Roman"/>
                        <a:ea typeface="Times New Roman"/>
                        <a:cs typeface="Arial"/>
                      </a:endParaRPr>
                    </a:p>
                  </a:txBody>
                  <a:tcPr marL="13210" marR="13210" marT="13210" marB="1321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hangingPunct="0">
                        <a:spcBef>
                          <a:spcPts val="200"/>
                        </a:spcBef>
                        <a:spcAft>
                          <a:spcPts val="200"/>
                        </a:spcAft>
                        <a:tabLst>
                          <a:tab pos="180340" algn="l"/>
                          <a:tab pos="360045" algn="l"/>
                          <a:tab pos="540385" algn="l"/>
                          <a:tab pos="720090" algn="l"/>
                          <a:tab pos="900430" algn="l"/>
                          <a:tab pos="1080135" algn="l"/>
                          <a:tab pos="1188085" algn="l"/>
                          <a:tab pos="1260475" algn="l"/>
                          <a:tab pos="1440180" algn="l"/>
                          <a:tab pos="1620520" algn="l"/>
                          <a:tab pos="1800225" algn="l"/>
                          <a:tab pos="1980565" algn="l"/>
                          <a:tab pos="2160270" algn="l"/>
                          <a:tab pos="2340610" algn="l"/>
                          <a:tab pos="2520315" algn="l"/>
                        </a:tabLst>
                      </a:pPr>
                      <a:r>
                        <a:rPr lang="en-GB" sz="1100" dirty="0">
                          <a:solidFill>
                            <a:srgbClr val="000000"/>
                          </a:solidFill>
                          <a:latin typeface="Times New Roman"/>
                          <a:ea typeface="Times New Roman"/>
                          <a:cs typeface="Arial"/>
                        </a:rPr>
                        <a:t>12 Oct. 11</a:t>
                      </a:r>
                      <a:endParaRPr lang="en-US" sz="1100" dirty="0">
                        <a:latin typeface="Times New Roman"/>
                        <a:ea typeface="Times New Roman"/>
                        <a:cs typeface="Arial"/>
                      </a:endParaRPr>
                    </a:p>
                  </a:txBody>
                  <a:tcPr marL="13210" marR="13210" marT="13210" marB="1321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hangingPunct="0">
                        <a:spcBef>
                          <a:spcPts val="200"/>
                        </a:spcBef>
                        <a:spcAft>
                          <a:spcPts val="200"/>
                        </a:spcAft>
                        <a:tabLst>
                          <a:tab pos="180340" algn="l"/>
                          <a:tab pos="360045" algn="l"/>
                          <a:tab pos="540385" algn="l"/>
                          <a:tab pos="720090" algn="l"/>
                          <a:tab pos="900430" algn="l"/>
                          <a:tab pos="1080135" algn="l"/>
                          <a:tab pos="1188085" algn="l"/>
                          <a:tab pos="1260475" algn="l"/>
                          <a:tab pos="1440180" algn="l"/>
                          <a:tab pos="1620520" algn="l"/>
                          <a:tab pos="1800225" algn="l"/>
                          <a:tab pos="1980565" algn="l"/>
                          <a:tab pos="2160270" algn="l"/>
                          <a:tab pos="2340610" algn="l"/>
                          <a:tab pos="2520315" algn="l"/>
                        </a:tabLst>
                      </a:pPr>
                      <a:r>
                        <a:rPr lang="en-GB" sz="1000" dirty="0">
                          <a:solidFill>
                            <a:srgbClr val="000000"/>
                          </a:solidFill>
                          <a:latin typeface="Times New Roman"/>
                          <a:ea typeface="Times New Roman"/>
                          <a:cs typeface="Arial"/>
                        </a:rPr>
                        <a:t>19 Oct. 11</a:t>
                      </a:r>
                      <a:endParaRPr lang="en-US" sz="1000" dirty="0">
                        <a:latin typeface="Times New Roman"/>
                        <a:ea typeface="Times New Roman"/>
                        <a:cs typeface="Arial"/>
                      </a:endParaRPr>
                    </a:p>
                  </a:txBody>
                  <a:tcPr marL="13210" marR="13210" marT="13210" marB="1321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hangingPunct="0">
                        <a:spcBef>
                          <a:spcPts val="200"/>
                        </a:spcBef>
                        <a:spcAft>
                          <a:spcPts val="0"/>
                        </a:spcAft>
                        <a:tabLst>
                          <a:tab pos="720090" algn="l"/>
                          <a:tab pos="1188085" algn="l"/>
                          <a:tab pos="1440180" algn="l"/>
                        </a:tabLst>
                      </a:pPr>
                      <a:r>
                        <a:rPr lang="en-GB" sz="800" b="0" dirty="0">
                          <a:latin typeface="Times New Roman"/>
                          <a:ea typeface="Times New Roman"/>
                          <a:cs typeface="Arial"/>
                        </a:rPr>
                        <a:t>WP 5D reviews and agrees the completed draft new Rec. ITU-R M.[IMT.RSPEC] (which now includes all transposition references) and forwards to Study Group 5</a:t>
                      </a:r>
                      <a:endParaRPr lang="en-US" sz="900" b="1" dirty="0">
                        <a:latin typeface="Times New Roman"/>
                        <a:ea typeface="Times New Roman"/>
                        <a:cs typeface="Arial"/>
                      </a:endParaRPr>
                    </a:p>
                  </a:txBody>
                  <a:tcPr marL="13210" marR="13210" marT="13210" marB="1321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89001">
                <a:tc>
                  <a:txBody>
                    <a:bodyPr/>
                    <a:lstStyle/>
                    <a:p>
                      <a:pPr marL="0" marR="0" algn="ctr" hangingPunct="0">
                        <a:spcBef>
                          <a:spcPts val="200"/>
                        </a:spcBef>
                        <a:spcAft>
                          <a:spcPts val="200"/>
                        </a:spcAft>
                        <a:tabLst>
                          <a:tab pos="180340" algn="l"/>
                          <a:tab pos="360045" algn="l"/>
                          <a:tab pos="540385" algn="l"/>
                          <a:tab pos="720090" algn="l"/>
                          <a:tab pos="900430" algn="l"/>
                          <a:tab pos="1080135" algn="l"/>
                          <a:tab pos="1188085" algn="l"/>
                          <a:tab pos="1260475" algn="l"/>
                          <a:tab pos="1440180" algn="l"/>
                          <a:tab pos="1620520" algn="l"/>
                          <a:tab pos="1800225" algn="l"/>
                          <a:tab pos="1980565" algn="l"/>
                          <a:tab pos="2160270" algn="l"/>
                          <a:tab pos="2340610" algn="l"/>
                          <a:tab pos="2520315" algn="l"/>
                        </a:tabLst>
                      </a:pPr>
                      <a:r>
                        <a:rPr lang="en-GB" sz="1000" dirty="0" err="1">
                          <a:latin typeface="Times New Roman"/>
                          <a:ea typeface="Times New Roman"/>
                          <a:cs typeface="Arial"/>
                        </a:rPr>
                        <a:t>Radiocommunication</a:t>
                      </a:r>
                      <a:r>
                        <a:rPr lang="en-GB" sz="1000" dirty="0">
                          <a:latin typeface="Times New Roman"/>
                          <a:ea typeface="Times New Roman"/>
                          <a:cs typeface="Arial"/>
                        </a:rPr>
                        <a:t> Bureau</a:t>
                      </a:r>
                      <a:endParaRPr lang="en-US" sz="1000" dirty="0">
                        <a:latin typeface="Times New Roman"/>
                        <a:ea typeface="Times New Roman"/>
                        <a:cs typeface="Arial"/>
                      </a:endParaRPr>
                    </a:p>
                  </a:txBody>
                  <a:tcPr marL="13210" marR="13210" marT="13210" marB="1321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hangingPunct="0">
                        <a:spcBef>
                          <a:spcPts val="200"/>
                        </a:spcBef>
                        <a:spcAft>
                          <a:spcPts val="200"/>
                        </a:spcAft>
                        <a:tabLst>
                          <a:tab pos="180340" algn="l"/>
                          <a:tab pos="360045" algn="l"/>
                          <a:tab pos="540385" algn="l"/>
                          <a:tab pos="720090" algn="l"/>
                          <a:tab pos="900430" algn="l"/>
                          <a:tab pos="1080135" algn="l"/>
                          <a:tab pos="1188085" algn="l"/>
                          <a:tab pos="1260475" algn="l"/>
                          <a:tab pos="1440180" algn="l"/>
                          <a:tab pos="1620520" algn="l"/>
                          <a:tab pos="1800225" algn="l"/>
                          <a:tab pos="1980565" algn="l"/>
                          <a:tab pos="2160270" algn="l"/>
                          <a:tab pos="2340610" algn="l"/>
                          <a:tab pos="2520315" algn="l"/>
                        </a:tabLst>
                      </a:pPr>
                      <a:r>
                        <a:rPr lang="en-GB" sz="1100" dirty="0">
                          <a:solidFill>
                            <a:srgbClr val="000000"/>
                          </a:solidFill>
                          <a:latin typeface="Times New Roman"/>
                          <a:ea typeface="Times New Roman"/>
                          <a:cs typeface="Arial"/>
                        </a:rPr>
                        <a:t>-</a:t>
                      </a:r>
                      <a:endParaRPr lang="en-US" sz="1100" dirty="0">
                        <a:latin typeface="Times New Roman"/>
                        <a:ea typeface="Times New Roman"/>
                        <a:cs typeface="Arial"/>
                      </a:endParaRPr>
                    </a:p>
                  </a:txBody>
                  <a:tcPr marL="13210" marR="13210" marT="13210" marB="1321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hangingPunct="0">
                        <a:spcBef>
                          <a:spcPts val="200"/>
                        </a:spcBef>
                        <a:spcAft>
                          <a:spcPts val="200"/>
                        </a:spcAft>
                        <a:tabLst>
                          <a:tab pos="180340" algn="l"/>
                          <a:tab pos="360045" algn="l"/>
                          <a:tab pos="540385" algn="l"/>
                          <a:tab pos="720090" algn="l"/>
                          <a:tab pos="900430" algn="l"/>
                          <a:tab pos="1080135" algn="l"/>
                          <a:tab pos="1188085" algn="l"/>
                          <a:tab pos="1260475" algn="l"/>
                          <a:tab pos="1440180" algn="l"/>
                          <a:tab pos="1620520" algn="l"/>
                          <a:tab pos="1800225" algn="l"/>
                          <a:tab pos="1980565" algn="l"/>
                          <a:tab pos="2160270" algn="l"/>
                          <a:tab pos="2340610" algn="l"/>
                          <a:tab pos="2520315" algn="l"/>
                        </a:tabLst>
                      </a:pPr>
                      <a:r>
                        <a:rPr lang="en-GB" sz="1000" dirty="0">
                          <a:solidFill>
                            <a:srgbClr val="000000"/>
                          </a:solidFill>
                          <a:latin typeface="Times New Roman"/>
                          <a:ea typeface="Times New Roman"/>
                          <a:cs typeface="Arial"/>
                        </a:rPr>
                        <a:t>14 Nov. 11</a:t>
                      </a:r>
                      <a:endParaRPr lang="en-US" sz="1000" dirty="0">
                        <a:latin typeface="Times New Roman"/>
                        <a:ea typeface="Times New Roman"/>
                        <a:cs typeface="Arial"/>
                      </a:endParaRPr>
                    </a:p>
                  </a:txBody>
                  <a:tcPr marL="13210" marR="13210" marT="13210" marB="1321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hangingPunct="0">
                        <a:spcBef>
                          <a:spcPts val="200"/>
                        </a:spcBef>
                        <a:spcAft>
                          <a:spcPts val="0"/>
                        </a:spcAft>
                        <a:tabLst>
                          <a:tab pos="720090" algn="l"/>
                          <a:tab pos="1188085" algn="l"/>
                          <a:tab pos="1440180" algn="l"/>
                        </a:tabLst>
                      </a:pPr>
                      <a:r>
                        <a:rPr lang="en-GB" sz="800" b="0" dirty="0">
                          <a:latin typeface="Times New Roman"/>
                          <a:ea typeface="Times New Roman"/>
                          <a:cs typeface="Arial"/>
                        </a:rPr>
                        <a:t>Submission by Counsellor for SG 5 of completed draft new Rec. ITU-R M.[IMT.RSPEC] (with all transposition references) to SG 5, based on currently anticipated SG 5 meeting schedule</a:t>
                      </a:r>
                      <a:endParaRPr lang="en-US" sz="900" b="1" dirty="0">
                        <a:latin typeface="Times New Roman"/>
                        <a:ea typeface="Times New Roman"/>
                        <a:cs typeface="Arial"/>
                      </a:endParaRPr>
                    </a:p>
                  </a:txBody>
                  <a:tcPr marL="13210" marR="13210" marT="13210" marB="1321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99002">
                <a:tc>
                  <a:txBody>
                    <a:bodyPr/>
                    <a:lstStyle/>
                    <a:p>
                      <a:pPr marL="0" marR="0" algn="ctr" hangingPunct="0">
                        <a:spcBef>
                          <a:spcPts val="200"/>
                        </a:spcBef>
                        <a:spcAft>
                          <a:spcPts val="0"/>
                        </a:spcAft>
                        <a:tabLst>
                          <a:tab pos="720090" algn="l"/>
                          <a:tab pos="1188085" algn="l"/>
                          <a:tab pos="1440180" algn="l"/>
                        </a:tabLst>
                      </a:pPr>
                      <a:r>
                        <a:rPr lang="en-GB" sz="1000" b="0" dirty="0">
                          <a:latin typeface="Times New Roman"/>
                          <a:ea typeface="Times New Roman"/>
                          <a:cs typeface="Arial"/>
                        </a:rPr>
                        <a:t>Study Group 5</a:t>
                      </a:r>
                      <a:endParaRPr lang="en-US" sz="1050" b="1" dirty="0">
                        <a:latin typeface="Times New Roman"/>
                        <a:ea typeface="Times New Roman"/>
                        <a:cs typeface="Arial"/>
                      </a:endParaRPr>
                    </a:p>
                  </a:txBody>
                  <a:tcPr marL="13210" marR="13210" marT="13210" marB="1321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hangingPunct="0">
                        <a:spcBef>
                          <a:spcPts val="200"/>
                        </a:spcBef>
                        <a:spcAft>
                          <a:spcPts val="200"/>
                        </a:spcAft>
                        <a:tabLst>
                          <a:tab pos="180340" algn="l"/>
                          <a:tab pos="360045" algn="l"/>
                          <a:tab pos="540385" algn="l"/>
                          <a:tab pos="720090" algn="l"/>
                          <a:tab pos="900430" algn="l"/>
                          <a:tab pos="1080135" algn="l"/>
                          <a:tab pos="1188085" algn="l"/>
                          <a:tab pos="1260475" algn="l"/>
                          <a:tab pos="1440180" algn="l"/>
                          <a:tab pos="1620520" algn="l"/>
                          <a:tab pos="1800225" algn="l"/>
                          <a:tab pos="1980565" algn="l"/>
                          <a:tab pos="2160270" algn="l"/>
                          <a:tab pos="2340610" algn="l"/>
                          <a:tab pos="2520315" algn="l"/>
                        </a:tabLst>
                      </a:pPr>
                      <a:r>
                        <a:rPr lang="en-GB" sz="1100" dirty="0">
                          <a:solidFill>
                            <a:srgbClr val="000000"/>
                          </a:solidFill>
                          <a:latin typeface="Times New Roman"/>
                          <a:ea typeface="Times New Roman"/>
                          <a:cs typeface="Arial"/>
                        </a:rPr>
                        <a:t>21 Nov. 11</a:t>
                      </a:r>
                      <a:endParaRPr lang="en-US" sz="1100" dirty="0">
                        <a:latin typeface="Times New Roman"/>
                        <a:ea typeface="Times New Roman"/>
                        <a:cs typeface="Arial"/>
                      </a:endParaRPr>
                    </a:p>
                  </a:txBody>
                  <a:tcPr marL="13210" marR="13210" marT="13210" marB="1321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hangingPunct="0">
                        <a:spcBef>
                          <a:spcPts val="200"/>
                        </a:spcBef>
                        <a:spcAft>
                          <a:spcPts val="200"/>
                        </a:spcAft>
                        <a:tabLst>
                          <a:tab pos="180340" algn="l"/>
                          <a:tab pos="360045" algn="l"/>
                          <a:tab pos="540385" algn="l"/>
                          <a:tab pos="720090" algn="l"/>
                          <a:tab pos="900430" algn="l"/>
                          <a:tab pos="1080135" algn="l"/>
                          <a:tab pos="1188085" algn="l"/>
                          <a:tab pos="1260475" algn="l"/>
                          <a:tab pos="1440180" algn="l"/>
                          <a:tab pos="1620520" algn="l"/>
                          <a:tab pos="1800225" algn="l"/>
                          <a:tab pos="1980565" algn="l"/>
                          <a:tab pos="2160270" algn="l"/>
                          <a:tab pos="2340610" algn="l"/>
                          <a:tab pos="2520315" algn="l"/>
                        </a:tabLst>
                      </a:pPr>
                      <a:r>
                        <a:rPr lang="en-GB" sz="1000" dirty="0">
                          <a:solidFill>
                            <a:srgbClr val="000000"/>
                          </a:solidFill>
                          <a:latin typeface="Times New Roman"/>
                          <a:ea typeface="Times New Roman"/>
                          <a:cs typeface="Arial"/>
                        </a:rPr>
                        <a:t>22 Nov. 11</a:t>
                      </a:r>
                      <a:endParaRPr lang="en-US" sz="1000" dirty="0">
                        <a:latin typeface="Times New Roman"/>
                        <a:ea typeface="Times New Roman"/>
                        <a:cs typeface="Arial"/>
                      </a:endParaRPr>
                    </a:p>
                  </a:txBody>
                  <a:tcPr marL="13210" marR="13210" marT="13210" marB="1321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hangingPunct="0">
                        <a:spcBef>
                          <a:spcPts val="200"/>
                        </a:spcBef>
                        <a:spcAft>
                          <a:spcPts val="0"/>
                        </a:spcAft>
                        <a:tabLst>
                          <a:tab pos="720090" algn="l"/>
                          <a:tab pos="1188085" algn="l"/>
                          <a:tab pos="1440180" algn="l"/>
                        </a:tabLst>
                      </a:pPr>
                      <a:r>
                        <a:rPr lang="en-GB" sz="800" b="0" dirty="0">
                          <a:latin typeface="Times New Roman"/>
                          <a:ea typeface="Times New Roman"/>
                          <a:cs typeface="Arial"/>
                        </a:rPr>
                        <a:t>Study Group 5 considers adoption of the new Rec. ITU-R M.[IMT.RSPEC] for forwarding to the </a:t>
                      </a:r>
                      <a:r>
                        <a:rPr lang="en-GB" sz="800" b="0" dirty="0" err="1">
                          <a:latin typeface="Times New Roman"/>
                          <a:ea typeface="Times New Roman"/>
                          <a:cs typeface="Arial"/>
                        </a:rPr>
                        <a:t>Radiocommunication</a:t>
                      </a:r>
                      <a:r>
                        <a:rPr lang="en-GB" sz="800" b="0" dirty="0">
                          <a:latin typeface="Times New Roman"/>
                          <a:ea typeface="Times New Roman"/>
                          <a:cs typeface="Arial"/>
                        </a:rPr>
                        <a:t> Assembly for approval.</a:t>
                      </a:r>
                      <a:endParaRPr lang="en-US" sz="900" b="1" dirty="0">
                        <a:latin typeface="Times New Roman"/>
                        <a:ea typeface="Times New Roman"/>
                        <a:cs typeface="Arial"/>
                      </a:endParaRPr>
                    </a:p>
                  </a:txBody>
                  <a:tcPr marL="13210" marR="13210" marT="13210" marB="1321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09003">
                <a:tc>
                  <a:txBody>
                    <a:bodyPr/>
                    <a:lstStyle/>
                    <a:p>
                      <a:pPr marL="0" marR="0" algn="ctr" hangingPunct="0">
                        <a:spcBef>
                          <a:spcPts val="200"/>
                        </a:spcBef>
                        <a:spcAft>
                          <a:spcPts val="200"/>
                        </a:spcAft>
                        <a:tabLst>
                          <a:tab pos="180340" algn="l"/>
                          <a:tab pos="360045" algn="l"/>
                          <a:tab pos="540385" algn="l"/>
                          <a:tab pos="720090" algn="l"/>
                          <a:tab pos="900430" algn="l"/>
                          <a:tab pos="1080135" algn="l"/>
                          <a:tab pos="1188085" algn="l"/>
                          <a:tab pos="1260475" algn="l"/>
                          <a:tab pos="1440180" algn="l"/>
                          <a:tab pos="1620520" algn="l"/>
                          <a:tab pos="1800225" algn="l"/>
                          <a:tab pos="1980565" algn="l"/>
                          <a:tab pos="2160270" algn="l"/>
                          <a:tab pos="2340610" algn="l"/>
                          <a:tab pos="2520315" algn="l"/>
                        </a:tabLst>
                      </a:pPr>
                      <a:r>
                        <a:rPr lang="en-GB" sz="1000" dirty="0" err="1">
                          <a:latin typeface="Times New Roman"/>
                          <a:ea typeface="Times New Roman"/>
                          <a:cs typeface="Arial"/>
                        </a:rPr>
                        <a:t>Radiocommunication</a:t>
                      </a:r>
                      <a:r>
                        <a:rPr lang="en-GB" sz="1000" dirty="0">
                          <a:latin typeface="Times New Roman"/>
                          <a:ea typeface="Times New Roman"/>
                          <a:cs typeface="Arial"/>
                        </a:rPr>
                        <a:t> Assembly</a:t>
                      </a:r>
                      <a:endParaRPr lang="en-US" sz="1000" dirty="0">
                        <a:latin typeface="Times New Roman"/>
                        <a:ea typeface="Times New Roman"/>
                        <a:cs typeface="Arial"/>
                      </a:endParaRPr>
                    </a:p>
                  </a:txBody>
                  <a:tcPr marL="13210" marR="13210" marT="13210" marB="1321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hangingPunct="0">
                        <a:spcBef>
                          <a:spcPts val="200"/>
                        </a:spcBef>
                        <a:spcAft>
                          <a:spcPts val="200"/>
                        </a:spcAft>
                        <a:tabLst>
                          <a:tab pos="180340" algn="l"/>
                          <a:tab pos="360045" algn="l"/>
                          <a:tab pos="540385" algn="l"/>
                          <a:tab pos="720090" algn="l"/>
                          <a:tab pos="900430" algn="l"/>
                          <a:tab pos="1080135" algn="l"/>
                          <a:tab pos="1188085" algn="l"/>
                          <a:tab pos="1260475" algn="l"/>
                          <a:tab pos="1440180" algn="l"/>
                          <a:tab pos="1620520" algn="l"/>
                          <a:tab pos="1800225" algn="l"/>
                          <a:tab pos="1980565" algn="l"/>
                          <a:tab pos="2160270" algn="l"/>
                          <a:tab pos="2340610" algn="l"/>
                          <a:tab pos="2520315" algn="l"/>
                        </a:tabLst>
                      </a:pPr>
                      <a:r>
                        <a:rPr lang="en-GB" sz="1100" dirty="0">
                          <a:solidFill>
                            <a:srgbClr val="000000"/>
                          </a:solidFill>
                          <a:latin typeface="Times New Roman"/>
                          <a:ea typeface="Times New Roman"/>
                          <a:cs typeface="Arial"/>
                        </a:rPr>
                        <a:t>16 Jan. 12</a:t>
                      </a:r>
                      <a:endParaRPr lang="en-US" sz="1100" dirty="0">
                        <a:latin typeface="Times New Roman"/>
                        <a:ea typeface="Times New Roman"/>
                        <a:cs typeface="Arial"/>
                      </a:endParaRPr>
                    </a:p>
                  </a:txBody>
                  <a:tcPr marL="13210" marR="13210" marT="13210" marB="1321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hangingPunct="0">
                        <a:spcBef>
                          <a:spcPts val="200"/>
                        </a:spcBef>
                        <a:spcAft>
                          <a:spcPts val="200"/>
                        </a:spcAft>
                        <a:tabLst>
                          <a:tab pos="180340" algn="l"/>
                          <a:tab pos="360045" algn="l"/>
                          <a:tab pos="540385" algn="l"/>
                          <a:tab pos="720090" algn="l"/>
                          <a:tab pos="900430" algn="l"/>
                          <a:tab pos="1080135" algn="l"/>
                          <a:tab pos="1188085" algn="l"/>
                          <a:tab pos="1260475" algn="l"/>
                          <a:tab pos="1440180" algn="l"/>
                          <a:tab pos="1620520" algn="l"/>
                          <a:tab pos="1800225" algn="l"/>
                          <a:tab pos="1980565" algn="l"/>
                          <a:tab pos="2160270" algn="l"/>
                          <a:tab pos="2340610" algn="l"/>
                          <a:tab pos="2520315" algn="l"/>
                        </a:tabLst>
                      </a:pPr>
                      <a:r>
                        <a:rPr lang="en-GB" sz="1000" dirty="0">
                          <a:solidFill>
                            <a:srgbClr val="000000"/>
                          </a:solidFill>
                          <a:latin typeface="Times New Roman"/>
                          <a:ea typeface="Times New Roman"/>
                          <a:cs typeface="Arial"/>
                        </a:rPr>
                        <a:t>20 Jan. 12</a:t>
                      </a:r>
                      <a:endParaRPr lang="en-US" sz="1000" dirty="0">
                        <a:latin typeface="Times New Roman"/>
                        <a:ea typeface="Times New Roman"/>
                        <a:cs typeface="Arial"/>
                      </a:endParaRPr>
                    </a:p>
                  </a:txBody>
                  <a:tcPr marL="13210" marR="13210" marT="13210" marB="1321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hangingPunct="0">
                        <a:spcBef>
                          <a:spcPts val="200"/>
                        </a:spcBef>
                        <a:spcAft>
                          <a:spcPts val="0"/>
                        </a:spcAft>
                        <a:tabLst>
                          <a:tab pos="720090" algn="l"/>
                          <a:tab pos="1188085" algn="l"/>
                          <a:tab pos="1440180" algn="l"/>
                        </a:tabLst>
                      </a:pPr>
                      <a:r>
                        <a:rPr lang="en-US" sz="800" b="0" dirty="0" err="1">
                          <a:latin typeface="Times New Roman"/>
                          <a:ea typeface="Arial Unicode MS"/>
                          <a:cs typeface="Arial"/>
                        </a:rPr>
                        <a:t>Radiocommunication</a:t>
                      </a:r>
                      <a:r>
                        <a:rPr lang="en-US" sz="800" b="0" dirty="0">
                          <a:latin typeface="Times New Roman"/>
                          <a:ea typeface="Arial Unicode MS"/>
                          <a:cs typeface="Arial"/>
                        </a:rPr>
                        <a:t> Assembly considers approval of Rec. </a:t>
                      </a:r>
                      <a:r>
                        <a:rPr lang="pt-BR" sz="800" b="0" dirty="0">
                          <a:latin typeface="Times New Roman"/>
                          <a:ea typeface="Arial Unicode MS"/>
                          <a:cs typeface="Arial"/>
                        </a:rPr>
                        <a:t>ITU-R M.[IMT.RSPEC] </a:t>
                      </a:r>
                      <a:endParaRPr lang="en-US" sz="900" b="1" dirty="0">
                        <a:latin typeface="Times New Roman"/>
                        <a:ea typeface="Times New Roman"/>
                        <a:cs typeface="Arial"/>
                      </a:endParaRPr>
                    </a:p>
                  </a:txBody>
                  <a:tcPr marL="13210" marR="13210" marT="13210" marB="1321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1"/>
          <p:cNvSpPr>
            <a:spLocks noGrp="1" noChangeArrowheads="1"/>
          </p:cNvSpPr>
          <p:nvPr>
            <p:ph type="title"/>
          </p:nvPr>
        </p:nvSpPr>
        <p:spPr bwMode="auto">
          <a:xfrm>
            <a:off x="457200" y="223838"/>
            <a:ext cx="8229600" cy="1282700"/>
          </a:xfrm>
          <a:noFill/>
          <a:ln w="12700">
            <a:miter lim="800000"/>
            <a:headEnd/>
            <a:tailEnd/>
          </a:ln>
        </p:spPr>
        <p:txBody>
          <a:bodyPr vert="horz" wrap="square" lIns="91440" tIns="45720" rIns="40639" bIns="45720" numCol="1" anchor="t" anchorCtr="0" compatLnSpc="1">
            <a:prstTxWarp prst="textNoShape">
              <a:avLst/>
            </a:prstTxWarp>
          </a:bodyPr>
          <a:lstStyle/>
          <a:p>
            <a:pPr indent="0" eaLnBrk="1" hangingPunct="1"/>
            <a:r>
              <a:rPr lang="en-US" altLang="ja-JP" sz="3600" b="1" dirty="0" smtClean="0">
                <a:latin typeface="Trebuchet MS" pitchFamily="34" charset="0"/>
                <a:ea typeface="ＭＳ Ｐゴシック" pitchFamily="50" charset="-128"/>
                <a:cs typeface="Arial" pitchFamily="34" charset="0"/>
                <a:sym typeface="Arial" pitchFamily="34" charset="0"/>
              </a:rPr>
              <a:t>ITU-R Liaison Group Report - </a:t>
            </a:r>
            <a:r>
              <a:rPr lang="en-US" altLang="ja-JP" sz="3600" b="1" dirty="0" smtClean="0">
                <a:latin typeface="Trebuchet MS" pitchFamily="34" charset="0"/>
                <a:ea typeface="ＭＳ Ｐゴシック" pitchFamily="50" charset="-128"/>
                <a:sym typeface="Arial" pitchFamily="34" charset="0"/>
              </a:rPr>
              <a:t/>
            </a:r>
            <a:br>
              <a:rPr lang="en-US" altLang="ja-JP" sz="3600" b="1" dirty="0" smtClean="0">
                <a:latin typeface="Trebuchet MS" pitchFamily="34" charset="0"/>
                <a:ea typeface="ＭＳ Ｐゴシック" pitchFamily="50" charset="-128"/>
                <a:sym typeface="Arial" pitchFamily="34" charset="0"/>
              </a:rPr>
            </a:br>
            <a:r>
              <a:rPr lang="en-US" altLang="ja-JP" sz="3600" b="1" dirty="0" smtClean="0">
                <a:latin typeface="Trebuchet MS" pitchFamily="34" charset="0"/>
                <a:ea typeface="ＭＳ Ｐゴシック" pitchFamily="50" charset="-128"/>
                <a:cs typeface="Arial" pitchFamily="34" charset="0"/>
                <a:sym typeface="Arial" pitchFamily="34" charset="0"/>
              </a:rPr>
              <a:t>Session #</a:t>
            </a:r>
            <a:r>
              <a:rPr lang="en-US" altLang="ja-JP" sz="3600" b="1" u="sng" dirty="0" smtClean="0">
                <a:latin typeface="Trebuchet MS" pitchFamily="34" charset="0"/>
                <a:ea typeface="ＭＳ Ｐゴシック" pitchFamily="50" charset="-128"/>
                <a:cs typeface="Arial" pitchFamily="34" charset="0"/>
                <a:sym typeface="Arial" pitchFamily="34" charset="0"/>
              </a:rPr>
              <a:t>71</a:t>
            </a:r>
            <a:r>
              <a:rPr lang="en-US" altLang="ja-JP" sz="3600" b="1" dirty="0" smtClean="0">
                <a:latin typeface="Trebuchet MS" pitchFamily="34" charset="0"/>
                <a:ea typeface="ＭＳ Ｐゴシック" pitchFamily="50" charset="-128"/>
                <a:cs typeface="Arial" pitchFamily="34" charset="0"/>
                <a:sym typeface="Arial" pitchFamily="34" charset="0"/>
              </a:rPr>
              <a:t> Opening Plenary</a:t>
            </a:r>
            <a:endParaRPr lang="en-US" altLang="ja-JP" sz="3600" b="1" dirty="0" smtClean="0">
              <a:latin typeface="Trebuchet MS" pitchFamily="34" charset="0"/>
              <a:ea typeface="ＭＳ Ｐゴシック" pitchFamily="50" charset="-128"/>
              <a:sym typeface="Arial" pitchFamily="34" charset="0"/>
            </a:endParaRPr>
          </a:p>
        </p:txBody>
      </p:sp>
      <p:sp>
        <p:nvSpPr>
          <p:cNvPr id="3075" name="Rectangle 2"/>
          <p:cNvSpPr>
            <a:spLocks noGrp="1" noChangeArrowheads="1"/>
          </p:cNvSpPr>
          <p:nvPr>
            <p:ph type="body" idx="1"/>
          </p:nvPr>
        </p:nvSpPr>
        <p:spPr bwMode="auto">
          <a:xfrm>
            <a:off x="457200" y="1257300"/>
            <a:ext cx="8229600" cy="5257800"/>
          </a:xfrm>
          <a:noFill/>
          <a:ln w="12700">
            <a:miter lim="800000"/>
            <a:headEnd/>
            <a:tailEnd/>
          </a:ln>
        </p:spPr>
        <p:txBody>
          <a:bodyPr vert="horz" wrap="square" lIns="91440" tIns="45720" rIns="40639" bIns="45720" numCol="1" anchor="t" anchorCtr="0" compatLnSpc="1">
            <a:prstTxWarp prst="textNoShape">
              <a:avLst/>
            </a:prstTxWarp>
          </a:bodyPr>
          <a:lstStyle/>
          <a:p>
            <a:pPr marL="0" lvl="1" indent="0" algn="ctr" eaLnBrk="1" hangingPunct="1">
              <a:lnSpc>
                <a:spcPct val="90000"/>
              </a:lnSpc>
              <a:buFont typeface="Times" charset="0"/>
              <a:buNone/>
            </a:pPr>
            <a:endParaRPr lang="en-US" altLang="ja-JP" dirty="0" smtClean="0">
              <a:latin typeface="Trebuchet MS" pitchFamily="34" charset="0"/>
              <a:ea typeface="ＭＳ Ｐゴシック" pitchFamily="50" charset="-128"/>
              <a:sym typeface="Arial" pitchFamily="34" charset="0"/>
            </a:endParaRPr>
          </a:p>
          <a:p>
            <a:pPr marL="0" lvl="1" indent="0" algn="ctr" eaLnBrk="1" hangingPunct="1">
              <a:lnSpc>
                <a:spcPct val="90000"/>
              </a:lnSpc>
              <a:buFont typeface="Times" charset="0"/>
              <a:buNone/>
            </a:pPr>
            <a:endParaRPr lang="en-US" altLang="ja-JP" dirty="0" smtClean="0">
              <a:latin typeface="Trebuchet MS" pitchFamily="34" charset="0"/>
              <a:ea typeface="ＭＳ Ｐゴシック" pitchFamily="50" charset="-128"/>
              <a:sym typeface="Arial" pitchFamily="34" charset="0"/>
            </a:endParaRPr>
          </a:p>
          <a:p>
            <a:pPr marL="0" lvl="1" indent="0" algn="ctr" eaLnBrk="1" hangingPunct="1">
              <a:lnSpc>
                <a:spcPct val="90000"/>
              </a:lnSpc>
              <a:buFont typeface="Times" charset="0"/>
              <a:buNone/>
            </a:pPr>
            <a:endParaRPr lang="en-US" altLang="ja-JP" dirty="0" smtClean="0">
              <a:latin typeface="Trebuchet MS" pitchFamily="34" charset="0"/>
              <a:ea typeface="ＭＳ Ｐゴシック" pitchFamily="50" charset="-128"/>
              <a:sym typeface="Arial" pitchFamily="34" charset="0"/>
            </a:endParaRPr>
          </a:p>
          <a:p>
            <a:pPr marL="0" lvl="1" indent="0" algn="ctr" eaLnBrk="1" hangingPunct="1">
              <a:lnSpc>
                <a:spcPct val="90000"/>
              </a:lnSpc>
              <a:buFont typeface="Times" charset="0"/>
              <a:buNone/>
            </a:pPr>
            <a:r>
              <a:rPr lang="en-US" altLang="ja-JP" dirty="0" smtClean="0">
                <a:latin typeface="Trebuchet MS" pitchFamily="34" charset="0"/>
                <a:ea typeface="ＭＳ Ｐゴシック" pitchFamily="50" charset="-128"/>
                <a:cs typeface="Arial" pitchFamily="34" charset="0"/>
                <a:sym typeface="Arial" pitchFamily="34" charset="0"/>
              </a:rPr>
              <a:t>Reza Arefi</a:t>
            </a:r>
            <a:endParaRPr lang="en-US" altLang="ja-JP" dirty="0" smtClean="0">
              <a:latin typeface="Trebuchet MS" pitchFamily="34" charset="0"/>
              <a:ea typeface="ＭＳ Ｐゴシック" pitchFamily="50" charset="-128"/>
              <a:sym typeface="Arial" pitchFamily="34" charset="0"/>
            </a:endParaRPr>
          </a:p>
          <a:p>
            <a:pPr marL="0" lvl="1" indent="0" algn="ctr" eaLnBrk="1" hangingPunct="1">
              <a:lnSpc>
                <a:spcPct val="90000"/>
              </a:lnSpc>
              <a:buFont typeface="Times" charset="0"/>
              <a:buNone/>
            </a:pPr>
            <a:endParaRPr lang="en-US" altLang="ja-JP" dirty="0" smtClean="0">
              <a:latin typeface="Trebuchet MS" pitchFamily="34" charset="0"/>
              <a:ea typeface="ＭＳ Ｐゴシック" pitchFamily="50" charset="-128"/>
              <a:sym typeface="Arial" pitchFamily="34" charset="0"/>
            </a:endParaRPr>
          </a:p>
          <a:p>
            <a:pPr marL="0" lvl="1" indent="0" algn="ctr" eaLnBrk="1" hangingPunct="1">
              <a:lnSpc>
                <a:spcPct val="90000"/>
              </a:lnSpc>
              <a:buFont typeface="Times" charset="0"/>
              <a:buNone/>
            </a:pPr>
            <a:r>
              <a:rPr lang="en-US" altLang="ja-JP" dirty="0" smtClean="0">
                <a:latin typeface="Trebuchet MS" pitchFamily="34" charset="0"/>
                <a:ea typeface="ＭＳ Ｐゴシック" pitchFamily="50" charset="-128"/>
                <a:cs typeface="Arial" pitchFamily="34" charset="0"/>
                <a:sym typeface="Arial" pitchFamily="34" charset="0"/>
              </a:rPr>
              <a:t>802.16’s ITU-R Liaison Official</a:t>
            </a:r>
            <a:endParaRPr lang="en-US" altLang="ja-JP" dirty="0" smtClean="0">
              <a:latin typeface="Trebuchet MS" pitchFamily="34" charset="0"/>
              <a:ea typeface="ＭＳ Ｐゴシック" pitchFamily="50" charset="-128"/>
              <a:sym typeface="Arial" pitchFamily="34" charset="0"/>
            </a:endParaRPr>
          </a:p>
          <a:p>
            <a:pPr marL="0" lvl="1" indent="0" algn="ctr" eaLnBrk="1" hangingPunct="1">
              <a:lnSpc>
                <a:spcPct val="90000"/>
              </a:lnSpc>
              <a:buFont typeface="Times" charset="0"/>
              <a:buNone/>
            </a:pPr>
            <a:endParaRPr lang="en-US" altLang="ja-JP" dirty="0" smtClean="0">
              <a:latin typeface="Trebuchet MS" pitchFamily="34" charset="0"/>
              <a:ea typeface="ＭＳ Ｐゴシック" pitchFamily="50" charset="-128"/>
              <a:sym typeface="Arial" pitchFamily="34" charset="0"/>
            </a:endParaRPr>
          </a:p>
          <a:p>
            <a:pPr marL="0" lvl="1" indent="0" algn="ctr" eaLnBrk="1" hangingPunct="1">
              <a:lnSpc>
                <a:spcPct val="90000"/>
              </a:lnSpc>
              <a:buFont typeface="Times" charset="0"/>
              <a:buNone/>
            </a:pPr>
            <a:endParaRPr lang="en-US" altLang="ja-JP" dirty="0" smtClean="0">
              <a:latin typeface="Trebuchet MS" pitchFamily="34" charset="0"/>
              <a:ea typeface="ＭＳ Ｐゴシック" pitchFamily="50" charset="-128"/>
              <a:sym typeface="Arial" pitchFamily="34" charset="0"/>
            </a:endParaRPr>
          </a:p>
          <a:p>
            <a:pPr marL="0" lvl="1" indent="0" algn="ctr" eaLnBrk="1" hangingPunct="1">
              <a:lnSpc>
                <a:spcPct val="90000"/>
              </a:lnSpc>
              <a:buFont typeface="Times" charset="0"/>
              <a:buNone/>
            </a:pPr>
            <a:r>
              <a:rPr lang="en-US" altLang="ja-JP" dirty="0" smtClean="0">
                <a:latin typeface="Trebuchet MS" pitchFamily="34" charset="0"/>
                <a:ea typeface="ＭＳ Ｐゴシック" pitchFamily="50" charset="-128"/>
                <a:cs typeface="Arial" pitchFamily="34" charset="0"/>
                <a:sym typeface="Arial" pitchFamily="34" charset="0"/>
              </a:rPr>
              <a:t>IEEE 802.16 Session #</a:t>
            </a:r>
            <a:r>
              <a:rPr lang="en-US" altLang="ja-JP" u="sng" dirty="0" smtClean="0">
                <a:latin typeface="Trebuchet MS" pitchFamily="34" charset="0"/>
                <a:ea typeface="ＭＳ Ｐゴシック" pitchFamily="50" charset="-128"/>
                <a:cs typeface="Arial" pitchFamily="34" charset="0"/>
                <a:sym typeface="Arial" pitchFamily="34" charset="0"/>
              </a:rPr>
              <a:t>71</a:t>
            </a:r>
            <a:endParaRPr lang="en-US" altLang="ja-JP" u="sng" dirty="0" smtClean="0">
              <a:latin typeface="Trebuchet MS" pitchFamily="34" charset="0"/>
              <a:ea typeface="ＭＳ Ｐゴシック" pitchFamily="50" charset="-128"/>
              <a:sym typeface="Arial" pitchFamily="34" charset="0"/>
            </a:endParaRPr>
          </a:p>
          <a:p>
            <a:pPr marL="0" lvl="1" indent="0" algn="ctr" eaLnBrk="1" hangingPunct="1">
              <a:lnSpc>
                <a:spcPct val="90000"/>
              </a:lnSpc>
              <a:buFont typeface="Times" charset="0"/>
              <a:buNone/>
            </a:pPr>
            <a:r>
              <a:rPr lang="en-US" altLang="ja-JP" u="sng" dirty="0" smtClean="0">
                <a:latin typeface="Trebuchet MS" pitchFamily="34" charset="0"/>
                <a:ea typeface="ＭＳ Ｐゴシック" pitchFamily="50" charset="-128"/>
                <a:cs typeface="Arial" pitchFamily="34" charset="0"/>
                <a:sym typeface="Arial" pitchFamily="34" charset="0"/>
              </a:rPr>
              <a:t>Taipei</a:t>
            </a:r>
            <a:r>
              <a:rPr lang="en-US" altLang="ja-JP" u="sng" dirty="0" smtClean="0">
                <a:latin typeface="Trebuchet MS" pitchFamily="34" charset="0"/>
                <a:ea typeface="ＭＳ Ｐゴシック" pitchFamily="50" charset="-128"/>
                <a:cs typeface="Arial" pitchFamily="34" charset="0"/>
                <a:sym typeface="Arial" pitchFamily="34" charset="0"/>
              </a:rPr>
              <a:t>, Taiwan, 10-13 January 2011</a:t>
            </a:r>
            <a:endParaRPr lang="en-US" altLang="ja-JP" u="sng" dirty="0" smtClean="0">
              <a:latin typeface="Trebuchet MS" pitchFamily="34" charset="0"/>
              <a:ea typeface="ＭＳ Ｐゴシック" pitchFamily="50" charset="-128"/>
              <a:sym typeface="Arial" pitchFamily="34" charset="0"/>
            </a:endParaRPr>
          </a:p>
          <a:p>
            <a:pPr marL="0" lvl="1" indent="0" algn="ctr" eaLnBrk="1" hangingPunct="1">
              <a:lnSpc>
                <a:spcPct val="90000"/>
              </a:lnSpc>
              <a:buFont typeface="Times" charset="0"/>
              <a:buNone/>
            </a:pPr>
            <a:endParaRPr lang="en-US" altLang="ja-JP" dirty="0" smtClean="0">
              <a:latin typeface="Trebuchet MS" pitchFamily="34" charset="0"/>
              <a:ea typeface="ＭＳ Ｐゴシック" pitchFamily="50" charset="-128"/>
              <a:sym typeface="Arial" pitchFamily="34" charset="0"/>
            </a:endParaRPr>
          </a:p>
          <a:p>
            <a:pPr marL="0" lvl="1" indent="0" algn="ctr" eaLnBrk="1" hangingPunct="1">
              <a:lnSpc>
                <a:spcPct val="90000"/>
              </a:lnSpc>
              <a:buFont typeface="Times" charset="0"/>
              <a:buNone/>
            </a:pPr>
            <a:endParaRPr lang="en-US" altLang="ja-JP" i="1" dirty="0" smtClean="0">
              <a:latin typeface="Trebuchet MS" pitchFamily="34" charset="0"/>
              <a:ea typeface="ＭＳ Ｐゴシック" pitchFamily="50" charset="-128"/>
              <a:sym typeface="Arial" pitchFamily="34" charset="0"/>
            </a:endParaRPr>
          </a:p>
        </p:txBody>
      </p:sp>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1"/>
          <p:cNvSpPr>
            <a:spLocks noGrp="1" noChangeArrowheads="1"/>
          </p:cNvSpPr>
          <p:nvPr>
            <p:ph type="title"/>
          </p:nvPr>
        </p:nvSpPr>
        <p:spPr bwMode="auto">
          <a:xfrm>
            <a:off x="457200" y="223838"/>
            <a:ext cx="8229600" cy="698500"/>
          </a:xfrm>
          <a:noFill/>
          <a:ln w="12700">
            <a:miter lim="800000"/>
            <a:headEnd/>
            <a:tailEnd/>
          </a:ln>
        </p:spPr>
        <p:txBody>
          <a:bodyPr vert="horz" wrap="square" lIns="91440" tIns="45720" rIns="40639" bIns="45720" numCol="1" anchor="t" anchorCtr="0" compatLnSpc="1">
            <a:prstTxWarp prst="textNoShape">
              <a:avLst/>
            </a:prstTxWarp>
          </a:bodyPr>
          <a:lstStyle/>
          <a:p>
            <a:pPr indent="0" eaLnBrk="1" hangingPunct="1"/>
            <a:r>
              <a:rPr lang="en-US" altLang="ja-JP" b="1" dirty="0" smtClean="0">
                <a:latin typeface="Trebuchet MS" pitchFamily="34" charset="0"/>
                <a:ea typeface="ＭＳ Ｐゴシック" pitchFamily="50" charset="-128"/>
              </a:rPr>
              <a:t>Relevant Documents from Previous Sessions</a:t>
            </a:r>
            <a:endParaRPr lang="en-US" altLang="ja-JP" b="1" u="sng" dirty="0" smtClean="0">
              <a:latin typeface="Trebuchet MS" pitchFamily="34" charset="0"/>
              <a:ea typeface="ＭＳ Ｐゴシック" pitchFamily="50" charset="-128"/>
            </a:endParaRPr>
          </a:p>
        </p:txBody>
      </p:sp>
      <p:sp>
        <p:nvSpPr>
          <p:cNvPr id="4099" name="Rectangle 2"/>
          <p:cNvSpPr>
            <a:spLocks noGrp="1" noChangeArrowheads="1"/>
          </p:cNvSpPr>
          <p:nvPr>
            <p:ph type="body" idx="1"/>
          </p:nvPr>
        </p:nvSpPr>
        <p:spPr bwMode="auto">
          <a:xfrm>
            <a:off x="457200" y="1371600"/>
            <a:ext cx="8229600" cy="5257800"/>
          </a:xfrm>
          <a:noFill/>
          <a:ln w="12700">
            <a:miter lim="800000"/>
            <a:headEnd/>
            <a:tailEnd/>
          </a:ln>
        </p:spPr>
        <p:txBody>
          <a:bodyPr vert="horz" wrap="square" lIns="91440" tIns="45720" rIns="40639" bIns="45720" numCol="1" anchor="t" anchorCtr="0" compatLnSpc="1">
            <a:prstTxWarp prst="textNoShape">
              <a:avLst/>
            </a:prstTxWarp>
          </a:bodyPr>
          <a:lstStyle/>
          <a:p>
            <a:pPr marL="342900" eaLnBrk="1" hangingPunct="1">
              <a:lnSpc>
                <a:spcPct val="80000"/>
              </a:lnSpc>
              <a:buSzPct val="125000"/>
            </a:pPr>
            <a:r>
              <a:rPr lang="en-US" altLang="ja-JP" sz="2400" b="1" dirty="0" smtClean="0">
                <a:latin typeface="Trebuchet MS" pitchFamily="34" charset="0"/>
                <a:ea typeface="ＭＳ Ｐゴシック" pitchFamily="50" charset="-128"/>
              </a:rPr>
              <a:t>IEEE L802.16-10/0017r5</a:t>
            </a:r>
          </a:p>
          <a:p>
            <a:pPr marL="0" lvl="1" indent="0" eaLnBrk="1" hangingPunct="1">
              <a:lnSpc>
                <a:spcPct val="80000"/>
              </a:lnSpc>
              <a:buFont typeface="Times" charset="0"/>
              <a:buNone/>
            </a:pPr>
            <a:r>
              <a:rPr lang="en-US" altLang="ja-JP" sz="2000" i="1" dirty="0" smtClean="0">
                <a:latin typeface="Trebuchet MS" pitchFamily="34" charset="0"/>
                <a:ea typeface="ＭＳ Ｐゴシック" pitchFamily="50" charset="-128"/>
              </a:rPr>
              <a:t>IEEE 802.16 ITU-R Liaison Group </a:t>
            </a:r>
            <a:r>
              <a:rPr lang="en-US" altLang="ja-JP" sz="2000" i="1" dirty="0" err="1" smtClean="0">
                <a:latin typeface="Trebuchet MS" pitchFamily="34" charset="0"/>
                <a:ea typeface="ＭＳ Ｐゴシック" pitchFamily="50" charset="-128"/>
              </a:rPr>
              <a:t>Workplan</a:t>
            </a:r>
            <a:r>
              <a:rPr lang="en-US" altLang="ja-JP" sz="2000" i="1" dirty="0" smtClean="0">
                <a:latin typeface="Trebuchet MS" pitchFamily="34" charset="0"/>
                <a:ea typeface="ＭＳ Ｐゴシック" pitchFamily="50" charset="-128"/>
              </a:rPr>
              <a:t> </a:t>
            </a:r>
          </a:p>
          <a:p>
            <a:pPr marL="342900" eaLnBrk="1" hangingPunct="1">
              <a:lnSpc>
                <a:spcPct val="80000"/>
              </a:lnSpc>
              <a:buSzPct val="125000"/>
            </a:pPr>
            <a:r>
              <a:rPr lang="en-US" altLang="ja-JP" sz="2400" b="1" dirty="0" smtClean="0">
                <a:latin typeface="Trebuchet MS" pitchFamily="34" charset="0"/>
                <a:ea typeface="ＭＳ Ｐゴシック" pitchFamily="50" charset="-128"/>
              </a:rPr>
              <a:t>IEEE L802.16-10/0121r7</a:t>
            </a:r>
          </a:p>
          <a:p>
            <a:pPr marL="0" lvl="1" indent="0" eaLnBrk="1" hangingPunct="1">
              <a:lnSpc>
                <a:spcPct val="80000"/>
              </a:lnSpc>
              <a:buFont typeface="Times" charset="0"/>
              <a:buNone/>
            </a:pPr>
            <a:r>
              <a:rPr lang="en-US" altLang="ja-JP" sz="2000" i="1" dirty="0" smtClean="0">
                <a:latin typeface="Trebuchet MS" pitchFamily="34" charset="0"/>
                <a:ea typeface="ＭＳ Ｐゴシック" pitchFamily="50" charset="-128"/>
              </a:rPr>
              <a:t>ITU-R Liaison Group Report to Closing Plenary of Session #70</a:t>
            </a:r>
          </a:p>
          <a:p>
            <a:pPr marL="0" lvl="1" indent="0" eaLnBrk="1" hangingPunct="1">
              <a:lnSpc>
                <a:spcPct val="80000"/>
              </a:lnSpc>
              <a:buFont typeface="Times" charset="0"/>
              <a:buNone/>
            </a:pPr>
            <a:endParaRPr lang="en-US" altLang="ja-JP" sz="2000" i="1" dirty="0" smtClean="0">
              <a:latin typeface="Trebuchet MS" pitchFamily="34" charset="0"/>
              <a:ea typeface="ＭＳ Ｐゴシック" pitchFamily="50" charset="-128"/>
            </a:endParaRPr>
          </a:p>
          <a:p>
            <a:pPr marL="0" lvl="1" indent="0" eaLnBrk="1" hangingPunct="1">
              <a:lnSpc>
                <a:spcPct val="80000"/>
              </a:lnSpc>
              <a:buFont typeface="Times" charset="0"/>
              <a:buNone/>
            </a:pPr>
            <a:endParaRPr lang="en-US" altLang="ja-JP" sz="2400" dirty="0" smtClean="0">
              <a:latin typeface="Trebuchet MS" pitchFamily="34" charset="0"/>
              <a:ea typeface="ＭＳ Ｐゴシック" pitchFamily="50" charset="-128"/>
            </a:endParaRPr>
          </a:p>
          <a:p>
            <a:pPr marL="342900" eaLnBrk="1" hangingPunct="1">
              <a:lnSpc>
                <a:spcPct val="80000"/>
              </a:lnSpc>
            </a:pPr>
            <a:endParaRPr lang="en-US" altLang="ja-JP" sz="2400" i="1" dirty="0" smtClean="0">
              <a:latin typeface="Trebuchet MS" pitchFamily="34" charset="0"/>
              <a:ea typeface="ＭＳ Ｐゴシック" pitchFamily="50" charset="-128"/>
            </a:endParaRPr>
          </a:p>
          <a:p>
            <a:pPr marL="0" lvl="1" indent="0" eaLnBrk="1" hangingPunct="1">
              <a:lnSpc>
                <a:spcPct val="80000"/>
              </a:lnSpc>
              <a:buSzPct val="125000"/>
              <a:buFont typeface="Times" charset="0"/>
              <a:buNone/>
            </a:pPr>
            <a:r>
              <a:rPr lang="en-US" altLang="ja-JP" sz="2400" dirty="0" smtClean="0">
                <a:latin typeface="Trebuchet MS" pitchFamily="34" charset="0"/>
                <a:ea typeface="ＭＳ Ｐゴシック" pitchFamily="50" charset="-128"/>
              </a:rPr>
              <a:t>========== Also ===========</a:t>
            </a:r>
          </a:p>
          <a:p>
            <a:pPr marL="342900" eaLnBrk="1" hangingPunct="1">
              <a:lnSpc>
                <a:spcPct val="80000"/>
              </a:lnSpc>
              <a:buSzPct val="125000"/>
            </a:pPr>
            <a:r>
              <a:rPr lang="en-US" altLang="ja-JP" sz="2400" b="1" dirty="0" smtClean="0">
                <a:latin typeface="Trebuchet MS" pitchFamily="34" charset="0"/>
                <a:ea typeface="ＭＳ Ｐゴシック" pitchFamily="50" charset="-128"/>
              </a:rPr>
              <a:t>IEEE L802.16-08/079</a:t>
            </a:r>
          </a:p>
          <a:p>
            <a:pPr marL="0" lvl="1" indent="0" eaLnBrk="1" hangingPunct="1">
              <a:lnSpc>
                <a:spcPct val="80000"/>
              </a:lnSpc>
              <a:buNone/>
            </a:pPr>
            <a:r>
              <a:rPr lang="en-US" altLang="ja-JP" sz="2000" i="1" dirty="0" smtClean="0">
                <a:latin typeface="Trebuchet MS" pitchFamily="34" charset="0"/>
                <a:ea typeface="ＭＳ Ｐゴシック" pitchFamily="50" charset="-128"/>
              </a:rPr>
              <a:t>IEEE 802.18 IMT-Advanced review process (IEEE 802.18-08-0058/r6)</a:t>
            </a:r>
          </a:p>
        </p:txBody>
      </p:sp>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1"/>
          <p:cNvSpPr>
            <a:spLocks noGrp="1" noChangeArrowheads="1"/>
          </p:cNvSpPr>
          <p:nvPr>
            <p:ph type="title"/>
          </p:nvPr>
        </p:nvSpPr>
        <p:spPr bwMode="auto">
          <a:xfrm>
            <a:off x="457200" y="223838"/>
            <a:ext cx="8229600" cy="698500"/>
          </a:xfrm>
          <a:noFill/>
          <a:ln w="12700">
            <a:miter lim="800000"/>
            <a:headEnd/>
            <a:tailEnd/>
          </a:ln>
        </p:spPr>
        <p:txBody>
          <a:bodyPr vert="horz" wrap="square" lIns="91440" tIns="45720" rIns="40639" bIns="45720" numCol="1" anchor="t" anchorCtr="0" compatLnSpc="1">
            <a:prstTxWarp prst="textNoShape">
              <a:avLst/>
            </a:prstTxWarp>
          </a:bodyPr>
          <a:lstStyle/>
          <a:p>
            <a:pPr indent="0" eaLnBrk="1" hangingPunct="1"/>
            <a:r>
              <a:rPr lang="en-US" altLang="ja-JP" b="1" dirty="0" smtClean="0">
                <a:latin typeface="Trebuchet MS" pitchFamily="34" charset="0"/>
                <a:ea typeface="ＭＳ Ｐゴシック" pitchFamily="50" charset="-128"/>
              </a:rPr>
              <a:t>Input Documents for Session #</a:t>
            </a:r>
            <a:r>
              <a:rPr lang="en-US" altLang="ja-JP" b="1" u="sng" dirty="0" smtClean="0">
                <a:latin typeface="Trebuchet MS" pitchFamily="34" charset="0"/>
                <a:ea typeface="ＭＳ Ｐゴシック" pitchFamily="50" charset="-128"/>
              </a:rPr>
              <a:t>71</a:t>
            </a:r>
            <a:endParaRPr lang="en-US" altLang="ja-JP" b="1" u="sng" dirty="0" smtClean="0">
              <a:latin typeface="Trebuchet MS" pitchFamily="34" charset="0"/>
              <a:ea typeface="ＭＳ Ｐゴシック" pitchFamily="50" charset="-128"/>
            </a:endParaRPr>
          </a:p>
        </p:txBody>
      </p:sp>
      <p:sp>
        <p:nvSpPr>
          <p:cNvPr id="4099" name="Rectangle 2"/>
          <p:cNvSpPr>
            <a:spLocks noGrp="1" noChangeArrowheads="1"/>
          </p:cNvSpPr>
          <p:nvPr>
            <p:ph type="body" idx="1"/>
          </p:nvPr>
        </p:nvSpPr>
        <p:spPr bwMode="auto">
          <a:xfrm>
            <a:off x="457200" y="1371600"/>
            <a:ext cx="8229600" cy="5257800"/>
          </a:xfrm>
          <a:noFill/>
          <a:ln w="12700">
            <a:miter lim="800000"/>
            <a:headEnd/>
            <a:tailEnd/>
          </a:ln>
        </p:spPr>
        <p:txBody>
          <a:bodyPr vert="horz" wrap="square" lIns="91440" tIns="45720" rIns="40639" bIns="45720" numCol="1" anchor="t" anchorCtr="0" compatLnSpc="1">
            <a:prstTxWarp prst="textNoShape">
              <a:avLst/>
            </a:prstTxWarp>
          </a:bodyPr>
          <a:lstStyle/>
          <a:p>
            <a:pPr marL="342900" lvl="1" indent="-342900" eaLnBrk="1" hangingPunct="1">
              <a:lnSpc>
                <a:spcPct val="80000"/>
              </a:lnSpc>
              <a:spcBef>
                <a:spcPts val="800"/>
              </a:spcBef>
              <a:buSzPct val="125000"/>
              <a:buNone/>
            </a:pPr>
            <a:r>
              <a:rPr lang="en-US" altLang="ja-JP" sz="2400" u="sng" dirty="0" smtClean="0">
                <a:latin typeface="Trebuchet MS" pitchFamily="34" charset="0"/>
                <a:ea typeface="ＭＳ Ｐゴシック" pitchFamily="50" charset="-128"/>
              </a:rPr>
              <a:t>Liaisons</a:t>
            </a:r>
          </a:p>
          <a:p>
            <a:pPr marL="342900" eaLnBrk="1" hangingPunct="1">
              <a:lnSpc>
                <a:spcPct val="80000"/>
              </a:lnSpc>
              <a:buSzPct val="125000"/>
            </a:pPr>
            <a:r>
              <a:rPr lang="en-US" sz="2000" b="1" dirty="0" smtClean="0">
                <a:latin typeface="Trebuchet MS" pitchFamily="34" charset="0"/>
                <a:hlinkClick r:id="rId2" action="ppaction://hlinkfile"/>
              </a:rPr>
              <a:t>IEEE L802.16-10/0124</a:t>
            </a:r>
            <a:r>
              <a:rPr lang="en-US" sz="2000" b="1" dirty="0" smtClean="0">
                <a:latin typeface="Trebuchet MS" pitchFamily="34" charset="0"/>
              </a:rPr>
              <a:t> </a:t>
            </a:r>
            <a:r>
              <a:rPr lang="en-US" sz="2000" b="1" dirty="0" smtClean="0">
                <a:latin typeface="Trebuchet MS" pitchFamily="34" charset="0"/>
              </a:rPr>
              <a:t> </a:t>
            </a:r>
            <a:r>
              <a:rPr lang="en-US" sz="2000" dirty="0" smtClean="0">
                <a:latin typeface="Trebuchet MS" pitchFamily="34" charset="0"/>
              </a:rPr>
              <a:t>- [liaison </a:t>
            </a:r>
            <a:r>
              <a:rPr lang="en-US" sz="2000" dirty="0" smtClean="0">
                <a:latin typeface="Trebuchet MS" pitchFamily="34" charset="0"/>
              </a:rPr>
              <a:t>from ITU-R WP 5D] Coexistence Studies in relation to Resolution 224 and Question ITU-R 229/5 (2010-11-16) </a:t>
            </a:r>
          </a:p>
          <a:p>
            <a:pPr marL="342900" eaLnBrk="1" hangingPunct="1">
              <a:lnSpc>
                <a:spcPct val="80000"/>
              </a:lnSpc>
              <a:buSzPct val="125000"/>
            </a:pPr>
            <a:r>
              <a:rPr lang="en-US" altLang="ja-JP" sz="2000" b="1" dirty="0" smtClean="0">
                <a:latin typeface="Trebuchet MS" pitchFamily="34" charset="0"/>
                <a:ea typeface="ＭＳ Ｐゴシック" pitchFamily="50" charset="-128"/>
              </a:rPr>
              <a:t>IEEE L802.16-10/0105 - </a:t>
            </a:r>
            <a:r>
              <a:rPr lang="en-US" altLang="ja-JP" sz="2000" dirty="0" smtClean="0">
                <a:latin typeface="Trebuchet MS" pitchFamily="34" charset="0"/>
                <a:ea typeface="ＭＳ Ｐゴシック" pitchFamily="50" charset="-128"/>
              </a:rPr>
              <a:t>[</a:t>
            </a:r>
            <a:r>
              <a:rPr lang="en-US" altLang="ja-JP" sz="2000" dirty="0" smtClean="0">
                <a:latin typeface="Trebuchet MS" pitchFamily="34" charset="0"/>
                <a:ea typeface="ＭＳ Ｐゴシック" pitchFamily="50" charset="-128"/>
              </a:rPr>
              <a:t>LS from ITU-R WP 5D] Liaison Statement on IMT-Advanced Development (2010-10-20)</a:t>
            </a:r>
          </a:p>
          <a:p>
            <a:pPr marL="342900" eaLnBrk="1" hangingPunct="1">
              <a:lnSpc>
                <a:spcPct val="80000"/>
              </a:lnSpc>
            </a:pPr>
            <a:endParaRPr lang="en-US" altLang="ja-JP" sz="2400" i="1" dirty="0" smtClean="0">
              <a:latin typeface="Trebuchet MS" pitchFamily="34" charset="0"/>
              <a:ea typeface="ＭＳ Ｐゴシック" pitchFamily="50" charset="-128"/>
            </a:endParaRPr>
          </a:p>
          <a:p>
            <a:pPr marL="0" lvl="1" indent="0" eaLnBrk="1" hangingPunct="1">
              <a:lnSpc>
                <a:spcPct val="80000"/>
              </a:lnSpc>
              <a:buSzPct val="125000"/>
              <a:buFont typeface="Times" charset="0"/>
              <a:buNone/>
            </a:pPr>
            <a:r>
              <a:rPr lang="en-US" altLang="ja-JP" sz="2400" u="sng" dirty="0" smtClean="0">
                <a:latin typeface="Trebuchet MS" pitchFamily="34" charset="0"/>
                <a:ea typeface="ＭＳ Ｐゴシック" pitchFamily="50" charset="-128"/>
              </a:rPr>
              <a:t>Contributions</a:t>
            </a:r>
          </a:p>
          <a:p>
            <a:pPr marL="342900" eaLnBrk="1" hangingPunct="1">
              <a:lnSpc>
                <a:spcPct val="80000"/>
              </a:lnSpc>
              <a:buSzPct val="125000"/>
            </a:pPr>
            <a:r>
              <a:rPr lang="en-US" altLang="ja-JP" sz="2000" b="1" dirty="0" smtClean="0">
                <a:latin typeface="Trebuchet MS" pitchFamily="34" charset="0"/>
                <a:ea typeface="ＭＳ Ｐゴシック" pitchFamily="50" charset="-128"/>
              </a:rPr>
              <a:t>IEEE </a:t>
            </a:r>
            <a:r>
              <a:rPr lang="en-US" altLang="ja-JP" sz="2000" b="1" dirty="0" smtClean="0">
                <a:latin typeface="Trebuchet MS" pitchFamily="34" charset="0"/>
                <a:ea typeface="ＭＳ Ｐゴシック" pitchFamily="50" charset="-128"/>
              </a:rPr>
              <a:t>L802.16itu-10/00xx - </a:t>
            </a:r>
            <a:r>
              <a:rPr lang="en-US" altLang="ja-JP" sz="2000" i="1" dirty="0" smtClean="0">
                <a:latin typeface="Trebuchet MS" pitchFamily="34" charset="0"/>
                <a:ea typeface="ＭＳ Ｐゴシック" pitchFamily="50" charset="-128"/>
              </a:rPr>
              <a:t>Input </a:t>
            </a:r>
            <a:r>
              <a:rPr lang="en-US" altLang="ja-JP" sz="2000" i="1" dirty="0" smtClean="0">
                <a:latin typeface="Trebuchet MS" pitchFamily="34" charset="0"/>
                <a:ea typeface="ＭＳ Ｐゴシック" pitchFamily="50" charset="-128"/>
              </a:rPr>
              <a:t>for Annex B of Recommendation ITU-R M.[IMT.RSPEC]</a:t>
            </a:r>
          </a:p>
        </p:txBody>
      </p:sp>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1"/>
          <p:cNvSpPr>
            <a:spLocks noGrp="1" noChangeArrowheads="1"/>
          </p:cNvSpPr>
          <p:nvPr>
            <p:ph type="title"/>
          </p:nvPr>
        </p:nvSpPr>
        <p:spPr bwMode="auto">
          <a:xfrm>
            <a:off x="457200" y="223838"/>
            <a:ext cx="8229600" cy="698500"/>
          </a:xfrm>
          <a:noFill/>
          <a:ln w="12700">
            <a:miter lim="800000"/>
            <a:headEnd/>
            <a:tailEnd/>
          </a:ln>
        </p:spPr>
        <p:txBody>
          <a:bodyPr vert="horz" wrap="square" lIns="91440" tIns="45720" rIns="40639" bIns="45720" numCol="1" anchor="t" anchorCtr="0" compatLnSpc="1">
            <a:prstTxWarp prst="textNoShape">
              <a:avLst/>
            </a:prstTxWarp>
          </a:bodyPr>
          <a:lstStyle/>
          <a:p>
            <a:pPr indent="0" eaLnBrk="1" hangingPunct="1"/>
            <a:r>
              <a:rPr lang="en-US" altLang="ja-JP" b="1" dirty="0" smtClean="0">
                <a:latin typeface="Trebuchet MS" pitchFamily="34" charset="0"/>
                <a:ea typeface="ＭＳ Ｐゴシック" pitchFamily="50" charset="-128"/>
              </a:rPr>
              <a:t>Proposed Objectives for Session #</a:t>
            </a:r>
            <a:r>
              <a:rPr lang="en-US" altLang="ja-JP" b="1" u="sng" dirty="0" smtClean="0">
                <a:latin typeface="Trebuchet MS" pitchFamily="34" charset="0"/>
                <a:ea typeface="ＭＳ Ｐゴシック" pitchFamily="50" charset="-128"/>
              </a:rPr>
              <a:t>71</a:t>
            </a:r>
            <a:endParaRPr lang="en-US" altLang="ja-JP" b="1" u="sng" dirty="0" smtClean="0">
              <a:latin typeface="Trebuchet MS" pitchFamily="34" charset="0"/>
              <a:ea typeface="ＭＳ Ｐゴシック" pitchFamily="50" charset="-128"/>
            </a:endParaRPr>
          </a:p>
        </p:txBody>
      </p:sp>
      <p:sp>
        <p:nvSpPr>
          <p:cNvPr id="6147" name="Rectangle 2"/>
          <p:cNvSpPr>
            <a:spLocks noGrp="1" noChangeArrowheads="1"/>
          </p:cNvSpPr>
          <p:nvPr>
            <p:ph type="body" idx="1"/>
          </p:nvPr>
        </p:nvSpPr>
        <p:spPr bwMode="auto">
          <a:xfrm>
            <a:off x="457200" y="1219200"/>
            <a:ext cx="8229600" cy="5257800"/>
          </a:xfrm>
          <a:ln w="12700">
            <a:miter lim="800000"/>
            <a:headEnd/>
            <a:tailEnd/>
          </a:ln>
        </p:spPr>
        <p:txBody>
          <a:bodyPr vert="horz" wrap="square" lIns="91440" tIns="45720" rIns="40639" bIns="45720" numCol="1" anchor="t" anchorCtr="0" compatLnSpc="1">
            <a:prstTxWarp prst="textNoShape">
              <a:avLst/>
            </a:prstTxWarp>
          </a:bodyPr>
          <a:lstStyle/>
          <a:p>
            <a:pPr marL="0" indent="0" eaLnBrk="1" hangingPunct="1">
              <a:lnSpc>
                <a:spcPct val="80000"/>
              </a:lnSpc>
              <a:buFont typeface="Times" charset="0"/>
              <a:buNone/>
            </a:pPr>
            <a:r>
              <a:rPr lang="en-US" altLang="ja-JP" sz="2400" dirty="0" smtClean="0">
                <a:latin typeface="Trebuchet MS" pitchFamily="34" charset="0"/>
                <a:ea typeface="ＭＳ Ｐゴシック" pitchFamily="50" charset="-128"/>
              </a:rPr>
              <a:t>per </a:t>
            </a:r>
            <a:r>
              <a:rPr lang="en-US" altLang="ja-JP" sz="2400" dirty="0" err="1" smtClean="0">
                <a:latin typeface="Trebuchet MS" pitchFamily="34" charset="0"/>
                <a:ea typeface="ＭＳ Ｐゴシック" pitchFamily="50" charset="-128"/>
              </a:rPr>
              <a:t>Workplan</a:t>
            </a:r>
            <a:endParaRPr lang="en-US" altLang="ja-JP" sz="1800" i="1" dirty="0" smtClean="0">
              <a:latin typeface="Trebuchet MS" pitchFamily="34" charset="0"/>
              <a:ea typeface="ＭＳ Ｐゴシック" pitchFamily="50" charset="-128"/>
            </a:endParaRPr>
          </a:p>
          <a:p>
            <a:pPr lvl="0"/>
            <a:r>
              <a:rPr lang="en-US" sz="1400" dirty="0" smtClean="0"/>
              <a:t>Further develop contribution for IMT.RSPEC (Overview in B.1 &amp; titles and synopses of the GCS in B.2)</a:t>
            </a:r>
          </a:p>
          <a:p>
            <a:pPr lvl="0"/>
            <a:r>
              <a:rPr lang="en-US" sz="1400" dirty="0" smtClean="0"/>
              <a:t>Send LS to ARIB, TTA and the WiMAX Forum on the status of preparations for submission towards IMT.RSPEC</a:t>
            </a:r>
          </a:p>
          <a:p>
            <a:pPr lvl="0"/>
            <a:r>
              <a:rPr lang="en-US" sz="1400" dirty="0" smtClean="0"/>
              <a:t>Develop contribution to WP 5D on M.1224 (to provide Abbreviations), Ref: IEEE L802.16-10/0107</a:t>
            </a:r>
          </a:p>
          <a:p>
            <a:pPr lvl="0"/>
            <a:r>
              <a:rPr lang="en-US" sz="1400" dirty="0" smtClean="0"/>
              <a:t>Develop a plan for the March 2011 WATO meeting</a:t>
            </a:r>
          </a:p>
          <a:p>
            <a:r>
              <a:rPr lang="en-US" sz="1400" dirty="0" smtClean="0"/>
              <a:t>Prepare input material for WP 5D Workshop on IMT for the Next Decade (Apr-Jul 2011) </a:t>
            </a:r>
          </a:p>
          <a:p>
            <a:pPr>
              <a:buNone/>
            </a:pPr>
            <a:r>
              <a:rPr lang="en-US" altLang="ja-JP" sz="2400" dirty="0" smtClean="0">
                <a:latin typeface="Trebuchet MS" pitchFamily="34" charset="0"/>
                <a:ea typeface="ＭＳ Ｐゴシック" pitchFamily="50" charset="-128"/>
              </a:rPr>
              <a:t>beyond </a:t>
            </a:r>
            <a:r>
              <a:rPr lang="en-US" altLang="ja-JP" sz="2400" dirty="0" err="1" smtClean="0">
                <a:latin typeface="Trebuchet MS" pitchFamily="34" charset="0"/>
                <a:ea typeface="ＭＳ Ｐゴシック" pitchFamily="50" charset="-128"/>
              </a:rPr>
              <a:t>Workplan</a:t>
            </a:r>
            <a:endParaRPr lang="en-US" altLang="ja-JP" sz="1800" i="1" dirty="0" smtClean="0">
              <a:latin typeface="Trebuchet MS" pitchFamily="34" charset="0"/>
              <a:ea typeface="ＭＳ Ｐゴシック" pitchFamily="50" charset="-128"/>
            </a:endParaRPr>
          </a:p>
          <a:p>
            <a:pPr marL="0" indent="0" eaLnBrk="1" hangingPunct="1">
              <a:lnSpc>
                <a:spcPct val="80000"/>
              </a:lnSpc>
              <a:buSzPct val="125000"/>
            </a:pPr>
            <a:r>
              <a:rPr lang="en-US" altLang="ja-JP" sz="1400" dirty="0" smtClean="0"/>
              <a:t>       Review input contributions and take appropriate action</a:t>
            </a:r>
          </a:p>
          <a:p>
            <a:pPr marL="0" indent="0" eaLnBrk="1" hangingPunct="1">
              <a:lnSpc>
                <a:spcPct val="80000"/>
              </a:lnSpc>
              <a:buSzPct val="125000"/>
            </a:pPr>
            <a:r>
              <a:rPr lang="en-US" altLang="ja-JP" sz="1400" dirty="0" smtClean="0"/>
              <a:t>       Review input liaison statements and prepare responses as appropriate</a:t>
            </a:r>
          </a:p>
          <a:p>
            <a:pPr marL="0" indent="0" eaLnBrk="1" hangingPunct="1">
              <a:lnSpc>
                <a:spcPct val="80000"/>
              </a:lnSpc>
              <a:buSzPct val="125000"/>
            </a:pPr>
            <a:r>
              <a:rPr lang="en-US" altLang="ja-JP" sz="1400" dirty="0" smtClean="0"/>
              <a:t>       Update ITU LG </a:t>
            </a:r>
            <a:r>
              <a:rPr lang="en-US" altLang="ja-JP" sz="1400" dirty="0" err="1" smtClean="0"/>
              <a:t>workplan</a:t>
            </a:r>
            <a:r>
              <a:rPr lang="en-US" altLang="ja-JP" sz="1400" dirty="0" smtClean="0"/>
              <a:t> as appropriate</a:t>
            </a:r>
          </a:p>
          <a:p>
            <a:pPr marL="0" indent="0" eaLnBrk="1" hangingPunct="1">
              <a:lnSpc>
                <a:spcPct val="80000"/>
              </a:lnSpc>
              <a:buSzPct val="125000"/>
              <a:buFont typeface="Times" charset="0"/>
              <a:buNone/>
            </a:pPr>
            <a:endParaRPr lang="en-US" altLang="ja-JP" sz="1400" dirty="0" smtClean="0"/>
          </a:p>
        </p:txBody>
      </p:sp>
    </p:spTree>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title"/>
          </p:nvPr>
        </p:nvSpPr>
        <p:spPr bwMode="auto">
          <a:noFill/>
          <a:ln>
            <a:miter lim="800000"/>
            <a:headEnd/>
            <a:tailEnd/>
          </a:ln>
        </p:spPr>
        <p:txBody>
          <a:bodyPr vert="horz" wrap="square" lIns="91440" tIns="45720" rIns="91440" bIns="45720" numCol="1" anchor="t" anchorCtr="0" compatLnSpc="1">
            <a:prstTxWarp prst="textNoShape">
              <a:avLst/>
            </a:prstTxWarp>
          </a:bodyPr>
          <a:lstStyle/>
          <a:p>
            <a:r>
              <a:rPr lang="en-US" altLang="ja-JP" b="1" smtClean="0">
                <a:latin typeface="Trebuchet MS" pitchFamily="34" charset="0"/>
                <a:ea typeface="ＭＳ Ｐゴシック" pitchFamily="50" charset="-128"/>
              </a:rPr>
              <a:t>Proposed Agenda for the Week</a:t>
            </a:r>
          </a:p>
        </p:txBody>
      </p:sp>
      <p:sp>
        <p:nvSpPr>
          <p:cNvPr id="3" name="Content Placeholder 2"/>
          <p:cNvSpPr>
            <a:spLocks noGrp="1"/>
          </p:cNvSpPr>
          <p:nvPr>
            <p:ph idx="1"/>
          </p:nvPr>
        </p:nvSpPr>
        <p:spPr>
          <a:xfrm>
            <a:off x="457200" y="1143000"/>
            <a:ext cx="8229600" cy="4983163"/>
          </a:xfrm>
        </p:spPr>
        <p:txBody>
          <a:bodyPr vert="horz" wrap="square" lIns="91440" tIns="45720" rIns="91440" bIns="45720" numCol="1" anchor="t" anchorCtr="0" compatLnSpc="1">
            <a:prstTxWarp prst="textNoShape">
              <a:avLst/>
            </a:prstTxWarp>
          </a:bodyPr>
          <a:lstStyle/>
          <a:p>
            <a:pPr eaLnBrk="1" hangingPunct="1">
              <a:buSzPct val="99000"/>
              <a:buFont typeface="Times" charset="0"/>
              <a:buAutoNum type="arabicParenR"/>
            </a:pPr>
            <a:r>
              <a:rPr lang="en-US" altLang="ja-JP" sz="1800" dirty="0" smtClean="0">
                <a:latin typeface="Trebuchet MS" pitchFamily="34" charset="0"/>
                <a:ea typeface="ＭＳ Ｐゴシック" pitchFamily="50" charset="-128"/>
              </a:rPr>
              <a:t>Introduction, approval of the agenda</a:t>
            </a:r>
          </a:p>
          <a:p>
            <a:pPr eaLnBrk="1" hangingPunct="1">
              <a:buSzPct val="99000"/>
              <a:buFont typeface="Times" charset="0"/>
              <a:buAutoNum type="arabicParenR"/>
            </a:pPr>
            <a:r>
              <a:rPr lang="en-US" altLang="ja-JP" sz="1800" dirty="0" smtClean="0">
                <a:latin typeface="Trebuchet MS" pitchFamily="34" charset="0"/>
                <a:ea typeface="ＭＳ Ｐゴシック" pitchFamily="50" charset="-128"/>
              </a:rPr>
              <a:t>Review and follow </a:t>
            </a:r>
            <a:r>
              <a:rPr lang="en-US" altLang="ja-JP" sz="1800" dirty="0" err="1" smtClean="0">
                <a:latin typeface="Trebuchet MS" pitchFamily="34" charset="0"/>
                <a:ea typeface="ＭＳ Ｐゴシック" pitchFamily="50" charset="-128"/>
              </a:rPr>
              <a:t>workplan</a:t>
            </a:r>
            <a:r>
              <a:rPr lang="en-US" altLang="ja-JP" sz="1800" dirty="0" smtClean="0">
                <a:latin typeface="Trebuchet MS" pitchFamily="34" charset="0"/>
                <a:ea typeface="ＭＳ Ｐゴシック" pitchFamily="50" charset="-128"/>
              </a:rPr>
              <a:t> of IEEE L802.16-10/0017r5</a:t>
            </a:r>
          </a:p>
          <a:p>
            <a:pPr eaLnBrk="1" hangingPunct="1">
              <a:buSzPct val="99000"/>
              <a:buFont typeface="Times" charset="0"/>
              <a:buAutoNum type="arabicParenR"/>
            </a:pPr>
            <a:r>
              <a:rPr lang="en-US" altLang="ja-JP" sz="1800" dirty="0" smtClean="0">
                <a:latin typeface="Trebuchet MS" pitchFamily="34" charset="0"/>
                <a:ea typeface="ＭＳ Ｐゴシック" pitchFamily="50" charset="-128"/>
              </a:rPr>
              <a:t>Review input contributions and liaisons and prepare responses and any other output documents to external organizations as necessary</a:t>
            </a:r>
          </a:p>
          <a:p>
            <a:pPr eaLnBrk="1" hangingPunct="1">
              <a:spcBef>
                <a:spcPct val="0"/>
              </a:spcBef>
              <a:buSzTx/>
              <a:buFont typeface="Times" charset="0"/>
              <a:buAutoNum type="arabicParenR"/>
            </a:pPr>
            <a:r>
              <a:rPr lang="en-US" altLang="ja-JP" sz="1800" dirty="0" smtClean="0">
                <a:latin typeface="Trebuchet MS" pitchFamily="34" charset="0"/>
                <a:ea typeface="ＭＳ Ｐゴシック" pitchFamily="50" charset="-128"/>
              </a:rPr>
              <a:t>Update </a:t>
            </a:r>
            <a:r>
              <a:rPr lang="en-US" altLang="ja-JP" sz="1800" dirty="0" err="1" smtClean="0">
                <a:latin typeface="Trebuchet MS" pitchFamily="34" charset="0"/>
                <a:ea typeface="ＭＳ Ｐゴシック" pitchFamily="50" charset="-128"/>
              </a:rPr>
              <a:t>workplan</a:t>
            </a:r>
            <a:endParaRPr lang="en-US" altLang="ja-JP" sz="1400" dirty="0" smtClean="0">
              <a:latin typeface="Trebuchet MS" pitchFamily="34" charset="0"/>
              <a:ea typeface="ＭＳ Ｐゴシック" pitchFamily="50" charset="-128"/>
            </a:endParaRPr>
          </a:p>
          <a:p>
            <a:pPr eaLnBrk="1" hangingPunct="1">
              <a:spcBef>
                <a:spcPct val="0"/>
              </a:spcBef>
              <a:buSzTx/>
              <a:buFont typeface="Times" charset="0"/>
              <a:buAutoNum type="arabicParenR"/>
            </a:pPr>
            <a:r>
              <a:rPr lang="en-US" altLang="ja-JP" sz="1800" dirty="0" smtClean="0">
                <a:latin typeface="Trebuchet MS" pitchFamily="34" charset="0"/>
                <a:ea typeface="ＭＳ Ｐゴシック" pitchFamily="50" charset="-128"/>
              </a:rPr>
              <a:t>Approve all outgoing documents</a:t>
            </a:r>
            <a:endParaRPr lang="en-US" altLang="ja-JP" sz="1400" dirty="0" smtClean="0">
              <a:latin typeface="Trebuchet MS" pitchFamily="34" charset="0"/>
              <a:ea typeface="ＭＳ Ｐゴシック" pitchFamily="50" charset="-128"/>
            </a:endParaRPr>
          </a:p>
          <a:p>
            <a:pPr eaLnBrk="1" hangingPunct="1">
              <a:spcBef>
                <a:spcPct val="0"/>
              </a:spcBef>
              <a:buSzTx/>
              <a:buFont typeface="Times" charset="0"/>
              <a:buAutoNum type="arabicParenR"/>
            </a:pPr>
            <a:r>
              <a:rPr lang="en-US" altLang="ja-JP" sz="1800" dirty="0" smtClean="0">
                <a:latin typeface="Trebuchet MS" pitchFamily="34" charset="0"/>
                <a:ea typeface="ＭＳ Ｐゴシック" pitchFamily="50" charset="-128"/>
              </a:rPr>
              <a:t>Other business</a:t>
            </a:r>
          </a:p>
        </p:txBody>
      </p:sp>
    </p:spTree>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31"/>
          <p:cNvSpPr>
            <a:spLocks noGrp="1" noChangeArrowheads="1"/>
          </p:cNvSpPr>
          <p:nvPr>
            <p:ph type="title"/>
          </p:nvPr>
        </p:nvSpPr>
        <p:spPr bwMode="auto">
          <a:xfrm>
            <a:off x="457200" y="0"/>
            <a:ext cx="8229600" cy="868363"/>
          </a:xfrm>
          <a:noFill/>
          <a:ln>
            <a:miter lim="800000"/>
            <a:headEnd/>
            <a:tailEnd/>
          </a:ln>
        </p:spPr>
        <p:txBody>
          <a:bodyPr vert="horz" wrap="square" lIns="91440" tIns="45720" rIns="91440" bIns="45720" numCol="1" anchor="t" anchorCtr="0" compatLnSpc="1">
            <a:prstTxWarp prst="textNoShape">
              <a:avLst/>
            </a:prstTxWarp>
          </a:bodyPr>
          <a:lstStyle/>
          <a:p>
            <a:pPr indent="0" eaLnBrk="1" hangingPunct="1"/>
            <a:r>
              <a:rPr lang="en-US" altLang="ja-JP" b="1" dirty="0" smtClean="0">
                <a:latin typeface="Trebuchet MS" pitchFamily="34" charset="0"/>
                <a:ea typeface="ＭＳ Ｐゴシック" pitchFamily="50" charset="-128"/>
              </a:rPr>
              <a:t>Proposed schedule for the Week</a:t>
            </a:r>
            <a:br>
              <a:rPr lang="en-US" altLang="ja-JP" b="1" dirty="0" smtClean="0">
                <a:latin typeface="Trebuchet MS" pitchFamily="34" charset="0"/>
                <a:ea typeface="ＭＳ Ｐゴシック" pitchFamily="50" charset="-128"/>
              </a:rPr>
            </a:br>
            <a:r>
              <a:rPr lang="en-US" altLang="ja-JP" sz="2400" b="1" dirty="0" smtClean="0">
                <a:latin typeface="Trebuchet MS" pitchFamily="34" charset="0"/>
                <a:ea typeface="ＭＳ Ｐゴシック" pitchFamily="50" charset="-128"/>
              </a:rPr>
              <a:t>(Room: </a:t>
            </a:r>
            <a:r>
              <a:rPr lang="en-US" altLang="ja-JP" sz="2400" b="1" dirty="0" smtClean="0">
                <a:latin typeface="Trebuchet MS" pitchFamily="34" charset="0"/>
                <a:ea typeface="ＭＳ Ｐゴシック" pitchFamily="50" charset="-128"/>
              </a:rPr>
              <a:t>V103</a:t>
            </a:r>
            <a:r>
              <a:rPr lang="en-US" altLang="ja-JP" sz="2400" b="1" dirty="0" smtClean="0">
                <a:latin typeface="Trebuchet MS" pitchFamily="34" charset="0"/>
                <a:ea typeface="ＭＳ Ｐゴシック" pitchFamily="50" charset="-128"/>
              </a:rPr>
              <a:t>)</a:t>
            </a:r>
            <a:endParaRPr lang="en-US" altLang="ja-JP" b="1" dirty="0" smtClean="0">
              <a:latin typeface="Trebuchet MS" pitchFamily="34" charset="0"/>
              <a:ea typeface="ＭＳ Ｐゴシック" pitchFamily="50" charset="-128"/>
            </a:endParaRPr>
          </a:p>
        </p:txBody>
      </p:sp>
      <p:graphicFrame>
        <p:nvGraphicFramePr>
          <p:cNvPr id="5" name="Table Placeholder 4"/>
          <p:cNvGraphicFramePr>
            <a:graphicFrameLocks noGrp="1"/>
          </p:cNvGraphicFramePr>
          <p:nvPr>
            <p:ph type="tbl" idx="1"/>
          </p:nvPr>
        </p:nvGraphicFramePr>
        <p:xfrm>
          <a:off x="0" y="1066800"/>
          <a:ext cx="9144000" cy="5791201"/>
        </p:xfrm>
        <a:graphic>
          <a:graphicData uri="http://schemas.openxmlformats.org/drawingml/2006/table">
            <a:tbl>
              <a:tblPr/>
              <a:tblGrid>
                <a:gridCol w="762000"/>
                <a:gridCol w="1947863"/>
                <a:gridCol w="2116137"/>
                <a:gridCol w="2116138"/>
                <a:gridCol w="2201862"/>
              </a:tblGrid>
              <a:tr h="379413">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ja-JP" altLang="ja-JP" sz="1800" b="1" i="0" u="none" strike="noStrike" cap="none" normalizeH="0" baseline="0" smtClean="0">
                        <a:ln>
                          <a:noFill/>
                        </a:ln>
                        <a:solidFill>
                          <a:srgbClr val="FFFFFF"/>
                        </a:solidFill>
                        <a:effectLst/>
                        <a:latin typeface="Trebuchet MS" pitchFamily="34" charset="0"/>
                        <a:sym typeface="Times New Roman" pitchFamily="18"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ja-JP" sz="1800" b="1" i="0" u="none" strike="noStrike" cap="none" normalizeH="0" baseline="0" smtClean="0">
                          <a:ln>
                            <a:noFill/>
                          </a:ln>
                          <a:solidFill>
                            <a:srgbClr val="FFFFFF"/>
                          </a:solidFill>
                          <a:effectLst/>
                          <a:latin typeface="Trebuchet MS" pitchFamily="34" charset="0"/>
                          <a:ea typeface="ＭＳ Ｐゴシック" pitchFamily="50" charset="-128"/>
                          <a:sym typeface="Times New Roman" pitchFamily="18" charset="0"/>
                        </a:rPr>
                        <a:t>Monday</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ja-JP" sz="1800" b="1" i="0" u="none" strike="noStrike" cap="none" normalizeH="0" baseline="0" smtClean="0">
                          <a:ln>
                            <a:noFill/>
                          </a:ln>
                          <a:solidFill>
                            <a:srgbClr val="FFFFFF"/>
                          </a:solidFill>
                          <a:effectLst/>
                          <a:latin typeface="Trebuchet MS" pitchFamily="34" charset="0"/>
                          <a:ea typeface="ＭＳ Ｐゴシック" pitchFamily="50" charset="-128"/>
                          <a:sym typeface="Times New Roman" pitchFamily="18" charset="0"/>
                        </a:rPr>
                        <a:t>Tuesday</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ja-JP" sz="1800" b="1" i="0" u="none" strike="noStrike" cap="none" normalizeH="0" baseline="0" smtClean="0">
                          <a:ln>
                            <a:noFill/>
                          </a:ln>
                          <a:solidFill>
                            <a:srgbClr val="FFFFFF"/>
                          </a:solidFill>
                          <a:effectLst/>
                          <a:latin typeface="Trebuchet MS" pitchFamily="34" charset="0"/>
                          <a:ea typeface="ＭＳ Ｐゴシック" pitchFamily="50" charset="-128"/>
                          <a:sym typeface="Times New Roman" pitchFamily="18" charset="0"/>
                        </a:rPr>
                        <a:t>Wednesday</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ja-JP" sz="1800" b="1" i="0" u="none" strike="noStrike" cap="none" normalizeH="0" baseline="0" smtClean="0">
                          <a:ln>
                            <a:noFill/>
                          </a:ln>
                          <a:solidFill>
                            <a:srgbClr val="FFFFFF"/>
                          </a:solidFill>
                          <a:effectLst/>
                          <a:latin typeface="Trebuchet MS" pitchFamily="34" charset="0"/>
                          <a:ea typeface="ＭＳ Ｐゴシック" pitchFamily="50" charset="-128"/>
                          <a:sym typeface="Times New Roman" pitchFamily="18" charset="0"/>
                        </a:rPr>
                        <a:t>Thursday</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282098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ja-JP" sz="1800" b="0" i="0" u="none" strike="noStrike" cap="none" normalizeH="0" baseline="0" smtClean="0">
                          <a:ln>
                            <a:noFill/>
                          </a:ln>
                          <a:solidFill>
                            <a:srgbClr val="000000"/>
                          </a:solidFill>
                          <a:effectLst/>
                          <a:latin typeface="Trebuchet MS" pitchFamily="34" charset="0"/>
                          <a:ea typeface="ＭＳ Ｐゴシック" pitchFamily="50" charset="-128"/>
                          <a:sym typeface="Times New Roman" pitchFamily="18" charset="0"/>
                        </a:rPr>
                        <a:t>AM</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ja-JP" sz="1400" b="0" i="0" u="none" strike="noStrike" cap="none" normalizeH="0" baseline="0" smtClean="0">
                          <a:ln>
                            <a:noFill/>
                          </a:ln>
                          <a:solidFill>
                            <a:srgbClr val="000000"/>
                          </a:solidFill>
                          <a:effectLst/>
                          <a:latin typeface="Trebuchet MS" pitchFamily="34" charset="0"/>
                          <a:ea typeface="ＭＳ Ｐゴシック" pitchFamily="50" charset="-128"/>
                          <a:sym typeface="Times New Roman" pitchFamily="18" charset="0"/>
                        </a:rPr>
                        <a:t>08:30 to 12:00</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altLang="ja-JP" sz="1400" b="0" i="0" u="none" strike="noStrike" cap="none" normalizeH="0" baseline="0" smtClean="0">
                        <a:ln>
                          <a:noFill/>
                        </a:ln>
                        <a:solidFill>
                          <a:srgbClr val="000000"/>
                        </a:solidFill>
                        <a:effectLst/>
                        <a:latin typeface="Trebuchet MS" pitchFamily="34" charset="0"/>
                        <a:ea typeface="ＭＳ Ｐゴシック" pitchFamily="50" charset="-128"/>
                        <a:sym typeface="Times New Roman" pitchFamily="18"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BECDE"/>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ja-JP" altLang="ja-JP" sz="1800" b="0" i="0" u="none" strike="noStrike" cap="none" normalizeH="0" baseline="0" smtClean="0">
                        <a:ln>
                          <a:noFill/>
                        </a:ln>
                        <a:solidFill>
                          <a:srgbClr val="000000"/>
                        </a:solidFill>
                        <a:effectLst/>
                        <a:latin typeface="Trebuchet MS" pitchFamily="34" charset="0"/>
                        <a:sym typeface="Times New Roman" pitchFamily="18"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B3B3B3"/>
                    </a:solidFill>
                  </a:tcPr>
                </a:tc>
                <a:tc rowSpan="2">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ja-JP" sz="1400" b="0" i="0" u="none" strike="noStrike" cap="none" normalizeH="0" baseline="0" smtClean="0">
                          <a:ln>
                            <a:noFill/>
                          </a:ln>
                          <a:solidFill>
                            <a:srgbClr val="000000"/>
                          </a:solidFill>
                          <a:effectLst/>
                          <a:latin typeface="Trebuchet MS" pitchFamily="34" charset="0"/>
                          <a:ea typeface="ＭＳ Ｐゴシック" pitchFamily="50" charset="-128"/>
                          <a:sym typeface="Times New Roman" pitchFamily="18" charset="0"/>
                        </a:rPr>
                        <a:t>3) Review input contributions and liaisons and prepare responses and any other output documents to external organizations as necessary</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altLang="ja-JP" sz="1400" b="0" i="0" u="none" strike="noStrike" cap="none" normalizeH="0" baseline="0" smtClean="0">
                        <a:ln>
                          <a:noFill/>
                        </a:ln>
                        <a:solidFill>
                          <a:srgbClr val="FF0000"/>
                        </a:solidFill>
                        <a:effectLst/>
                        <a:latin typeface="Trebuchet MS" pitchFamily="34" charset="0"/>
                        <a:ea typeface="ＭＳ Ｐゴシック" pitchFamily="50" charset="-128"/>
                        <a:sym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altLang="ja-JP" sz="1400" b="0" i="0" u="none" strike="noStrike" cap="none" normalizeH="0" baseline="0" smtClean="0">
                        <a:ln>
                          <a:noFill/>
                        </a:ln>
                        <a:solidFill>
                          <a:srgbClr val="000000"/>
                        </a:solidFill>
                        <a:effectLst/>
                        <a:latin typeface="Trebuchet MS" pitchFamily="34" charset="0"/>
                        <a:ea typeface="ＭＳ Ｐゴシック" pitchFamily="50" charset="-128"/>
                        <a:sym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altLang="ja-JP" sz="1400" b="0" i="0" u="none" strike="noStrike" cap="none" normalizeH="0" baseline="0" smtClean="0">
                        <a:ln>
                          <a:noFill/>
                        </a:ln>
                        <a:solidFill>
                          <a:srgbClr val="000000"/>
                        </a:solidFill>
                        <a:effectLst/>
                        <a:latin typeface="Trebuchet MS" pitchFamily="34" charset="0"/>
                        <a:ea typeface="ＭＳ Ｐゴシック" pitchFamily="50" charset="-128"/>
                        <a:sym typeface="Times New Roman" pitchFamily="18"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BECDE"/>
                    </a:solidFill>
                  </a:tcPr>
                </a:tc>
                <a:tc rowSpan="2">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ja-JP" sz="1400" b="0" i="0" u="none" strike="noStrike" cap="none" normalizeH="0" baseline="0" smtClean="0">
                          <a:ln>
                            <a:noFill/>
                          </a:ln>
                          <a:solidFill>
                            <a:srgbClr val="000000"/>
                          </a:solidFill>
                          <a:effectLst/>
                          <a:latin typeface="Trebuchet MS" pitchFamily="34" charset="0"/>
                          <a:ea typeface="ＭＳ Ｐゴシック" pitchFamily="50" charset="-128"/>
                          <a:sym typeface="Times New Roman" pitchFamily="18" charset="0"/>
                        </a:rPr>
                        <a:t>3) Review input contributions and liaisons and prepare responses and any other output documents to external organizations as necessary</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altLang="ja-JP" sz="1400" b="0" i="0" u="none" strike="noStrike" cap="none" normalizeH="0" baseline="0" smtClean="0">
                        <a:ln>
                          <a:noFill/>
                        </a:ln>
                        <a:solidFill>
                          <a:srgbClr val="000000"/>
                        </a:solidFill>
                        <a:effectLst/>
                        <a:latin typeface="Trebuchet MS" pitchFamily="34" charset="0"/>
                        <a:ea typeface="ＭＳ Ｐゴシック" pitchFamily="50" charset="-128"/>
                        <a:sym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altLang="ja-JP" sz="1400" b="0" i="0" u="none" strike="noStrike" cap="none" normalizeH="0" baseline="0" smtClean="0">
                        <a:ln>
                          <a:noFill/>
                        </a:ln>
                        <a:solidFill>
                          <a:srgbClr val="FF0000"/>
                        </a:solidFill>
                        <a:effectLst/>
                        <a:latin typeface="Trebuchet MS" pitchFamily="34" charset="0"/>
                        <a:ea typeface="ＭＳ Ｐゴシック" pitchFamily="50" charset="-128"/>
                        <a:sym typeface="Wingdings" pitchFamily="2" charset="2"/>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altLang="ja-JP" sz="1400" b="0" i="0" u="none" strike="noStrike" cap="none" normalizeH="0" baseline="0" smtClean="0">
                        <a:ln>
                          <a:noFill/>
                        </a:ln>
                        <a:solidFill>
                          <a:srgbClr val="FF0000"/>
                        </a:solidFill>
                        <a:effectLst/>
                        <a:latin typeface="Trebuchet MS" pitchFamily="34" charset="0"/>
                        <a:ea typeface="ＭＳ Ｐゴシック" pitchFamily="50" charset="-128"/>
                        <a:sym typeface="Times New Roman" pitchFamily="18"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BECDE"/>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ja-JP" sz="1400" b="0" i="0" u="none" strike="noStrike" cap="none" normalizeH="0" baseline="0" smtClean="0">
                          <a:ln>
                            <a:noFill/>
                          </a:ln>
                          <a:solidFill>
                            <a:srgbClr val="000000"/>
                          </a:solidFill>
                          <a:effectLst/>
                          <a:latin typeface="Trebuchet MS" pitchFamily="34" charset="0"/>
                          <a:ea typeface="ＭＳ Ｐゴシック" pitchFamily="50" charset="-128"/>
                          <a:sym typeface="Times New Roman" pitchFamily="18" charset="0"/>
                        </a:rPr>
                        <a:t>4) Update Workplan</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altLang="ja-JP" sz="1400" b="0" i="0" u="none" strike="noStrike" cap="none" normalizeH="0" baseline="0" smtClean="0">
                        <a:ln>
                          <a:noFill/>
                        </a:ln>
                        <a:solidFill>
                          <a:schemeClr val="tx1"/>
                        </a:solidFill>
                        <a:effectLst/>
                        <a:latin typeface="Trebuchet MS" pitchFamily="34" charset="0"/>
                        <a:ea typeface="ＭＳ Ｐゴシック" pitchFamily="50" charset="-128"/>
                        <a:sym typeface="Times" charset="0"/>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ja-JP" sz="1400" b="0" i="0" u="none" strike="noStrike" cap="none" normalizeH="0" baseline="0" smtClean="0">
                          <a:ln>
                            <a:noFill/>
                          </a:ln>
                          <a:solidFill>
                            <a:srgbClr val="000000"/>
                          </a:solidFill>
                          <a:effectLst/>
                          <a:latin typeface="Trebuchet MS" pitchFamily="34" charset="0"/>
                          <a:ea typeface="ＭＳ Ｐゴシック" pitchFamily="50" charset="-128"/>
                          <a:sym typeface="Times New Roman" pitchFamily="18" charset="0"/>
                        </a:rPr>
                        <a:t>5) Approve all outgoing documents</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altLang="ja-JP" sz="1400" b="0" i="0" u="none" strike="noStrike" cap="none" normalizeH="0" baseline="0" smtClean="0">
                        <a:ln>
                          <a:noFill/>
                        </a:ln>
                        <a:solidFill>
                          <a:srgbClr val="000000"/>
                        </a:solidFill>
                        <a:effectLst/>
                        <a:latin typeface="Trebuchet MS" pitchFamily="34" charset="0"/>
                        <a:ea typeface="ＭＳ Ｐゴシック" pitchFamily="50" charset="-128"/>
                        <a:sym typeface="Times New Roman" pitchFamily="18"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CEEDF"/>
                    </a:solidFill>
                  </a:tcPr>
                </a:tc>
              </a:tr>
              <a:tr h="259080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ja-JP" sz="1800" b="0" i="0" u="none" strike="noStrike" cap="none" normalizeH="0" baseline="0" smtClean="0">
                          <a:ln>
                            <a:noFill/>
                          </a:ln>
                          <a:solidFill>
                            <a:srgbClr val="000000"/>
                          </a:solidFill>
                          <a:effectLst/>
                          <a:latin typeface="Trebuchet MS" pitchFamily="34" charset="0"/>
                          <a:ea typeface="ＭＳ Ｐゴシック" pitchFamily="50" charset="-128"/>
                          <a:sym typeface="Times New Roman" pitchFamily="18" charset="0"/>
                        </a:rPr>
                        <a:t>PM</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ja-JP" sz="1400" b="0" i="0" u="none" strike="noStrike" cap="none" normalizeH="0" baseline="0" smtClean="0">
                          <a:ln>
                            <a:noFill/>
                          </a:ln>
                          <a:solidFill>
                            <a:srgbClr val="000000"/>
                          </a:solidFill>
                          <a:effectLst/>
                          <a:latin typeface="Trebuchet MS" pitchFamily="34" charset="0"/>
                          <a:ea typeface="ＭＳ Ｐゴシック" pitchFamily="50" charset="-128"/>
                          <a:sym typeface="Times New Roman" pitchFamily="18" charset="0"/>
                        </a:rPr>
                        <a:t>13:30 to 17:00</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ja-JP" sz="1400" b="0" i="0" u="none" strike="noStrike" cap="none" normalizeH="0" baseline="0" smtClean="0">
                          <a:ln>
                            <a:noFill/>
                          </a:ln>
                          <a:solidFill>
                            <a:srgbClr val="000000"/>
                          </a:solidFill>
                          <a:effectLst/>
                          <a:latin typeface="Trebuchet MS" pitchFamily="34" charset="0"/>
                          <a:ea typeface="ＭＳ Ｐゴシック" pitchFamily="50" charset="-128"/>
                          <a:sym typeface="Times New Roman" pitchFamily="18" charset="0"/>
                        </a:rPr>
                        <a:t>(Mon. 4:00-6:00 PM) </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DF3EA"/>
                    </a:solidFill>
                  </a:tcPr>
                </a:tc>
                <a:tc>
                  <a:txBody>
                    <a:bodyPr/>
                    <a:lstStyle/>
                    <a:p>
                      <a:pPr marL="268288" marR="0" lvl="0" indent="-228600" algn="l" defTabSz="914400" rtl="0" eaLnBrk="1" fontAlgn="base" latinLnBrk="0" hangingPunct="1">
                        <a:lnSpc>
                          <a:spcPct val="100000"/>
                        </a:lnSpc>
                        <a:spcBef>
                          <a:spcPts val="800"/>
                        </a:spcBef>
                        <a:spcAft>
                          <a:spcPct val="0"/>
                        </a:spcAft>
                        <a:buClrTx/>
                        <a:buSzPct val="99000"/>
                        <a:buFont typeface="+mj-lt"/>
                        <a:buNone/>
                        <a:tabLst/>
                      </a:pPr>
                      <a:r>
                        <a:rPr kumimoji="0" lang="en-US" altLang="ja-JP" sz="1400" b="0" i="0" u="none" strike="noStrike" cap="none" normalizeH="0" baseline="0" smtClean="0">
                          <a:ln>
                            <a:noFill/>
                          </a:ln>
                          <a:solidFill>
                            <a:schemeClr val="tx1"/>
                          </a:solidFill>
                          <a:effectLst/>
                          <a:latin typeface="Trebuchet MS" pitchFamily="34" charset="0"/>
                          <a:ea typeface="ＭＳ Ｐゴシック" pitchFamily="50" charset="-128"/>
                          <a:sym typeface="Times" charset="0"/>
                        </a:rPr>
                        <a:t>1) Introduction, approval of the agenda</a:t>
                      </a:r>
                    </a:p>
                    <a:p>
                      <a:pPr marL="268288" marR="0" lvl="0" indent="-228600" algn="l" defTabSz="914400" rtl="0" eaLnBrk="1" fontAlgn="base" latinLnBrk="0" hangingPunct="1">
                        <a:lnSpc>
                          <a:spcPct val="100000"/>
                        </a:lnSpc>
                        <a:spcBef>
                          <a:spcPts val="800"/>
                        </a:spcBef>
                        <a:spcAft>
                          <a:spcPct val="0"/>
                        </a:spcAft>
                        <a:buClrTx/>
                        <a:buSzPct val="99000"/>
                        <a:buFont typeface="+mj-lt"/>
                        <a:buNone/>
                        <a:tabLst/>
                      </a:pPr>
                      <a:r>
                        <a:rPr kumimoji="0" lang="en-US" altLang="ja-JP" sz="1400" b="0" i="0" u="none" strike="noStrike" cap="none" normalizeH="0" baseline="0" smtClean="0">
                          <a:ln>
                            <a:noFill/>
                          </a:ln>
                          <a:solidFill>
                            <a:schemeClr val="tx1"/>
                          </a:solidFill>
                          <a:effectLst/>
                          <a:latin typeface="Trebuchet MS" pitchFamily="34" charset="0"/>
                          <a:ea typeface="ＭＳ Ｐゴシック" pitchFamily="50" charset="-128"/>
                          <a:sym typeface="Times" charset="0"/>
                        </a:rPr>
                        <a:t>2) Review and follow workplan of IEEE L802.16-10/0017</a:t>
                      </a:r>
                    </a:p>
                    <a:p>
                      <a:pPr marL="268288" marR="0" lvl="0" indent="-228600" algn="l" defTabSz="914400" rtl="0" eaLnBrk="1" fontAlgn="base" latinLnBrk="0" hangingPunct="1">
                        <a:lnSpc>
                          <a:spcPct val="100000"/>
                        </a:lnSpc>
                        <a:spcBef>
                          <a:spcPts val="800"/>
                        </a:spcBef>
                        <a:spcAft>
                          <a:spcPct val="0"/>
                        </a:spcAft>
                        <a:buClrTx/>
                        <a:buSzPct val="99000"/>
                        <a:buFont typeface="+mj-lt"/>
                        <a:buNone/>
                        <a:tabLst/>
                      </a:pPr>
                      <a:endParaRPr kumimoji="0" lang="en-US" altLang="ja-JP" sz="1400" b="0" i="0" u="none" strike="noStrike" cap="none" normalizeH="0" baseline="0" smtClean="0">
                        <a:ln>
                          <a:noFill/>
                        </a:ln>
                        <a:solidFill>
                          <a:schemeClr val="tx1"/>
                        </a:solidFill>
                        <a:effectLst/>
                        <a:latin typeface="Trebuchet MS" pitchFamily="34" charset="0"/>
                        <a:ea typeface="ＭＳ Ｐゴシック" pitchFamily="50" charset="-128"/>
                        <a:sym typeface="Times"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CEEDF"/>
                    </a:solidFill>
                  </a:tcPr>
                </a:tc>
                <a:tc vMerge="1">
                  <a:txBody>
                    <a:bodyPr/>
                    <a:lstStyle/>
                    <a:p>
                      <a:endParaRPr kumimoji="1" lang="ja-JP" altLang="en-US"/>
                    </a:p>
                  </a:txBody>
                  <a:tcPr/>
                </a:tc>
                <a:tc vMerge="1">
                  <a:txBody>
                    <a:bodyPr/>
                    <a:lstStyle/>
                    <a:p>
                      <a:endParaRPr kumimoji="1" lang="ja-JP" altLang="en-US"/>
                    </a:p>
                  </a:txBody>
                  <a:tcPr/>
                </a:tc>
                <a:tc>
                  <a:txBody>
                    <a:bodyPr/>
                    <a:lstStyle/>
                    <a:p>
                      <a:pPr marL="228600" marR="0" lvl="0" indent="-228600" algn="l" defTabSz="914400" rtl="0" eaLnBrk="1" fontAlgn="base" latinLnBrk="0" hangingPunct="1">
                        <a:lnSpc>
                          <a:spcPct val="100000"/>
                        </a:lnSpc>
                        <a:spcBef>
                          <a:spcPct val="0"/>
                        </a:spcBef>
                        <a:spcAft>
                          <a:spcPct val="0"/>
                        </a:spcAft>
                        <a:buClrTx/>
                        <a:buSzTx/>
                        <a:buFontTx/>
                        <a:buNone/>
                        <a:tabLst/>
                      </a:pPr>
                      <a:endParaRPr kumimoji="0" lang="en-US" altLang="ja-JP" sz="1400" b="0" i="0" u="none" strike="noStrike" cap="none" normalizeH="0" baseline="0" smtClean="0">
                        <a:ln>
                          <a:noFill/>
                        </a:ln>
                        <a:solidFill>
                          <a:srgbClr val="000000"/>
                        </a:solidFill>
                        <a:effectLst/>
                        <a:latin typeface="Trebuchet MS" pitchFamily="34" charset="0"/>
                        <a:ea typeface="ＭＳ Ｐゴシック" pitchFamily="50" charset="-128"/>
                        <a:sym typeface="Times New Roman" pitchFamily="18" charset="0"/>
                      </a:endParaRPr>
                    </a:p>
                    <a:p>
                      <a:pPr marL="228600" marR="0" lvl="0" indent="-228600" algn="l" defTabSz="914400" rtl="0" eaLnBrk="1" fontAlgn="base" latinLnBrk="0" hangingPunct="1">
                        <a:lnSpc>
                          <a:spcPct val="100000"/>
                        </a:lnSpc>
                        <a:spcBef>
                          <a:spcPct val="0"/>
                        </a:spcBef>
                        <a:spcAft>
                          <a:spcPct val="0"/>
                        </a:spcAft>
                        <a:buClrTx/>
                        <a:buSzTx/>
                        <a:buFontTx/>
                        <a:buNone/>
                        <a:tabLst/>
                      </a:pPr>
                      <a:r>
                        <a:rPr kumimoji="0" lang="en-US" altLang="ja-JP" sz="1400" b="0" i="0" u="none" strike="noStrike" cap="none" normalizeH="0" baseline="0" smtClean="0">
                          <a:ln>
                            <a:noFill/>
                          </a:ln>
                          <a:solidFill>
                            <a:srgbClr val="000000"/>
                          </a:solidFill>
                          <a:effectLst/>
                          <a:latin typeface="Trebuchet MS" pitchFamily="34" charset="0"/>
                          <a:ea typeface="ＭＳ Ｐゴシック" pitchFamily="50" charset="-128"/>
                          <a:sym typeface="Times New Roman" pitchFamily="18" charset="0"/>
                        </a:rPr>
                        <a:t>6) Other business</a:t>
                      </a:r>
                    </a:p>
                    <a:p>
                      <a:pPr marL="228600" marR="0" lvl="0" indent="-228600" algn="l" defTabSz="914400" rtl="0" eaLnBrk="1" fontAlgn="base" latinLnBrk="0" hangingPunct="1">
                        <a:lnSpc>
                          <a:spcPct val="100000"/>
                        </a:lnSpc>
                        <a:spcBef>
                          <a:spcPct val="0"/>
                        </a:spcBef>
                        <a:spcAft>
                          <a:spcPct val="0"/>
                        </a:spcAft>
                        <a:buClrTx/>
                        <a:buSzTx/>
                        <a:buFontTx/>
                        <a:buNone/>
                        <a:tabLst/>
                      </a:pPr>
                      <a:endParaRPr kumimoji="0" lang="en-US" altLang="ja-JP" sz="1400" b="0" i="0" u="none" strike="noStrike" cap="none" normalizeH="0" baseline="0" smtClean="0">
                        <a:ln>
                          <a:noFill/>
                        </a:ln>
                        <a:solidFill>
                          <a:srgbClr val="000000"/>
                        </a:solidFill>
                        <a:effectLst/>
                        <a:latin typeface="Trebuchet MS" pitchFamily="34" charset="0"/>
                        <a:ea typeface="ＭＳ Ｐゴシック" pitchFamily="50" charset="-128"/>
                        <a:sym typeface="Times New Roman" pitchFamily="18" charset="0"/>
                      </a:endParaRPr>
                    </a:p>
                    <a:p>
                      <a:pPr marL="228600" marR="0" lvl="0" indent="-228600" algn="l" defTabSz="914400" rtl="0" eaLnBrk="1" fontAlgn="base" latinLnBrk="0" hangingPunct="1">
                        <a:lnSpc>
                          <a:spcPct val="100000"/>
                        </a:lnSpc>
                        <a:spcBef>
                          <a:spcPct val="0"/>
                        </a:spcBef>
                        <a:spcAft>
                          <a:spcPct val="0"/>
                        </a:spcAft>
                        <a:buClrTx/>
                        <a:buSzTx/>
                        <a:buFontTx/>
                        <a:buNone/>
                        <a:tabLst/>
                      </a:pPr>
                      <a:endParaRPr kumimoji="0" lang="en-US" altLang="ja-JP" sz="1400" b="0" i="0" u="none" strike="noStrike" cap="none" normalizeH="0" baseline="0" smtClean="0">
                        <a:ln>
                          <a:noFill/>
                        </a:ln>
                        <a:solidFill>
                          <a:srgbClr val="000000"/>
                        </a:solidFill>
                        <a:effectLst/>
                        <a:latin typeface="Trebuchet MS" pitchFamily="34" charset="0"/>
                        <a:ea typeface="ＭＳ Ｐゴシック" pitchFamily="50" charset="-128"/>
                        <a:sym typeface="Times New Roman" pitchFamily="18" charset="0"/>
                      </a:endParaRPr>
                    </a:p>
                    <a:p>
                      <a:pPr marL="228600" marR="0" lvl="0" indent="-228600" algn="l" defTabSz="914400" rtl="0" eaLnBrk="1" fontAlgn="base" latinLnBrk="0" hangingPunct="1">
                        <a:lnSpc>
                          <a:spcPct val="100000"/>
                        </a:lnSpc>
                        <a:spcBef>
                          <a:spcPct val="0"/>
                        </a:spcBef>
                        <a:spcAft>
                          <a:spcPct val="0"/>
                        </a:spcAft>
                        <a:buClrTx/>
                        <a:buSzTx/>
                        <a:buFontTx/>
                        <a:buNone/>
                        <a:tabLst/>
                      </a:pPr>
                      <a:endParaRPr kumimoji="0" lang="en-US" altLang="ja-JP" sz="1400" b="0" i="0" u="none" strike="noStrike" cap="none" normalizeH="0" baseline="0" smtClean="0">
                        <a:ln>
                          <a:noFill/>
                        </a:ln>
                        <a:solidFill>
                          <a:srgbClr val="000000"/>
                        </a:solidFill>
                        <a:effectLst/>
                        <a:latin typeface="Trebuchet MS" pitchFamily="34" charset="0"/>
                        <a:ea typeface="ＭＳ Ｐゴシック" pitchFamily="50" charset="-128"/>
                        <a:sym typeface="Times New Roman" pitchFamily="18"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CEEDF"/>
                    </a:solidFill>
                  </a:tcPr>
                </a:tc>
              </a:tr>
            </a:tbl>
          </a:graphicData>
        </a:graphic>
      </p:graphicFrame>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2743200"/>
            <a:ext cx="7772400" cy="1362075"/>
          </a:xfrm>
        </p:spPr>
        <p:txBody>
          <a:bodyPr/>
          <a:lstStyle/>
          <a:p>
            <a:pPr algn="ctr">
              <a:defRPr/>
            </a:pPr>
            <a:r>
              <a:rPr lang="en-US" sz="3600" dirty="0" smtClean="0"/>
              <a:t>Update on ITU-R</a:t>
            </a:r>
            <a:br>
              <a:rPr lang="en-US" sz="3600" dirty="0" smtClean="0"/>
            </a:br>
            <a:r>
              <a:rPr lang="en-US" sz="3600" dirty="0" smtClean="0"/>
              <a:t>IMT-Advanced development</a:t>
            </a:r>
            <a:endParaRPr lang="en-US" sz="3600" dirty="0"/>
          </a:p>
        </p:txBody>
      </p:sp>
    </p:spTree>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1" name="Picture 2" descr="time table_1_A2-1Rev1"/>
          <p:cNvPicPr>
            <a:picLocks noChangeAspect="1" noChangeArrowheads="1"/>
          </p:cNvPicPr>
          <p:nvPr/>
        </p:nvPicPr>
        <p:blipFill>
          <a:blip r:embed="rId2" cstate="print"/>
          <a:srcRect/>
          <a:stretch>
            <a:fillRect/>
          </a:stretch>
        </p:blipFill>
        <p:spPr bwMode="auto">
          <a:xfrm>
            <a:off x="347663" y="914400"/>
            <a:ext cx="8448675" cy="5748338"/>
          </a:xfrm>
          <a:prstGeom prst="rect">
            <a:avLst/>
          </a:prstGeom>
          <a:noFill/>
          <a:ln w="9525">
            <a:noFill/>
            <a:miter lim="800000"/>
            <a:headEnd/>
            <a:tailEnd/>
          </a:ln>
        </p:spPr>
      </p:pic>
      <p:sp>
        <p:nvSpPr>
          <p:cNvPr id="7" name="Oval 6"/>
          <p:cNvSpPr/>
          <p:nvPr/>
        </p:nvSpPr>
        <p:spPr>
          <a:xfrm>
            <a:off x="7391400" y="762000"/>
            <a:ext cx="228600" cy="31242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kumimoji="1" lang="ja-JP" altLang="en-US">
              <a:solidFill>
                <a:srgbClr val="FFFFFF"/>
              </a:solidFill>
              <a:ea typeface="ＭＳ Ｐゴシック" pitchFamily="50" charset="-128"/>
            </a:endParaRPr>
          </a:p>
        </p:txBody>
      </p:sp>
      <p:sp>
        <p:nvSpPr>
          <p:cNvPr id="12293" name="TextBox 7"/>
          <p:cNvSpPr txBox="1">
            <a:spLocks noChangeArrowheads="1"/>
          </p:cNvSpPr>
          <p:nvPr/>
        </p:nvSpPr>
        <p:spPr bwMode="auto">
          <a:xfrm>
            <a:off x="5715000" y="1752600"/>
            <a:ext cx="1981200" cy="400110"/>
          </a:xfrm>
          <a:prstGeom prst="rect">
            <a:avLst/>
          </a:prstGeom>
          <a:noFill/>
          <a:ln w="9525">
            <a:noFill/>
            <a:miter lim="800000"/>
            <a:headEnd/>
            <a:tailEnd/>
          </a:ln>
        </p:spPr>
        <p:txBody>
          <a:bodyPr wrap="square">
            <a:spAutoFit/>
          </a:bodyPr>
          <a:lstStyle/>
          <a:p>
            <a:pPr algn="ctr"/>
            <a:r>
              <a:rPr kumimoji="1" lang="en-US" altLang="ja-JP" sz="2000" u="sng" dirty="0">
                <a:solidFill>
                  <a:srgbClr val="FF0000"/>
                </a:solidFill>
                <a:latin typeface="Calibri" pitchFamily="34" charset="0"/>
                <a:ea typeface="ＭＳ Ｐゴシック" pitchFamily="50" charset="-128"/>
              </a:rPr>
              <a:t>We are here</a:t>
            </a:r>
            <a:endParaRPr kumimoji="1" lang="ja-JP" altLang="en-US" sz="2000" u="sng">
              <a:solidFill>
                <a:srgbClr val="FF0000"/>
              </a:solidFill>
              <a:latin typeface="Calibri" pitchFamily="34" charset="0"/>
              <a:ea typeface="ＭＳ Ｐゴシック" pitchFamily="50" charset="-128"/>
            </a:endParaRPr>
          </a:p>
        </p:txBody>
      </p:sp>
      <p:sp>
        <p:nvSpPr>
          <p:cNvPr id="6" name="Rectangle 1"/>
          <p:cNvSpPr txBox="1">
            <a:spLocks noChangeArrowheads="1"/>
          </p:cNvSpPr>
          <p:nvPr/>
        </p:nvSpPr>
        <p:spPr bwMode="auto">
          <a:xfrm>
            <a:off x="457200" y="223838"/>
            <a:ext cx="8229600" cy="698500"/>
          </a:xfrm>
          <a:prstGeom prst="rect">
            <a:avLst/>
          </a:prstGeom>
          <a:noFill/>
          <a:ln w="12700">
            <a:miter lim="800000"/>
            <a:headEnd/>
            <a:tailEnd/>
          </a:ln>
        </p:spPr>
        <p:txBody>
          <a:bodyPr vert="horz" wrap="square" lIns="91440" tIns="45720" rIns="40639" bIns="45720" numCol="1" anchor="t" anchorCtr="0" compatLnSpc="1">
            <a:prstTxWarp prst="textNoShape">
              <a:avLst/>
            </a:prstTxWarp>
          </a:bodyPr>
          <a:lstStyle/>
          <a:p>
            <a:pPr marL="39688" lvl="0" algn="ctr"/>
            <a:r>
              <a:rPr lang="en-US" altLang="ja-JP" sz="3200" b="1" dirty="0" smtClean="0">
                <a:latin typeface="Trebuchet MS" pitchFamily="34" charset="0"/>
                <a:ea typeface="ＭＳ Ｐゴシック" pitchFamily="50" charset="-128"/>
              </a:rPr>
              <a:t>IMT-Advanced Development Process</a:t>
            </a:r>
            <a:endParaRPr kumimoji="0" lang="en-US" altLang="ja-JP" sz="3200" b="1" i="0" u="sng" strike="noStrike" kern="0" cap="none" spc="0" normalizeH="0" baseline="0" noProof="0" dirty="0" smtClean="0">
              <a:ln>
                <a:noFill/>
              </a:ln>
              <a:solidFill>
                <a:schemeClr val="tx1"/>
              </a:solidFill>
              <a:effectLst/>
              <a:uLnTx/>
              <a:uFillTx/>
              <a:latin typeface="Trebuchet MS" pitchFamily="34" charset="0"/>
              <a:ea typeface="ＭＳ Ｐゴシック" pitchFamily="50" charset="-128"/>
              <a:cs typeface="+mj-cs"/>
              <a:sym typeface="Times" charset="0"/>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Template - No Graphics">
  <a:themeElements>
    <a:clrScheme name="">
      <a:dk1>
        <a:srgbClr val="000000"/>
      </a:dk1>
      <a:lt1>
        <a:srgbClr val="FFFFFF"/>
      </a:lt1>
      <a:dk2>
        <a:srgbClr val="000000"/>
      </a:dk2>
      <a:lt2>
        <a:srgbClr val="808080"/>
      </a:lt2>
      <a:accent1>
        <a:srgbClr val="00CC99"/>
      </a:accent1>
      <a:accent2>
        <a:srgbClr val="333399"/>
      </a:accent2>
      <a:accent3>
        <a:srgbClr val="FFFFFF"/>
      </a:accent3>
      <a:accent4>
        <a:srgbClr val="000000"/>
      </a:accent4>
      <a:accent5>
        <a:srgbClr val="AAE2CA"/>
      </a:accent5>
      <a:accent6>
        <a:srgbClr val="2D2D8A"/>
      </a:accent6>
      <a:hlink>
        <a:srgbClr val="009999"/>
      </a:hlink>
      <a:folHlink>
        <a:srgbClr val="99CC00"/>
      </a:folHlink>
    </a:clrScheme>
    <a:fontScheme name="Template - No Graphics">
      <a:majorFont>
        <a:latin typeface="Times"/>
        <a:ea typeface=""/>
        <a:cs typeface=""/>
      </a:majorFont>
      <a:minorFont>
        <a:latin typeface="Times"/>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CC99"/>
        </a:solidFill>
        <a:ln w="12700" cap="flat" cmpd="sng" algn="ctr">
          <a:solidFill>
            <a:srgbClr val="000000"/>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rgbClr val="000000"/>
            </a:solidFill>
            <a:effectLst/>
            <a:latin typeface="Times New Roman" pitchFamily="18" charset="0"/>
            <a:sym typeface="Times New Roman" pitchFamily="18" charset="0"/>
          </a:defRPr>
        </a:defPPr>
      </a:lstStyle>
    </a:spDef>
    <a:lnDef>
      <a:spPr bwMode="auto">
        <a:xfrm>
          <a:off x="0" y="0"/>
          <a:ext cx="1" cy="1"/>
        </a:xfrm>
        <a:custGeom>
          <a:avLst/>
          <a:gdLst/>
          <a:ahLst/>
          <a:cxnLst/>
          <a:rect l="0" t="0" r="0" b="0"/>
          <a:pathLst/>
        </a:custGeom>
        <a:solidFill>
          <a:srgbClr val="00CC99"/>
        </a:solidFill>
        <a:ln w="12700" cap="flat" cmpd="sng" algn="ctr">
          <a:solidFill>
            <a:srgbClr val="000000"/>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rgbClr val="000000"/>
            </a:solidFill>
            <a:effectLst/>
            <a:latin typeface="Times New Roman" pitchFamily="18" charset="0"/>
            <a:sym typeface="Times New Roman" pitchFamily="18" charset="0"/>
          </a:defRPr>
        </a:defPPr>
      </a:lstStyle>
    </a:lnDef>
  </a:objectDefaults>
  <a:extraClrSchemeLst>
    <a:extraClrScheme>
      <a:clrScheme name="Template - No Graphics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emplate">
  <a:themeElements>
    <a:clrScheme name="">
      <a:dk1>
        <a:srgbClr val="000000"/>
      </a:dk1>
      <a:lt1>
        <a:srgbClr val="FFFFFF"/>
      </a:lt1>
      <a:dk2>
        <a:srgbClr val="000000"/>
      </a:dk2>
      <a:lt2>
        <a:srgbClr val="808080"/>
      </a:lt2>
      <a:accent1>
        <a:srgbClr val="00CC99"/>
      </a:accent1>
      <a:accent2>
        <a:srgbClr val="333399"/>
      </a:accent2>
      <a:accent3>
        <a:srgbClr val="FFFFFF"/>
      </a:accent3>
      <a:accent4>
        <a:srgbClr val="000000"/>
      </a:accent4>
      <a:accent5>
        <a:srgbClr val="AAE2CA"/>
      </a:accent5>
      <a:accent6>
        <a:srgbClr val="2D2D8A"/>
      </a:accent6>
      <a:hlink>
        <a:srgbClr val="009999"/>
      </a:hlink>
      <a:folHlink>
        <a:srgbClr val="99CC00"/>
      </a:folHlink>
    </a:clrScheme>
    <a:fontScheme name="Template">
      <a:majorFont>
        <a:latin typeface="Times"/>
        <a:ea typeface=""/>
        <a:cs typeface=""/>
      </a:majorFont>
      <a:minorFont>
        <a:latin typeface="Times"/>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CC99"/>
        </a:solidFill>
        <a:ln w="12700" cap="flat" cmpd="sng" algn="ctr">
          <a:solidFill>
            <a:srgbClr val="000000"/>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rgbClr val="000000"/>
            </a:solidFill>
            <a:effectLst/>
            <a:latin typeface="Times New Roman" pitchFamily="18" charset="0"/>
            <a:sym typeface="Times New Roman" pitchFamily="18" charset="0"/>
          </a:defRPr>
        </a:defPPr>
      </a:lstStyle>
    </a:spDef>
    <a:lnDef>
      <a:spPr bwMode="auto">
        <a:xfrm>
          <a:off x="0" y="0"/>
          <a:ext cx="1" cy="1"/>
        </a:xfrm>
        <a:custGeom>
          <a:avLst/>
          <a:gdLst/>
          <a:ahLst/>
          <a:cxnLst/>
          <a:rect l="0" t="0" r="0" b="0"/>
          <a:pathLst/>
        </a:custGeom>
        <a:solidFill>
          <a:srgbClr val="00CC99"/>
        </a:solidFill>
        <a:ln w="12700" cap="flat" cmpd="sng" algn="ctr">
          <a:solidFill>
            <a:srgbClr val="000000"/>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rgbClr val="000000"/>
            </a:solidFill>
            <a:effectLst/>
            <a:latin typeface="Times New Roman" pitchFamily="18" charset="0"/>
            <a:sym typeface="Times New Roman" pitchFamily="18" charset="0"/>
          </a:defRPr>
        </a:defPPr>
      </a:lstStyle>
    </a:lnDef>
  </a:objectDefaults>
  <a:extraClrSchemeLst>
    <a:extraClrScheme>
      <a:clrScheme name="Templat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11958</TotalTime>
  <Pages>0</Pages>
  <Words>1010</Words>
  <Characters>0</Characters>
  <Application>Microsoft Office PowerPoint</Application>
  <PresentationFormat>On-screen Show (4:3)</PresentationFormat>
  <Lines>0</Lines>
  <Paragraphs>168</Paragraphs>
  <Slides>12</Slides>
  <Notes>1</Notes>
  <HiddenSlides>0</HiddenSlides>
  <MMClips>0</MMClips>
  <ScaleCrop>false</ScaleCrop>
  <HeadingPairs>
    <vt:vector size="4" baseType="variant">
      <vt:variant>
        <vt:lpstr>Theme</vt:lpstr>
      </vt:variant>
      <vt:variant>
        <vt:i4>2</vt:i4>
      </vt:variant>
      <vt:variant>
        <vt:lpstr>Slide Titles</vt:lpstr>
      </vt:variant>
      <vt:variant>
        <vt:i4>12</vt:i4>
      </vt:variant>
    </vt:vector>
  </HeadingPairs>
  <TitlesOfParts>
    <vt:vector size="14" baseType="lpstr">
      <vt:lpstr>Template - No Graphics</vt:lpstr>
      <vt:lpstr>Template</vt:lpstr>
      <vt:lpstr>Slide 1</vt:lpstr>
      <vt:lpstr>ITU-R Liaison Group Report -  Session #71 Opening Plenary</vt:lpstr>
      <vt:lpstr>Relevant Documents from Previous Sessions</vt:lpstr>
      <vt:lpstr>Input Documents for Session #71</vt:lpstr>
      <vt:lpstr>Proposed Objectives for Session #71</vt:lpstr>
      <vt:lpstr>Proposed Agenda for the Week</vt:lpstr>
      <vt:lpstr>Proposed schedule for the Week (Room: V103)</vt:lpstr>
      <vt:lpstr>Update on ITU-R IMT-Advanced development</vt:lpstr>
      <vt:lpstr>Slide 9</vt:lpstr>
      <vt:lpstr>Slide 10</vt:lpstr>
      <vt:lpstr>Slide 11</vt:lpstr>
      <vt:lpstr>Slide 12</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No Slide Title</dc:title>
  <dc:creator>Roger Marks</dc:creator>
  <cp:lastModifiedBy>Editor</cp:lastModifiedBy>
  <cp:revision>417</cp:revision>
  <dcterms:modified xsi:type="dcterms:W3CDTF">2011-01-10T01:46:53Z</dcterms:modified>
</cp:coreProperties>
</file>