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Lst>
  <p:notesMasterIdLst>
    <p:notesMasterId r:id="rId14"/>
  </p:notesMasterIdLst>
  <p:sldIdLst>
    <p:sldId id="256" r:id="rId3"/>
    <p:sldId id="260" r:id="rId4"/>
    <p:sldId id="257" r:id="rId5"/>
    <p:sldId id="280" r:id="rId6"/>
    <p:sldId id="282" r:id="rId7"/>
    <p:sldId id="267" r:id="rId8"/>
    <p:sldId id="266" r:id="rId9"/>
    <p:sldId id="274" r:id="rId10"/>
    <p:sldId id="271" r:id="rId11"/>
    <p:sldId id="277" r:id="rId12"/>
    <p:sldId id="279" r:id="rId13"/>
  </p:sldIdLst>
  <p:sldSz cx="9144000" cy="6858000" type="screen4x3"/>
  <p:notesSz cx="6858000" cy="9144000"/>
  <p:defaultTextStyle>
    <a:defPPr>
      <a:defRPr lang="en-US"/>
    </a:defPPr>
    <a:lvl1pPr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1pPr>
    <a:lvl2pPr marL="457200"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2pPr>
    <a:lvl3pPr marL="914400"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3pPr>
    <a:lvl4pPr marL="1371600"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4pPr>
    <a:lvl5pPr marL="1828800"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5pPr>
    <a:lvl6pPr marL="2286000" algn="l" defTabSz="914400" rtl="0" eaLnBrk="1" latinLnBrk="0" hangingPunct="1">
      <a:defRPr sz="2400" kern="1200">
        <a:solidFill>
          <a:srgbClr val="000000"/>
        </a:solidFill>
        <a:latin typeface="Times New Roman" pitchFamily="18" charset="0"/>
        <a:ea typeface="+mn-ea"/>
        <a:cs typeface="+mn-cs"/>
        <a:sym typeface="Times New Roman" pitchFamily="18" charset="0"/>
      </a:defRPr>
    </a:lvl6pPr>
    <a:lvl7pPr marL="2743200" algn="l" defTabSz="914400" rtl="0" eaLnBrk="1" latinLnBrk="0" hangingPunct="1">
      <a:defRPr sz="2400" kern="1200">
        <a:solidFill>
          <a:srgbClr val="000000"/>
        </a:solidFill>
        <a:latin typeface="Times New Roman" pitchFamily="18" charset="0"/>
        <a:ea typeface="+mn-ea"/>
        <a:cs typeface="+mn-cs"/>
        <a:sym typeface="Times New Roman" pitchFamily="18" charset="0"/>
      </a:defRPr>
    </a:lvl7pPr>
    <a:lvl8pPr marL="3200400" algn="l" defTabSz="914400" rtl="0" eaLnBrk="1" latinLnBrk="0" hangingPunct="1">
      <a:defRPr sz="2400" kern="1200">
        <a:solidFill>
          <a:srgbClr val="000000"/>
        </a:solidFill>
        <a:latin typeface="Times New Roman" pitchFamily="18" charset="0"/>
        <a:ea typeface="+mn-ea"/>
        <a:cs typeface="+mn-cs"/>
        <a:sym typeface="Times New Roman" pitchFamily="18" charset="0"/>
      </a:defRPr>
    </a:lvl8pPr>
    <a:lvl9pPr marL="3657600" algn="l" defTabSz="914400" rtl="0" eaLnBrk="1" latinLnBrk="0" hangingPunct="1">
      <a:defRPr sz="2400" kern="1200">
        <a:solidFill>
          <a:srgbClr val="000000"/>
        </a:solidFill>
        <a:latin typeface="Times New Roman" pitchFamily="18" charset="0"/>
        <a:ea typeface="+mn-ea"/>
        <a:cs typeface="+mn-cs"/>
        <a:sym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B2B2"/>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8826" autoAdjust="0"/>
  </p:normalViewPr>
  <p:slideViewPr>
    <p:cSldViewPr>
      <p:cViewPr varScale="1">
        <p:scale>
          <a:sx n="91" d="100"/>
          <a:sy n="91" d="100"/>
        </p:scale>
        <p:origin x="-972"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vl1pPr>
          </a:lstStyle>
          <a:p>
            <a:endParaRPr lang="ja-JP" altLang="ja-JP"/>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DCB6E729-1D16-47B3-9463-2E509DC32494}" type="datetimeFigureOut">
              <a:rPr lang="en-US" altLang="ja-JP"/>
              <a:pPr/>
              <a:t>5/14/2011</a:t>
            </a:fld>
            <a:endParaRPr lang="en-US" altLang="ja-JP"/>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vl1pPr>
          </a:lstStyle>
          <a:p>
            <a:endParaRPr lang="ja-JP" altLang="ja-JP"/>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079D7F1E-3D6D-4D05-8CBB-5B7299D93050}" type="slidenum">
              <a:rPr lang="en-US" altLang="ja-JP"/>
              <a:pPr/>
              <a:t>‹#›</a:t>
            </a:fld>
            <a:endParaRPr lang="en-US" altLang="ja-JP"/>
          </a:p>
        </p:txBody>
      </p:sp>
    </p:spTree>
    <p:extLst>
      <p:ext uri="{BB962C8B-B14F-4D97-AF65-F5344CB8AC3E}">
        <p14:creationId xmlns:p14="http://schemas.microsoft.com/office/powerpoint/2010/main" val="363013431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ja-JP" smtClean="0"/>
          </a:p>
        </p:txBody>
      </p:sp>
      <p:sp>
        <p:nvSpPr>
          <p:cNvPr id="20484" name="Slide Number Placeholder 3"/>
          <p:cNvSpPr>
            <a:spLocks noGrp="1"/>
          </p:cNvSpPr>
          <p:nvPr>
            <p:ph type="sldNum" sz="quarter" idx="5"/>
          </p:nvPr>
        </p:nvSpPr>
        <p:spPr bwMode="auto">
          <a:noFill/>
          <a:ln>
            <a:miter lim="800000"/>
            <a:headEnd/>
            <a:tailEnd/>
          </a:ln>
        </p:spPr>
        <p:txBody>
          <a:bodyPr/>
          <a:lstStyle/>
          <a:p>
            <a:fld id="{14A37DFC-7ADD-44EC-A8AD-F94384D350E2}" type="slidenum">
              <a:rPr lang="en-US" altLang="ja-JP"/>
              <a:pPr/>
              <a:t>2</a:t>
            </a:fld>
            <a:endParaRPr lang="en-US" altLang="ja-JP"/>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sz="3600" b="1">
                <a:latin typeface="Trebuchet MS" pitchFamily="34" charset="0"/>
              </a:defRPr>
            </a:lvl1p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lvl1pPr>
              <a:defRPr>
                <a:latin typeface="Trebuchet MS" pitchFamily="34" charset="0"/>
              </a:defRPr>
            </a:lvl1pPr>
            <a:lvl2pPr>
              <a:defRPr>
                <a:latin typeface="Trebuchet MS" pitchFamily="34" charset="0"/>
              </a:defRPr>
            </a:lvl2pPr>
            <a:lvl3pPr>
              <a:defRPr>
                <a:latin typeface="Trebuchet MS" pitchFamily="34" charset="0"/>
              </a:defRPr>
            </a:lvl3pPr>
            <a:lvl4pPr>
              <a:defRPr>
                <a:latin typeface="Trebuchet MS" pitchFamily="34" charset="0"/>
              </a:defRPr>
            </a:lvl4pPr>
            <a:lvl5pPr>
              <a:defRPr>
                <a:latin typeface="Trebuchet MS"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Times"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a:prstGeom prst="rect">
            <a:avLst/>
          </a:prstGeom>
        </p:spPr>
        <p:txBody>
          <a:bodyPr/>
          <a:lstStyle/>
          <a:p>
            <a:pPr lvl="0"/>
            <a:endParaRPr lang="en-US" noProof="0" smtClean="0">
              <a:sym typeface="Times" charset="0"/>
            </a:endParaRP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Times"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154" r:id="rId1"/>
    <p:sldLayoutId id="2147484176" r:id="rId2"/>
    <p:sldLayoutId id="2147484155" r:id="rId3"/>
    <p:sldLayoutId id="2147484156" r:id="rId4"/>
    <p:sldLayoutId id="2147484157" r:id="rId5"/>
    <p:sldLayoutId id="2147484158" r:id="rId6"/>
    <p:sldLayoutId id="2147484159" r:id="rId7"/>
    <p:sldLayoutId id="2147484160" r:id="rId8"/>
    <p:sldLayoutId id="2147484161" r:id="rId9"/>
    <p:sldLayoutId id="2147484162" r:id="rId10"/>
    <p:sldLayoutId id="2147484163" r:id="rId11"/>
  </p:sldLayoutIdLst>
  <p:transition/>
  <p:hf hdr="0" ftr="0" dt="0"/>
  <p:txStyles>
    <p:titleStyle>
      <a:lvl1pPr marL="39688" indent="-39688" algn="ctr" rtl="0" eaLnBrk="0" fontAlgn="base" hangingPunct="0">
        <a:spcBef>
          <a:spcPct val="0"/>
        </a:spcBef>
        <a:spcAft>
          <a:spcPct val="0"/>
        </a:spcAft>
        <a:defRPr sz="3200">
          <a:solidFill>
            <a:schemeClr val="tx1"/>
          </a:solidFill>
          <a:latin typeface="+mj-lt"/>
          <a:ea typeface="+mj-ea"/>
          <a:cs typeface="+mj-cs"/>
          <a:sym typeface="Times" charset="0"/>
        </a:defRPr>
      </a:lvl1pPr>
      <a:lvl2pPr marL="39688" indent="-39688" algn="ctr" rtl="0" eaLnBrk="0" fontAlgn="base" hangingPunct="0">
        <a:spcBef>
          <a:spcPct val="0"/>
        </a:spcBef>
        <a:spcAft>
          <a:spcPct val="0"/>
        </a:spcAft>
        <a:defRPr sz="3200">
          <a:solidFill>
            <a:schemeClr val="tx1"/>
          </a:solidFill>
          <a:latin typeface="Times" charset="0"/>
          <a:sym typeface="Times" charset="0"/>
        </a:defRPr>
      </a:lvl2pPr>
      <a:lvl3pPr marL="39688" indent="-39688" algn="ctr" rtl="0" eaLnBrk="0" fontAlgn="base" hangingPunct="0">
        <a:spcBef>
          <a:spcPct val="0"/>
        </a:spcBef>
        <a:spcAft>
          <a:spcPct val="0"/>
        </a:spcAft>
        <a:defRPr sz="3200">
          <a:solidFill>
            <a:schemeClr val="tx1"/>
          </a:solidFill>
          <a:latin typeface="Times" charset="0"/>
          <a:sym typeface="Times" charset="0"/>
        </a:defRPr>
      </a:lvl3pPr>
      <a:lvl4pPr marL="39688" indent="-39688" algn="ctr" rtl="0" eaLnBrk="0" fontAlgn="base" hangingPunct="0">
        <a:spcBef>
          <a:spcPct val="0"/>
        </a:spcBef>
        <a:spcAft>
          <a:spcPct val="0"/>
        </a:spcAft>
        <a:defRPr sz="3200">
          <a:solidFill>
            <a:schemeClr val="tx1"/>
          </a:solidFill>
          <a:latin typeface="Times" charset="0"/>
          <a:sym typeface="Times" charset="0"/>
        </a:defRPr>
      </a:lvl4pPr>
      <a:lvl5pPr marL="39688" indent="-39688" algn="ctr" rtl="0" eaLnBrk="0" fontAlgn="base" hangingPunct="0">
        <a:spcBef>
          <a:spcPct val="0"/>
        </a:spcBef>
        <a:spcAft>
          <a:spcPct val="0"/>
        </a:spcAft>
        <a:defRPr sz="3200">
          <a:solidFill>
            <a:schemeClr val="tx1"/>
          </a:solidFill>
          <a:latin typeface="Times" charset="0"/>
          <a:sym typeface="Times" charset="0"/>
        </a:defRPr>
      </a:lvl5pPr>
      <a:lvl6pPr marL="496888" algn="ctr" rtl="0" fontAlgn="base">
        <a:spcBef>
          <a:spcPct val="0"/>
        </a:spcBef>
        <a:spcAft>
          <a:spcPct val="0"/>
        </a:spcAft>
        <a:defRPr sz="3200">
          <a:solidFill>
            <a:schemeClr val="tx1"/>
          </a:solidFill>
          <a:latin typeface="Times" charset="0"/>
          <a:sym typeface="Times" charset="0"/>
        </a:defRPr>
      </a:lvl6pPr>
      <a:lvl7pPr marL="954088" algn="ctr" rtl="0" fontAlgn="base">
        <a:spcBef>
          <a:spcPct val="0"/>
        </a:spcBef>
        <a:spcAft>
          <a:spcPct val="0"/>
        </a:spcAft>
        <a:defRPr sz="3200">
          <a:solidFill>
            <a:schemeClr val="tx1"/>
          </a:solidFill>
          <a:latin typeface="Times" charset="0"/>
          <a:sym typeface="Times" charset="0"/>
        </a:defRPr>
      </a:lvl7pPr>
      <a:lvl8pPr marL="1411288" algn="ctr" rtl="0" fontAlgn="base">
        <a:spcBef>
          <a:spcPct val="0"/>
        </a:spcBef>
        <a:spcAft>
          <a:spcPct val="0"/>
        </a:spcAft>
        <a:defRPr sz="3200">
          <a:solidFill>
            <a:schemeClr val="tx1"/>
          </a:solidFill>
          <a:latin typeface="Times" charset="0"/>
          <a:sym typeface="Times" charset="0"/>
        </a:defRPr>
      </a:lvl8pPr>
      <a:lvl9pPr marL="1868488" algn="ctr" rtl="0" fontAlgn="base">
        <a:spcBef>
          <a:spcPct val="0"/>
        </a:spcBef>
        <a:spcAft>
          <a:spcPct val="0"/>
        </a:spcAft>
        <a:defRPr sz="3200">
          <a:solidFill>
            <a:schemeClr val="tx1"/>
          </a:solidFill>
          <a:latin typeface="Times" charset="0"/>
          <a:sym typeface="Times" charset="0"/>
        </a:defRPr>
      </a:lvl9pPr>
    </p:titleStyle>
    <p:bodyStyle>
      <a:lvl1pPr marL="382588" indent="-342900" algn="l" rtl="0" eaLnBrk="0" fontAlgn="base" hangingPunct="0">
        <a:spcBef>
          <a:spcPts val="800"/>
        </a:spcBef>
        <a:spcAft>
          <a:spcPct val="0"/>
        </a:spcAft>
        <a:buSzPct val="100000"/>
        <a:buFont typeface="Times" charset="0"/>
        <a:buChar char="•"/>
        <a:defRPr sz="3200">
          <a:solidFill>
            <a:schemeClr val="tx1"/>
          </a:solidFill>
          <a:latin typeface="+mn-lt"/>
          <a:ea typeface="+mn-ea"/>
          <a:cs typeface="+mn-cs"/>
          <a:sym typeface="Times" charset="0"/>
        </a:defRPr>
      </a:lvl1pPr>
      <a:lvl2pPr marL="782638" indent="-285750" algn="l" rtl="0" eaLnBrk="0" fontAlgn="base" hangingPunct="0">
        <a:spcBef>
          <a:spcPts val="700"/>
        </a:spcBef>
        <a:spcAft>
          <a:spcPct val="0"/>
        </a:spcAft>
        <a:buSzPct val="100000"/>
        <a:buFont typeface="Times" charset="0"/>
        <a:buChar char="–"/>
        <a:defRPr sz="2800">
          <a:solidFill>
            <a:schemeClr val="tx1"/>
          </a:solidFill>
          <a:latin typeface="+mn-lt"/>
          <a:sym typeface="Times" charset="0"/>
        </a:defRPr>
      </a:lvl2pPr>
      <a:lvl3pPr marL="1125538" indent="-228600" algn="l" rtl="0" eaLnBrk="0" fontAlgn="base" hangingPunct="0">
        <a:spcBef>
          <a:spcPts val="600"/>
        </a:spcBef>
        <a:spcAft>
          <a:spcPct val="0"/>
        </a:spcAft>
        <a:buSzPct val="100000"/>
        <a:buFont typeface="Times" charset="0"/>
        <a:buChar char="•"/>
        <a:defRPr sz="2400">
          <a:solidFill>
            <a:schemeClr val="tx1"/>
          </a:solidFill>
          <a:latin typeface="+mn-lt"/>
          <a:sym typeface="Times" charset="0"/>
        </a:defRPr>
      </a:lvl3pPr>
      <a:lvl4pPr marL="14684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4pPr>
      <a:lvl5pPr marL="18113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164" r:id="rId1"/>
    <p:sldLayoutId id="2147484165" r:id="rId2"/>
    <p:sldLayoutId id="2147484166" r:id="rId3"/>
    <p:sldLayoutId id="2147484167" r:id="rId4"/>
    <p:sldLayoutId id="2147484168" r:id="rId5"/>
    <p:sldLayoutId id="2147484169" r:id="rId6"/>
    <p:sldLayoutId id="2147484170" r:id="rId7"/>
    <p:sldLayoutId id="2147484171" r:id="rId8"/>
    <p:sldLayoutId id="2147484172" r:id="rId9"/>
    <p:sldLayoutId id="2147484173" r:id="rId10"/>
    <p:sldLayoutId id="2147484174" r:id="rId11"/>
    <p:sldLayoutId id="2147484175" r:id="rId12"/>
  </p:sldLayoutIdLst>
  <p:transition/>
  <p:hf hdr="0" ftr="0" dt="0"/>
  <p:txStyles>
    <p:titleStyle>
      <a:lvl1pPr marL="39688" indent="-39688" algn="ctr" rtl="0" eaLnBrk="0" fontAlgn="base" hangingPunct="0">
        <a:spcBef>
          <a:spcPct val="0"/>
        </a:spcBef>
        <a:spcAft>
          <a:spcPct val="0"/>
        </a:spcAft>
        <a:defRPr sz="3200">
          <a:solidFill>
            <a:schemeClr val="tx1"/>
          </a:solidFill>
          <a:latin typeface="+mj-lt"/>
          <a:ea typeface="+mj-ea"/>
          <a:cs typeface="+mj-cs"/>
          <a:sym typeface="Times" charset="0"/>
        </a:defRPr>
      </a:lvl1pPr>
      <a:lvl2pPr marL="39688" indent="-39688" algn="ctr" rtl="0" eaLnBrk="0" fontAlgn="base" hangingPunct="0">
        <a:spcBef>
          <a:spcPct val="0"/>
        </a:spcBef>
        <a:spcAft>
          <a:spcPct val="0"/>
        </a:spcAft>
        <a:defRPr sz="3200">
          <a:solidFill>
            <a:schemeClr val="tx1"/>
          </a:solidFill>
          <a:latin typeface="Times" charset="0"/>
          <a:sym typeface="Times" charset="0"/>
        </a:defRPr>
      </a:lvl2pPr>
      <a:lvl3pPr marL="39688" indent="-39688" algn="ctr" rtl="0" eaLnBrk="0" fontAlgn="base" hangingPunct="0">
        <a:spcBef>
          <a:spcPct val="0"/>
        </a:spcBef>
        <a:spcAft>
          <a:spcPct val="0"/>
        </a:spcAft>
        <a:defRPr sz="3200">
          <a:solidFill>
            <a:schemeClr val="tx1"/>
          </a:solidFill>
          <a:latin typeface="Times" charset="0"/>
          <a:sym typeface="Times" charset="0"/>
        </a:defRPr>
      </a:lvl3pPr>
      <a:lvl4pPr marL="39688" indent="-39688" algn="ctr" rtl="0" eaLnBrk="0" fontAlgn="base" hangingPunct="0">
        <a:spcBef>
          <a:spcPct val="0"/>
        </a:spcBef>
        <a:spcAft>
          <a:spcPct val="0"/>
        </a:spcAft>
        <a:defRPr sz="3200">
          <a:solidFill>
            <a:schemeClr val="tx1"/>
          </a:solidFill>
          <a:latin typeface="Times" charset="0"/>
          <a:sym typeface="Times" charset="0"/>
        </a:defRPr>
      </a:lvl4pPr>
      <a:lvl5pPr marL="39688" indent="-39688" algn="ctr" rtl="0" eaLnBrk="0" fontAlgn="base" hangingPunct="0">
        <a:spcBef>
          <a:spcPct val="0"/>
        </a:spcBef>
        <a:spcAft>
          <a:spcPct val="0"/>
        </a:spcAft>
        <a:defRPr sz="3200">
          <a:solidFill>
            <a:schemeClr val="tx1"/>
          </a:solidFill>
          <a:latin typeface="Times" charset="0"/>
          <a:sym typeface="Times" charset="0"/>
        </a:defRPr>
      </a:lvl5pPr>
      <a:lvl6pPr marL="496888" algn="ctr" rtl="0" fontAlgn="base">
        <a:spcBef>
          <a:spcPct val="0"/>
        </a:spcBef>
        <a:spcAft>
          <a:spcPct val="0"/>
        </a:spcAft>
        <a:defRPr sz="3200">
          <a:solidFill>
            <a:schemeClr val="tx1"/>
          </a:solidFill>
          <a:latin typeface="Times" charset="0"/>
          <a:sym typeface="Times" charset="0"/>
        </a:defRPr>
      </a:lvl6pPr>
      <a:lvl7pPr marL="954088" algn="ctr" rtl="0" fontAlgn="base">
        <a:spcBef>
          <a:spcPct val="0"/>
        </a:spcBef>
        <a:spcAft>
          <a:spcPct val="0"/>
        </a:spcAft>
        <a:defRPr sz="3200">
          <a:solidFill>
            <a:schemeClr val="tx1"/>
          </a:solidFill>
          <a:latin typeface="Times" charset="0"/>
          <a:sym typeface="Times" charset="0"/>
        </a:defRPr>
      </a:lvl7pPr>
      <a:lvl8pPr marL="1411288" algn="ctr" rtl="0" fontAlgn="base">
        <a:spcBef>
          <a:spcPct val="0"/>
        </a:spcBef>
        <a:spcAft>
          <a:spcPct val="0"/>
        </a:spcAft>
        <a:defRPr sz="3200">
          <a:solidFill>
            <a:schemeClr val="tx1"/>
          </a:solidFill>
          <a:latin typeface="Times" charset="0"/>
          <a:sym typeface="Times" charset="0"/>
        </a:defRPr>
      </a:lvl8pPr>
      <a:lvl9pPr marL="1868488" algn="ctr" rtl="0" fontAlgn="base">
        <a:spcBef>
          <a:spcPct val="0"/>
        </a:spcBef>
        <a:spcAft>
          <a:spcPct val="0"/>
        </a:spcAft>
        <a:defRPr sz="3200">
          <a:solidFill>
            <a:schemeClr val="tx1"/>
          </a:solidFill>
          <a:latin typeface="Times" charset="0"/>
          <a:sym typeface="Times" charset="0"/>
        </a:defRPr>
      </a:lvl9pPr>
    </p:titleStyle>
    <p:bodyStyle>
      <a:lvl1pPr marL="382588" indent="-342900" algn="l" rtl="0" eaLnBrk="0" fontAlgn="base" hangingPunct="0">
        <a:spcBef>
          <a:spcPts val="800"/>
        </a:spcBef>
        <a:spcAft>
          <a:spcPct val="0"/>
        </a:spcAft>
        <a:buSzPct val="100000"/>
        <a:buFont typeface="Times" charset="0"/>
        <a:buChar char="•"/>
        <a:defRPr sz="3200">
          <a:solidFill>
            <a:schemeClr val="tx1"/>
          </a:solidFill>
          <a:latin typeface="+mn-lt"/>
          <a:ea typeface="+mn-ea"/>
          <a:cs typeface="+mn-cs"/>
          <a:sym typeface="Times" charset="0"/>
        </a:defRPr>
      </a:lvl1pPr>
      <a:lvl2pPr marL="782638" indent="-285750" algn="l" rtl="0" eaLnBrk="0" fontAlgn="base" hangingPunct="0">
        <a:spcBef>
          <a:spcPts val="700"/>
        </a:spcBef>
        <a:spcAft>
          <a:spcPct val="0"/>
        </a:spcAft>
        <a:buSzPct val="100000"/>
        <a:buFont typeface="Times" charset="0"/>
        <a:buChar char="–"/>
        <a:defRPr sz="2800">
          <a:solidFill>
            <a:schemeClr val="tx1"/>
          </a:solidFill>
          <a:latin typeface="+mn-lt"/>
          <a:sym typeface="Times" charset="0"/>
        </a:defRPr>
      </a:lvl2pPr>
      <a:lvl3pPr marL="1125538" indent="-228600" algn="l" rtl="0" eaLnBrk="0" fontAlgn="base" hangingPunct="0">
        <a:spcBef>
          <a:spcPts val="600"/>
        </a:spcBef>
        <a:spcAft>
          <a:spcPct val="0"/>
        </a:spcAft>
        <a:buSzPct val="100000"/>
        <a:buFont typeface="Times" charset="0"/>
        <a:buChar char="•"/>
        <a:defRPr sz="2400">
          <a:solidFill>
            <a:schemeClr val="tx1"/>
          </a:solidFill>
          <a:latin typeface="+mn-lt"/>
          <a:sym typeface="Times" charset="0"/>
        </a:defRPr>
      </a:lvl3pPr>
      <a:lvl4pPr marL="14684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4pPr>
      <a:lvl5pPr marL="18113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andards.ieee.org/guides/opman/sect6.html" TargetMode="External"/><Relationship Id="rId2" Type="http://schemas.openxmlformats.org/officeDocument/2006/relationships/hyperlink" Target="http://standards.ieee.org/guides/bylaws/sect6-7.html"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
          <p:cNvSpPr>
            <a:spLocks/>
          </p:cNvSpPr>
          <p:nvPr/>
        </p:nvSpPr>
        <p:spPr bwMode="auto">
          <a:xfrm>
            <a:off x="0" y="0"/>
            <a:ext cx="9144000" cy="5410200"/>
          </a:xfrm>
          <a:prstGeom prst="rect">
            <a:avLst/>
          </a:prstGeom>
          <a:noFill/>
          <a:ln w="12700">
            <a:noFill/>
            <a:miter lim="800000"/>
            <a:headEnd/>
            <a:tailEnd/>
          </a:ln>
        </p:spPr>
        <p:txBody>
          <a:bodyPr lIns="0" tIns="0" rIns="40639" bIns="0"/>
          <a:lstStyle/>
          <a:p>
            <a:pPr marL="382588" algn="ctr"/>
            <a:r>
              <a:rPr lang="en-US" altLang="ja-JP" sz="1800" dirty="0">
                <a:solidFill>
                  <a:schemeClr val="tx1"/>
                </a:solidFill>
                <a:ea typeface="ＭＳ Ｐゴシック" pitchFamily="50" charset="-128"/>
                <a:cs typeface="Times New Roman" pitchFamily="18" charset="0"/>
              </a:rPr>
              <a:t>ITU-R Liaison Group Report - Session </a:t>
            </a:r>
            <a:r>
              <a:rPr lang="en-US" altLang="ja-JP" sz="1800" dirty="0" smtClean="0">
                <a:solidFill>
                  <a:schemeClr val="tx1"/>
                </a:solidFill>
                <a:ea typeface="ＭＳ Ｐゴシック" pitchFamily="50" charset="-128"/>
                <a:cs typeface="Times New Roman" pitchFamily="18" charset="0"/>
              </a:rPr>
              <a:t>#</a:t>
            </a:r>
            <a:r>
              <a:rPr lang="en-US" altLang="ja-JP" sz="1800" dirty="0" smtClean="0">
                <a:solidFill>
                  <a:schemeClr val="tx1"/>
                </a:solidFill>
                <a:ea typeface="ＭＳ Ｐゴシック" pitchFamily="50" charset="-128"/>
                <a:cs typeface="Times New Roman" pitchFamily="18" charset="0"/>
              </a:rPr>
              <a:t>73 </a:t>
            </a:r>
            <a:r>
              <a:rPr lang="en-US" altLang="ja-JP" sz="1800" dirty="0">
                <a:solidFill>
                  <a:schemeClr val="tx1"/>
                </a:solidFill>
                <a:ea typeface="ＭＳ Ｐゴシック" pitchFamily="50" charset="-128"/>
                <a:cs typeface="Times New Roman" pitchFamily="18" charset="0"/>
              </a:rPr>
              <a:t>Opening Plenary</a:t>
            </a:r>
          </a:p>
          <a:p>
            <a:pPr marL="382588" algn="ctr"/>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b="1" dirty="0">
                <a:solidFill>
                  <a:schemeClr val="tx1"/>
                </a:solidFill>
                <a:latin typeface="Times" charset="0"/>
                <a:ea typeface="ＭＳ Ｐゴシック" pitchFamily="50" charset="-128"/>
                <a:cs typeface="Times" charset="0"/>
                <a:sym typeface="Times" charset="0"/>
              </a:rPr>
              <a:t>IEEE 802.16 Presentation Submission Template (Rev. 9)</a:t>
            </a:r>
            <a:r>
              <a:rPr lang="en-US" altLang="ja-JP" sz="1200" dirty="0">
                <a:solidFill>
                  <a:schemeClr val="tx1"/>
                </a:solidFill>
                <a:latin typeface="Times" charset="0"/>
                <a:ea typeface="ＭＳ Ｐゴシック" pitchFamily="50" charset="-128"/>
                <a:cs typeface="Times" charset="0"/>
                <a:sym typeface="Times" charset="0"/>
              </a:rPr>
              <a:t> </a:t>
            </a:r>
          </a:p>
          <a:p>
            <a:pPr marL="382588"/>
            <a:r>
              <a:rPr lang="en-US" altLang="ja-JP" sz="1200" dirty="0">
                <a:solidFill>
                  <a:schemeClr val="tx1"/>
                </a:solidFill>
                <a:latin typeface="Times" charset="0"/>
                <a:ea typeface="ＭＳ Ｐゴシック" pitchFamily="50" charset="-128"/>
                <a:cs typeface="Times" charset="0"/>
                <a:sym typeface="Times" charset="0"/>
              </a:rPr>
              <a:t>Document Number:</a:t>
            </a:r>
          </a:p>
          <a:p>
            <a:pPr marL="382588"/>
            <a:r>
              <a:rPr lang="en-US" altLang="ja-JP" sz="1200" dirty="0">
                <a:solidFill>
                  <a:schemeClr val="tx1"/>
                </a:solidFill>
                <a:latin typeface="Times" charset="0"/>
                <a:ea typeface="ＭＳ Ｐゴシック" pitchFamily="50" charset="-128"/>
                <a:cs typeface="Times" charset="0"/>
                <a:sym typeface="Times" charset="0"/>
              </a:rPr>
              <a:t>IEEE </a:t>
            </a:r>
            <a:r>
              <a:rPr lang="en-US" altLang="ja-JP" sz="1200" dirty="0" smtClean="0">
                <a:solidFill>
                  <a:schemeClr val="tx1"/>
                </a:solidFill>
                <a:latin typeface="Times" charset="0"/>
                <a:ea typeface="ＭＳ Ｐゴシック" pitchFamily="50" charset="-128"/>
                <a:cs typeface="Times" charset="0"/>
                <a:sym typeface="Times" charset="0"/>
              </a:rPr>
              <a:t>L802.16-11/0020</a:t>
            </a:r>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dirty="0">
                <a:solidFill>
                  <a:schemeClr val="tx1"/>
                </a:solidFill>
                <a:latin typeface="Times" charset="0"/>
                <a:ea typeface="ＭＳ Ｐゴシック" pitchFamily="50" charset="-128"/>
                <a:cs typeface="Times" charset="0"/>
                <a:sym typeface="Times" charset="0"/>
              </a:rPr>
              <a:t>Date Submitted:</a:t>
            </a:r>
          </a:p>
          <a:p>
            <a:pPr marL="382588"/>
            <a:r>
              <a:rPr lang="en-US" altLang="ja-JP" sz="1200" dirty="0" smtClean="0">
                <a:solidFill>
                  <a:schemeClr val="tx1"/>
                </a:solidFill>
                <a:latin typeface="Times" charset="0"/>
                <a:ea typeface="ＭＳ Ｐゴシック" pitchFamily="50" charset="-128"/>
                <a:cs typeface="Times" charset="0"/>
                <a:sym typeface="Times" charset="0"/>
              </a:rPr>
              <a:t>2011-05-16</a:t>
            </a:r>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dirty="0">
                <a:solidFill>
                  <a:schemeClr val="tx1"/>
                </a:solidFill>
                <a:latin typeface="Times" charset="0"/>
                <a:ea typeface="ＭＳ Ｐゴシック" pitchFamily="50" charset="-128"/>
                <a:cs typeface="Times" charset="0"/>
                <a:sym typeface="Times" charset="0"/>
              </a:rPr>
              <a:t>Source:</a:t>
            </a:r>
          </a:p>
          <a:p>
            <a:pPr marL="382588"/>
            <a:r>
              <a:rPr lang="en-US" altLang="ja-JP" sz="1200" dirty="0" smtClean="0">
                <a:solidFill>
                  <a:schemeClr val="tx1"/>
                </a:solidFill>
                <a:latin typeface="Times" charset="0"/>
                <a:ea typeface="ＭＳ Ｐゴシック" pitchFamily="50" charset="-128"/>
                <a:cs typeface="Times" charset="0"/>
                <a:sym typeface="Times" charset="0"/>
              </a:rPr>
              <a:t>Takashi Shono</a:t>
            </a:r>
            <a:r>
              <a:rPr lang="en-US" altLang="ja-JP" sz="1200" dirty="0">
                <a:solidFill>
                  <a:schemeClr val="tx1"/>
                </a:solidFill>
                <a:latin typeface="Times" charset="0"/>
                <a:ea typeface="ＭＳ Ｐゴシック" pitchFamily="50" charset="-128"/>
                <a:cs typeface="Times" charset="0"/>
                <a:sym typeface="Times" charset="0"/>
              </a:rPr>
              <a:t>			Voice:	</a:t>
            </a:r>
            <a:r>
              <a:rPr lang="en-US" altLang="ja-JP" sz="1200" dirty="0" smtClean="0">
                <a:solidFill>
                  <a:schemeClr val="tx1"/>
                </a:solidFill>
                <a:latin typeface="Times" charset="0"/>
                <a:ea typeface="ＭＳ Ｐゴシック" pitchFamily="50" charset="-128"/>
                <a:cs typeface="Times" charset="0"/>
                <a:sym typeface="Times" charset="0"/>
              </a:rPr>
              <a:t>+81 3 6268 4665</a:t>
            </a:r>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dirty="0">
                <a:solidFill>
                  <a:schemeClr val="tx1"/>
                </a:solidFill>
                <a:latin typeface="Times" charset="0"/>
                <a:ea typeface="ＭＳ Ｐゴシック" pitchFamily="50" charset="-128"/>
                <a:cs typeface="Times" charset="0"/>
                <a:sym typeface="Times" charset="0"/>
              </a:rPr>
              <a:t>Intel Corporation			E-mail:	</a:t>
            </a:r>
            <a:r>
              <a:rPr lang="en-US" altLang="ja-JP" sz="1200" dirty="0" smtClean="0">
                <a:solidFill>
                  <a:schemeClr val="tx1"/>
                </a:solidFill>
                <a:latin typeface="Times" charset="0"/>
                <a:ea typeface="ＭＳ Ｐゴシック" pitchFamily="50" charset="-128"/>
                <a:cs typeface="Times" charset="0"/>
                <a:sym typeface="Times" charset="0"/>
              </a:rPr>
              <a:t>takashi.shono@intel.com</a:t>
            </a:r>
            <a:endParaRPr lang="en-US" altLang="ja-JP" sz="1200" dirty="0">
              <a:solidFill>
                <a:schemeClr val="tx1"/>
              </a:solidFill>
              <a:latin typeface="Times" charset="0"/>
              <a:ea typeface="ＭＳ Ｐゴシック" pitchFamily="50" charset="-128"/>
              <a:cs typeface="Times" charset="0"/>
              <a:sym typeface="Times" charset="0"/>
            </a:endParaRPr>
          </a:p>
          <a:p>
            <a:pPr marL="382588"/>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dirty="0">
                <a:solidFill>
                  <a:schemeClr val="tx1"/>
                </a:solidFill>
                <a:latin typeface="Times" charset="0"/>
                <a:ea typeface="ＭＳ Ｐゴシック" pitchFamily="50" charset="-128"/>
                <a:cs typeface="Times" charset="0"/>
                <a:sym typeface="Times" charset="0"/>
              </a:rPr>
              <a:t>Venue:</a:t>
            </a:r>
          </a:p>
          <a:p>
            <a:pPr marL="382588"/>
            <a:r>
              <a:rPr lang="en-US" altLang="ja-JP" sz="1200" dirty="0">
                <a:solidFill>
                  <a:schemeClr val="tx1"/>
                </a:solidFill>
                <a:latin typeface="Times" charset="0"/>
                <a:ea typeface="ＭＳ Ｐゴシック" pitchFamily="50" charset="-128"/>
                <a:cs typeface="Times" charset="0"/>
                <a:sym typeface="Times" charset="0"/>
              </a:rPr>
              <a:t>IEEE 802.16 Session </a:t>
            </a:r>
            <a:r>
              <a:rPr lang="en-US" altLang="ja-JP" sz="1200" dirty="0" smtClean="0">
                <a:solidFill>
                  <a:schemeClr val="tx1"/>
                </a:solidFill>
                <a:latin typeface="Times" charset="0"/>
                <a:ea typeface="ＭＳ Ｐゴシック" pitchFamily="50" charset="-128"/>
                <a:cs typeface="Times" charset="0"/>
                <a:sym typeface="Times" charset="0"/>
              </a:rPr>
              <a:t>#</a:t>
            </a:r>
            <a:r>
              <a:rPr lang="en-US" altLang="ja-JP" sz="1200" dirty="0" smtClean="0">
                <a:solidFill>
                  <a:schemeClr val="tx1"/>
                </a:solidFill>
                <a:latin typeface="Times" charset="0"/>
                <a:ea typeface="ＭＳ Ｐゴシック" pitchFamily="50" charset="-128"/>
                <a:cs typeface="Times" charset="0"/>
                <a:sym typeface="Times" charset="0"/>
              </a:rPr>
              <a:t>73, </a:t>
            </a:r>
            <a:r>
              <a:rPr lang="en-US" altLang="ja-JP" sz="1200" dirty="0">
                <a:solidFill>
                  <a:schemeClr val="tx1"/>
                </a:solidFill>
                <a:latin typeface="Times" charset="0"/>
                <a:ea typeface="ＭＳ Ｐゴシック" pitchFamily="50" charset="-128"/>
                <a:cs typeface="Times" charset="0"/>
                <a:sym typeface="Times" charset="0"/>
              </a:rPr>
              <a:t>WG Opening Plenary</a:t>
            </a:r>
          </a:p>
          <a:p>
            <a:pPr marL="382588"/>
            <a:r>
              <a:rPr lang="en-US" altLang="ja-JP" sz="1200" dirty="0">
                <a:solidFill>
                  <a:schemeClr val="tx1"/>
                </a:solidFill>
                <a:latin typeface="Times" charset="0"/>
                <a:ea typeface="ＭＳ Ｐゴシック" pitchFamily="50" charset="-128"/>
                <a:cs typeface="Times" charset="0"/>
                <a:sym typeface="Times" charset="0"/>
              </a:rPr>
              <a:t>Base Contribution:</a:t>
            </a:r>
          </a:p>
          <a:p>
            <a:pPr marL="382588"/>
            <a:r>
              <a:rPr lang="en-US" altLang="ja-JP" sz="1200" dirty="0">
                <a:solidFill>
                  <a:schemeClr val="tx1"/>
                </a:solidFill>
                <a:latin typeface="Times" charset="0"/>
                <a:ea typeface="ＭＳ Ｐゴシック" pitchFamily="50" charset="-128"/>
                <a:cs typeface="Times" charset="0"/>
                <a:sym typeface="Times" charset="0"/>
              </a:rPr>
              <a:t>None.</a:t>
            </a:r>
          </a:p>
          <a:p>
            <a:pPr marL="382588"/>
            <a:r>
              <a:rPr lang="en-US" altLang="ja-JP" sz="1200" dirty="0">
                <a:solidFill>
                  <a:schemeClr val="tx1"/>
                </a:solidFill>
                <a:latin typeface="Times" charset="0"/>
                <a:ea typeface="ＭＳ Ｐゴシック" pitchFamily="50" charset="-128"/>
                <a:cs typeface="Times" charset="0"/>
                <a:sym typeface="Times" charset="0"/>
              </a:rPr>
              <a:t>Purpose:</a:t>
            </a:r>
          </a:p>
          <a:p>
            <a:pPr marL="382588"/>
            <a:r>
              <a:rPr lang="en-US" altLang="ja-JP" sz="1200" dirty="0">
                <a:solidFill>
                  <a:schemeClr val="tx1"/>
                </a:solidFill>
                <a:latin typeface="Times" charset="0"/>
                <a:ea typeface="ＭＳ Ｐゴシック" pitchFamily="50" charset="-128"/>
                <a:cs typeface="Times" charset="0"/>
                <a:sym typeface="Times" charset="0"/>
              </a:rPr>
              <a:t>ITU-R Liaison Group presentation to Opening Plenary of the WG, containing plan for the week</a:t>
            </a:r>
          </a:p>
          <a:p>
            <a:pPr marL="382588"/>
            <a:r>
              <a:rPr lang="en-US" altLang="ja-JP" sz="1200" dirty="0">
                <a:solidFill>
                  <a:schemeClr val="tx1"/>
                </a:solidFill>
                <a:latin typeface="Times" charset="0"/>
                <a:ea typeface="ＭＳ Ｐゴシック" pitchFamily="50" charset="-128"/>
                <a:cs typeface="Times" charset="0"/>
                <a:sym typeface="Times" charset="0"/>
              </a:rPr>
              <a:t>Notice:</a:t>
            </a:r>
          </a:p>
          <a:p>
            <a:pPr marL="382588"/>
            <a:r>
              <a:rPr lang="en-US" altLang="ja-JP" sz="1000" i="1" dirty="0">
                <a:solidFill>
                  <a:schemeClr val="tx1"/>
                </a:solidFill>
                <a:latin typeface="Times" charset="0"/>
                <a:ea typeface="ＭＳ Ｐゴシック" pitchFamily="50" charset="-128"/>
                <a:cs typeface="Times" charset="0"/>
                <a:sym typeface="Times" charset="0"/>
              </a:rPr>
              <a:t>This document does not represent the agreed views of the IEEE 802.16 Working Group or any of its subgroups</a:t>
            </a:r>
            <a:r>
              <a:rPr lang="en-US" altLang="ja-JP" sz="1000" dirty="0">
                <a:solidFill>
                  <a:schemeClr val="tx1"/>
                </a:solidFill>
                <a:latin typeface="Times" charset="0"/>
                <a:ea typeface="ＭＳ Ｐゴシック" pitchFamily="50" charset="-128"/>
                <a:cs typeface="Times" charset="0"/>
                <a:sym typeface="Times" charset="0"/>
              </a:rPr>
              <a:t>. It represents only the views of the participants listed in the “Source(s)” field above. It is offered as a basis for discussion. It is not binding on the contributor(s), who reserve(s) the right to add, amend or withdraw material contained herein.	</a:t>
            </a:r>
          </a:p>
          <a:p>
            <a:pPr marL="382588"/>
            <a:r>
              <a:rPr lang="en-US" altLang="ja-JP" sz="1200" dirty="0">
                <a:solidFill>
                  <a:schemeClr val="tx1"/>
                </a:solidFill>
                <a:latin typeface="Times" charset="0"/>
                <a:ea typeface="ＭＳ Ｐゴシック" pitchFamily="50" charset="-128"/>
                <a:cs typeface="Times" charset="0"/>
                <a:sym typeface="Times" charset="0"/>
              </a:rPr>
              <a:t>Release:</a:t>
            </a:r>
          </a:p>
          <a:p>
            <a:pPr marL="382588"/>
            <a:r>
              <a:rPr lang="en-US" altLang="ja-JP" sz="1000" dirty="0">
                <a:solidFill>
                  <a:schemeClr val="tx1"/>
                </a:solidFill>
                <a:latin typeface="Times" charset="0"/>
                <a:ea typeface="ＭＳ Ｐゴシック" pitchFamily="50" charset="-128"/>
                <a:cs typeface="Times" charset="0"/>
                <a:sym typeface="Times" charset="0"/>
              </a:rPr>
              <a:t>The contributor grants a free, irrevocable license to the IEEE to incorporate material contained in this contribution, and any modifications thereof, in the creation of an IEEE Standards publication; to copyright in the IEEE’s name any IEEE Standards publication even though it may include portions of this contribution; and at the IEEE’s sole discretion to permit others to reproduce in whole or in part the resulting IEEE Standards publication. The contributor also acknowledges and accepts that this contribution may be made public by IEEE 802.16.</a:t>
            </a:r>
            <a:r>
              <a:rPr lang="en-US" altLang="ja-JP" sz="1200" dirty="0">
                <a:solidFill>
                  <a:schemeClr val="tx1"/>
                </a:solidFill>
                <a:latin typeface="Times" charset="0"/>
                <a:ea typeface="ＭＳ Ｐゴシック" pitchFamily="50" charset="-128"/>
                <a:cs typeface="Times" charset="0"/>
                <a:sym typeface="Times" charset="0"/>
              </a:rPr>
              <a:t>	</a:t>
            </a:r>
          </a:p>
          <a:p>
            <a:pPr marL="382588"/>
            <a:r>
              <a:rPr lang="en-US" altLang="ja-JP" sz="1200" dirty="0">
                <a:solidFill>
                  <a:schemeClr val="tx1"/>
                </a:solidFill>
                <a:latin typeface="Times" charset="0"/>
                <a:ea typeface="ＭＳ Ｐゴシック" pitchFamily="50" charset="-128"/>
                <a:cs typeface="Times" charset="0"/>
                <a:sym typeface="Times" charset="0"/>
              </a:rPr>
              <a:t>Patent Policy:</a:t>
            </a:r>
          </a:p>
          <a:p>
            <a:pPr marL="382588"/>
            <a:r>
              <a:rPr lang="en-US" altLang="ja-JP" sz="1000" dirty="0">
                <a:solidFill>
                  <a:schemeClr val="tx1"/>
                </a:solidFill>
                <a:latin typeface="Times" charset="0"/>
                <a:ea typeface="ＭＳ Ｐゴシック" pitchFamily="50" charset="-128"/>
                <a:cs typeface="Times" charset="0"/>
                <a:sym typeface="Times" charset="0"/>
              </a:rPr>
              <a:t>The contributor is familiar with the IEEE-SA Patent Policy and Procedures:</a:t>
            </a:r>
          </a:p>
          <a:p>
            <a:pPr marL="382588"/>
            <a:r>
              <a:rPr lang="en-US" altLang="ja-JP" sz="1000" dirty="0">
                <a:solidFill>
                  <a:schemeClr val="tx1"/>
                </a:solidFill>
                <a:latin typeface="Times" charset="0"/>
                <a:ea typeface="ＭＳ Ｐゴシック" pitchFamily="50" charset="-128"/>
                <a:cs typeface="Times" charset="0"/>
                <a:sym typeface="Times" charset="0"/>
              </a:rPr>
              <a:t>&lt;</a:t>
            </a:r>
            <a:r>
              <a:rPr lang="en-US" altLang="ja-JP" sz="1000" u="sng" dirty="0">
                <a:solidFill>
                  <a:srgbClr val="0000FF"/>
                </a:solidFill>
                <a:latin typeface="Times" charset="0"/>
                <a:ea typeface="ＭＳ Ｐゴシック" pitchFamily="50" charset="-128"/>
                <a:cs typeface="Times" charset="0"/>
                <a:sym typeface="Times" charset="0"/>
                <a:hlinkClick r:id="rId2"/>
              </a:rPr>
              <a:t>http://standards.ieee.org/guides/bylaws/sect6-7</a:t>
            </a:r>
            <a:r>
              <a:rPr lang="en-US" altLang="ja-JP" sz="1000" u="sng" dirty="0">
                <a:solidFill>
                  <a:srgbClr val="0000FF"/>
                </a:solidFill>
                <a:latin typeface="Times" charset="0"/>
                <a:ea typeface="ＭＳ Ｐゴシック" pitchFamily="50" charset="-128"/>
                <a:cs typeface="Times" charset="0"/>
                <a:sym typeface="Times" charset="0"/>
              </a:rPr>
              <a:t>.html#6</a:t>
            </a:r>
            <a:r>
              <a:rPr lang="en-US" altLang="ja-JP" sz="1000" dirty="0">
                <a:solidFill>
                  <a:schemeClr val="tx1"/>
                </a:solidFill>
                <a:latin typeface="Times" charset="0"/>
                <a:ea typeface="ＭＳ Ｐゴシック" pitchFamily="50" charset="-128"/>
                <a:cs typeface="Times" charset="0"/>
                <a:sym typeface="Times" charset="0"/>
              </a:rPr>
              <a:t>&gt; and &lt;</a:t>
            </a:r>
            <a:r>
              <a:rPr lang="en-US" altLang="ja-JP" sz="1000" u="sng" dirty="0">
                <a:solidFill>
                  <a:srgbClr val="0000FF"/>
                </a:solidFill>
                <a:latin typeface="Times" charset="0"/>
                <a:ea typeface="ＭＳ Ｐゴシック" pitchFamily="50" charset="-128"/>
                <a:cs typeface="Times" charset="0"/>
                <a:sym typeface="Times" charset="0"/>
              </a:rPr>
              <a:t>http://standards.ieee.org/guides/</a:t>
            </a:r>
            <a:r>
              <a:rPr lang="en-US" altLang="ja-JP" sz="1000" u="sng" dirty="0">
                <a:solidFill>
                  <a:srgbClr val="0000FF"/>
                </a:solidFill>
                <a:latin typeface="Times" charset="0"/>
                <a:ea typeface="ＭＳ Ｐゴシック" pitchFamily="50" charset="-128"/>
                <a:cs typeface="Times" charset="0"/>
                <a:sym typeface="Times" charset="0"/>
                <a:hlinkClick r:id="rId2"/>
              </a:rPr>
              <a:t>o</a:t>
            </a:r>
            <a:r>
              <a:rPr lang="en-US" altLang="ja-JP" sz="1000" u="sng" dirty="0">
                <a:solidFill>
                  <a:srgbClr val="0000FF"/>
                </a:solidFill>
                <a:latin typeface="Times" charset="0"/>
                <a:ea typeface="ＭＳ Ｐゴシック" pitchFamily="50" charset="-128"/>
                <a:cs typeface="Times" charset="0"/>
                <a:sym typeface="Times" charset="0"/>
              </a:rPr>
              <a:t>p</a:t>
            </a:r>
            <a:r>
              <a:rPr lang="en-US" altLang="ja-JP" sz="1000" u="sng" dirty="0">
                <a:solidFill>
                  <a:srgbClr val="0000FF"/>
                </a:solidFill>
                <a:latin typeface="Times" charset="0"/>
                <a:ea typeface="ＭＳ Ｐゴシック" pitchFamily="50" charset="-128"/>
                <a:cs typeface="Times" charset="0"/>
                <a:sym typeface="Times" charset="0"/>
                <a:hlinkClick r:id="rId2"/>
              </a:rPr>
              <a:t>man/se</a:t>
            </a:r>
            <a:r>
              <a:rPr lang="en-US" altLang="ja-JP" sz="1000" u="sng" dirty="0">
                <a:solidFill>
                  <a:srgbClr val="0000FF"/>
                </a:solidFill>
                <a:latin typeface="Times" charset="0"/>
                <a:ea typeface="ＭＳ Ｐゴシック" pitchFamily="50" charset="-128"/>
                <a:cs typeface="Times" charset="0"/>
                <a:sym typeface="Times" charset="0"/>
              </a:rPr>
              <a:t>ct6.html#6.3</a:t>
            </a:r>
            <a:r>
              <a:rPr lang="en-US" altLang="ja-JP" sz="1000" dirty="0">
                <a:solidFill>
                  <a:schemeClr val="tx1"/>
                </a:solidFill>
                <a:latin typeface="Times" charset="0"/>
                <a:ea typeface="ＭＳ Ｐゴシック" pitchFamily="50" charset="-128"/>
                <a:cs typeface="Times" charset="0"/>
                <a:sym typeface="Times" charset="0"/>
              </a:rPr>
              <a:t>&gt;</a:t>
            </a:r>
            <a:r>
              <a:rPr lang="en-US" altLang="ja-JP" sz="1000" dirty="0">
                <a:solidFill>
                  <a:schemeClr val="tx1"/>
                </a:solidFill>
                <a:latin typeface="Times" charset="0"/>
                <a:ea typeface="ＭＳ Ｐゴシック" pitchFamily="50" charset="-128"/>
                <a:cs typeface="Times" charset="0"/>
                <a:sym typeface="Times" charset="0"/>
                <a:hlinkClick r:id="rId3"/>
              </a:rPr>
              <a:t>.</a:t>
            </a:r>
          </a:p>
          <a:p>
            <a:pPr marL="382588"/>
            <a:r>
              <a:rPr lang="en-US" altLang="ja-JP" sz="1000" dirty="0">
                <a:solidFill>
                  <a:schemeClr val="tx1"/>
                </a:solidFill>
                <a:latin typeface="Times" charset="0"/>
                <a:ea typeface="ＭＳ Ｐゴシック" pitchFamily="50" charset="-128"/>
                <a:cs typeface="Times" charset="0"/>
                <a:sym typeface="Times" charset="0"/>
                <a:hlinkClick r:id="rId3"/>
              </a:rPr>
              <a:t>Further information is located at &lt;</a:t>
            </a:r>
            <a:r>
              <a:rPr lang="en-US" altLang="ja-JP" sz="1000" u="sng" dirty="0">
                <a:solidFill>
                  <a:srgbClr val="0000FF"/>
                </a:solidFill>
                <a:latin typeface="Times" charset="0"/>
                <a:ea typeface="ＭＳ Ｐゴシック" pitchFamily="50" charset="-128"/>
                <a:cs typeface="Times" charset="0"/>
                <a:sym typeface="Times" charset="0"/>
                <a:hlinkClick r:id="rId3"/>
              </a:rPr>
              <a:t>ht</a:t>
            </a:r>
            <a:r>
              <a:rPr lang="en-US" altLang="ja-JP" sz="1000" u="sng" dirty="0">
                <a:solidFill>
                  <a:srgbClr val="0000FF"/>
                </a:solidFill>
                <a:latin typeface="Times" charset="0"/>
                <a:ea typeface="ＭＳ Ｐゴシック" pitchFamily="50" charset="-128"/>
                <a:cs typeface="Times" charset="0"/>
                <a:sym typeface="Times" charset="0"/>
              </a:rPr>
              <a:t>tp://standards.ieee.org/board/pat/pat-m</a:t>
            </a:r>
            <a:r>
              <a:rPr lang="en-US" altLang="ja-JP" sz="1000" u="sng" dirty="0">
                <a:solidFill>
                  <a:srgbClr val="0000FF"/>
                </a:solidFill>
                <a:latin typeface="Times" charset="0"/>
                <a:ea typeface="ＭＳ Ｐゴシック" pitchFamily="50" charset="-128"/>
                <a:cs typeface="Times" charset="0"/>
                <a:sym typeface="Times" charset="0"/>
                <a:hlinkClick r:id="rId3"/>
              </a:rPr>
              <a:t>ateri</a:t>
            </a:r>
            <a:r>
              <a:rPr lang="en-US" altLang="ja-JP" sz="1000" u="sng" dirty="0">
                <a:solidFill>
                  <a:srgbClr val="0000FF"/>
                </a:solidFill>
                <a:latin typeface="Times" charset="0"/>
                <a:ea typeface="ＭＳ Ｐゴシック" pitchFamily="50" charset="-128"/>
                <a:cs typeface="Times" charset="0"/>
                <a:sym typeface="Times" charset="0"/>
              </a:rPr>
              <a:t>al.ht</a:t>
            </a:r>
            <a:r>
              <a:rPr lang="en-US" altLang="ja-JP" sz="1000" u="sng" dirty="0">
                <a:solidFill>
                  <a:srgbClr val="0000FF"/>
                </a:solidFill>
                <a:latin typeface="Times" charset="0"/>
                <a:ea typeface="ＭＳ Ｐゴシック" pitchFamily="50" charset="-128"/>
                <a:cs typeface="Times" charset="0"/>
                <a:sym typeface="Times" charset="0"/>
                <a:hlinkClick r:id="rId3"/>
              </a:rPr>
              <a:t>ml</a:t>
            </a:r>
            <a:r>
              <a:rPr lang="en-US" altLang="ja-JP" sz="1000" dirty="0">
                <a:solidFill>
                  <a:schemeClr val="tx1"/>
                </a:solidFill>
                <a:latin typeface="Times" charset="0"/>
                <a:ea typeface="ＭＳ Ｐゴシック" pitchFamily="50" charset="-128"/>
                <a:cs typeface="Times" charset="0"/>
                <a:sym typeface="Times" charset="0"/>
                <a:hlinkClick r:id="rId3"/>
              </a:rPr>
              <a:t>&gt; and &lt;</a:t>
            </a:r>
            <a:r>
              <a:rPr lang="en-US" altLang="ja-JP" sz="1000" u="sng" dirty="0">
                <a:solidFill>
                  <a:srgbClr val="0000FF"/>
                </a:solidFill>
                <a:latin typeface="Times" charset="0"/>
                <a:ea typeface="ＭＳ Ｐゴシック" pitchFamily="50" charset="-128"/>
                <a:cs typeface="Times" charset="0"/>
                <a:sym typeface="Times" charset="0"/>
              </a:rPr>
              <a:t>http://standards.ieee.org/board/pat </a:t>
            </a:r>
            <a:r>
              <a:rPr lang="en-US" altLang="ja-JP" sz="1000" dirty="0">
                <a:solidFill>
                  <a:schemeClr val="tx1"/>
                </a:solidFill>
                <a:latin typeface="Times" charset="0"/>
                <a:ea typeface="ＭＳ Ｐゴシック" pitchFamily="50" charset="-128"/>
                <a:cs typeface="Times" charset="0"/>
                <a:sym typeface="Times" charset="0"/>
              </a:rPr>
              <a:t>&gt;.</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Content Placeholder 2"/>
          <p:cNvSpPr>
            <a:spLocks noGrp="1"/>
          </p:cNvSpPr>
          <p:nvPr>
            <p:ph idx="1"/>
          </p:nvPr>
        </p:nvSpPr>
        <p:spPr/>
        <p:txBody>
          <a:bodyPr vert="horz" wrap="square" lIns="91440" tIns="45720" rIns="91440" bIns="45720" numCol="1" anchor="t" anchorCtr="0" compatLnSpc="1">
            <a:prstTxWarp prst="textNoShape">
              <a:avLst/>
            </a:prstTxWarp>
          </a:bodyPr>
          <a:lstStyle/>
          <a:p>
            <a:r>
              <a:rPr lang="en-US" altLang="ja-JP" sz="2000" dirty="0" smtClean="0">
                <a:latin typeface="Trebuchet MS" pitchFamily="34" charset="0"/>
                <a:ea typeface="ＭＳ Ｐゴシック" pitchFamily="50" charset="-128"/>
              </a:rPr>
              <a:t>WP 5D </a:t>
            </a:r>
            <a:r>
              <a:rPr lang="en-US" altLang="ja-JP" sz="2000" dirty="0" smtClean="0">
                <a:latin typeface="Trebuchet MS" pitchFamily="34" charset="0"/>
                <a:ea typeface="ＭＳ Ｐゴシック" pitchFamily="50" charset="-128"/>
              </a:rPr>
              <a:t>finalized and preliminarily agreed Preliminary Draft New Recommendation ITU-R M.[IMT.RSPEC]</a:t>
            </a:r>
          </a:p>
          <a:p>
            <a:pPr lvl="1"/>
            <a:r>
              <a:rPr lang="en-US" altLang="ja-JP" sz="1600" dirty="0" smtClean="0">
                <a:latin typeface="Trebuchet MS" pitchFamily="34" charset="0"/>
                <a:ea typeface="ＭＳ Ｐゴシック" pitchFamily="50" charset="-128"/>
              </a:rPr>
              <a:t>IEEE’s contribution (L802.16-11/0010r2, 5D/932) on the overview section of </a:t>
            </a:r>
            <a:r>
              <a:rPr lang="en-US" altLang="ja-JP" sz="1600" dirty="0" err="1" smtClean="0">
                <a:latin typeface="Trebuchet MS" pitchFamily="34" charset="0"/>
                <a:ea typeface="ＭＳ Ｐゴシック" pitchFamily="50" charset="-128"/>
              </a:rPr>
              <a:t>WirelessMAN</a:t>
            </a:r>
            <a:r>
              <a:rPr lang="en-US" altLang="ja-JP" sz="1600" dirty="0" smtClean="0">
                <a:latin typeface="Trebuchet MS" pitchFamily="34" charset="0"/>
                <a:ea typeface="ＭＳ Ｐゴシック" pitchFamily="50" charset="-128"/>
              </a:rPr>
              <a:t>-Advanced in IMT.RSPEC has been incorporated into IMT.RSPEC as is</a:t>
            </a:r>
            <a:endParaRPr lang="en-US" altLang="ja-JP" sz="2000" dirty="0" smtClean="0">
              <a:latin typeface="Trebuchet MS" pitchFamily="34" charset="0"/>
              <a:ea typeface="ＭＳ Ｐゴシック" pitchFamily="50" charset="-128"/>
            </a:endParaRPr>
          </a:p>
        </p:txBody>
      </p:sp>
      <p:sp>
        <p:nvSpPr>
          <p:cNvPr id="5" name="Rectangle 1"/>
          <p:cNvSpPr txBox="1">
            <a:spLocks noChangeArrowheads="1"/>
          </p:cNvSpPr>
          <p:nvPr/>
        </p:nvSpPr>
        <p:spPr bwMode="auto">
          <a:xfrm>
            <a:off x="457200" y="223838"/>
            <a:ext cx="8229600" cy="698500"/>
          </a:xfrm>
          <a:prstGeom prst="rect">
            <a:avLst/>
          </a:prstGeom>
          <a:noFill/>
          <a:ln w="12700">
            <a:miter lim="800000"/>
            <a:headEnd/>
            <a:tailEnd/>
          </a:ln>
        </p:spPr>
        <p:txBody>
          <a:bodyPr vert="horz" wrap="square" lIns="91440" tIns="45720" rIns="40639" bIns="45720" numCol="1" anchor="t" anchorCtr="0" compatLnSpc="1">
            <a:prstTxWarp prst="textNoShape">
              <a:avLst/>
            </a:prstTxWarp>
          </a:bodyPr>
          <a:lstStyle/>
          <a:p>
            <a:pPr marL="39688" lvl="0" algn="ctr"/>
            <a:r>
              <a:rPr lang="en-US" altLang="ja-JP" sz="3200" b="1" dirty="0" smtClean="0">
                <a:latin typeface="Trebuchet MS" pitchFamily="34" charset="0"/>
                <a:ea typeface="ＭＳ Ｐゴシック" pitchFamily="50" charset="-128"/>
              </a:rPr>
              <a:t>Outcome of WP 5D </a:t>
            </a:r>
            <a:r>
              <a:rPr lang="en-US" altLang="ja-JP" sz="3200" b="1" dirty="0" smtClean="0">
                <a:latin typeface="Trebuchet MS" pitchFamily="34" charset="0"/>
                <a:ea typeface="ＭＳ Ｐゴシック" pitchFamily="50" charset="-128"/>
              </a:rPr>
              <a:t>#10</a:t>
            </a:r>
          </a:p>
          <a:p>
            <a:pPr marL="39688" lvl="0" algn="ctr"/>
            <a:r>
              <a:rPr lang="en-US" altLang="ja-JP" sz="3200" b="1" dirty="0">
                <a:latin typeface="Trebuchet MS" pitchFamily="34" charset="0"/>
                <a:ea typeface="ＭＳ Ｐゴシック" pitchFamily="50" charset="-128"/>
              </a:rPr>
              <a:t>(Sweden, 6-13 </a:t>
            </a:r>
            <a:r>
              <a:rPr lang="en-US" altLang="ja-JP" sz="3200" b="1" dirty="0" smtClean="0">
                <a:latin typeface="Trebuchet MS" pitchFamily="34" charset="0"/>
                <a:ea typeface="ＭＳ Ｐゴシック" pitchFamily="50" charset="-128"/>
              </a:rPr>
              <a:t>April)</a:t>
            </a:r>
            <a:endParaRPr kumimoji="0" lang="en-US" altLang="ja-JP" sz="3200" b="1" i="0" u="sng" strike="noStrike" kern="0" cap="none" spc="0" normalizeH="0" baseline="0" noProof="0" dirty="0" smtClean="0">
              <a:ln>
                <a:noFill/>
              </a:ln>
              <a:solidFill>
                <a:schemeClr val="tx1"/>
              </a:solidFill>
              <a:effectLst/>
              <a:uLnTx/>
              <a:uFillTx/>
              <a:latin typeface="Trebuchet MS" pitchFamily="34" charset="0"/>
              <a:ea typeface="ＭＳ Ｐゴシック" pitchFamily="50" charset="-128"/>
              <a:cs typeface="+mj-cs"/>
              <a:sym typeface="Times" charset="0"/>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Content Placeholder 2"/>
          <p:cNvSpPr>
            <a:spLocks noGrp="1"/>
          </p:cNvSpPr>
          <p:nvPr>
            <p:ph idx="1"/>
          </p:nvPr>
        </p:nvSpPr>
        <p:spPr/>
        <p:txBody>
          <a:bodyPr/>
          <a:lstStyle/>
          <a:p>
            <a:pPr>
              <a:defRPr/>
            </a:pPr>
            <a:r>
              <a:rPr lang="en-US" altLang="ja-JP" sz="2000" dirty="0" smtClean="0">
                <a:latin typeface="Trebuchet MS" pitchFamily="34" charset="0"/>
                <a:ea typeface="ＭＳ Ｐゴシック" pitchFamily="34" charset="-128"/>
                <a:cs typeface="+mj-cs"/>
              </a:rPr>
              <a:t>WP 5D #11 (HI, USA, 7-14 July 2011)</a:t>
            </a:r>
          </a:p>
          <a:p>
            <a:pPr lvl="1">
              <a:defRPr/>
            </a:pPr>
            <a:r>
              <a:rPr lang="en-US" altLang="ja-JP" sz="1600" dirty="0" smtClean="0">
                <a:latin typeface="Trebuchet MS" pitchFamily="34" charset="0"/>
                <a:ea typeface="ＭＳ Ｐゴシック" pitchFamily="34" charset="-128"/>
                <a:cs typeface="+mj-cs"/>
              </a:rPr>
              <a:t>Before the meeting (actually by 30 June), IEEE needs to submit an administrative document, e.g. copyright, to ITU-R BR</a:t>
            </a:r>
          </a:p>
          <a:p>
            <a:pPr>
              <a:defRPr/>
            </a:pPr>
            <a:r>
              <a:rPr lang="en-US" altLang="ja-JP" sz="2000" dirty="0" smtClean="0">
                <a:latin typeface="Trebuchet MS" pitchFamily="34" charset="0"/>
                <a:ea typeface="ＭＳ Ｐゴシック" pitchFamily="34" charset="-128"/>
                <a:cs typeface="+mj-cs"/>
              </a:rPr>
              <a:t>WP 5D #12 (TBD, October 2011)</a:t>
            </a:r>
          </a:p>
          <a:p>
            <a:pPr lvl="1">
              <a:defRPr/>
            </a:pPr>
            <a:r>
              <a:rPr lang="en-US" altLang="ja-JP" sz="1600" dirty="0" smtClean="0">
                <a:latin typeface="Trebuchet MS" pitchFamily="34" charset="0"/>
                <a:ea typeface="ＭＳ Ｐゴシック" pitchFamily="34" charset="-128"/>
                <a:cs typeface="+mj-cs"/>
              </a:rPr>
              <a:t>Agree IMT.RSPEC and forward to SG 5 (November 2011)</a:t>
            </a:r>
          </a:p>
          <a:p>
            <a:pPr>
              <a:defRPr/>
            </a:pPr>
            <a:r>
              <a:rPr lang="en-US" altLang="ja-JP" sz="2000" dirty="0" smtClean="0">
                <a:latin typeface="Trebuchet MS" pitchFamily="34" charset="0"/>
                <a:ea typeface="ＭＳ Ｐゴシック" pitchFamily="34" charset="-128"/>
                <a:cs typeface="+mj-cs"/>
              </a:rPr>
              <a:t>RA-12 (Geneva, January 2012)</a:t>
            </a:r>
          </a:p>
          <a:p>
            <a:pPr lvl="1">
              <a:defRPr/>
            </a:pPr>
            <a:r>
              <a:rPr lang="en-US" altLang="ja-JP" sz="1600" dirty="0" smtClean="0">
                <a:latin typeface="Trebuchet MS" pitchFamily="34" charset="0"/>
                <a:ea typeface="ＭＳ Ｐゴシック" pitchFamily="34" charset="-128"/>
                <a:cs typeface="+mj-cs"/>
              </a:rPr>
              <a:t>Approve IMT.RSPEC</a:t>
            </a:r>
            <a:endParaRPr lang="en-US" altLang="ja-JP" sz="1600" dirty="0" smtClean="0">
              <a:latin typeface="Trebuchet MS" pitchFamily="34" charset="0"/>
              <a:ea typeface="ＭＳ Ｐゴシック" pitchFamily="34" charset="-128"/>
              <a:cs typeface="+mj-cs"/>
            </a:endParaRPr>
          </a:p>
        </p:txBody>
      </p:sp>
      <p:sp>
        <p:nvSpPr>
          <p:cNvPr id="4" name="Rectangle 1"/>
          <p:cNvSpPr txBox="1">
            <a:spLocks noChangeArrowheads="1"/>
          </p:cNvSpPr>
          <p:nvPr/>
        </p:nvSpPr>
        <p:spPr bwMode="auto">
          <a:xfrm>
            <a:off x="457200" y="223838"/>
            <a:ext cx="8229600" cy="698500"/>
          </a:xfrm>
          <a:prstGeom prst="rect">
            <a:avLst/>
          </a:prstGeom>
          <a:noFill/>
          <a:ln w="12700">
            <a:miter lim="800000"/>
            <a:headEnd/>
            <a:tailEnd/>
          </a:ln>
        </p:spPr>
        <p:txBody>
          <a:bodyPr vert="horz" wrap="square" lIns="91440" tIns="45720" rIns="40639" bIns="45720" numCol="1" anchor="t" anchorCtr="0" compatLnSpc="1">
            <a:prstTxWarp prst="textNoShape">
              <a:avLst/>
            </a:prstTxWarp>
          </a:bodyPr>
          <a:lstStyle/>
          <a:p>
            <a:pPr marL="39688" lvl="0" algn="ctr"/>
            <a:r>
              <a:rPr lang="en-US" altLang="ja-JP" sz="3200" b="1" dirty="0" smtClean="0">
                <a:latin typeface="Trebuchet MS" pitchFamily="34" charset="0"/>
                <a:ea typeface="ＭＳ Ｐゴシック" pitchFamily="50" charset="-128"/>
              </a:rPr>
              <a:t>Timeline for Completion of IMT.RSPEC</a:t>
            </a:r>
            <a:endParaRPr kumimoji="0" lang="en-US" altLang="ja-JP" sz="3200" b="1" i="0" u="sng" strike="noStrike" kern="0" cap="none" spc="0" normalizeH="0" baseline="0" noProof="0" dirty="0" smtClean="0">
              <a:ln>
                <a:noFill/>
              </a:ln>
              <a:solidFill>
                <a:schemeClr val="tx1"/>
              </a:solidFill>
              <a:effectLst/>
              <a:uLnTx/>
              <a:uFillTx/>
              <a:latin typeface="Trebuchet MS" pitchFamily="34" charset="0"/>
              <a:ea typeface="ＭＳ Ｐゴシック" pitchFamily="50" charset="-128"/>
              <a:cs typeface="+mj-cs"/>
              <a:sym typeface="Times"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Grp="1" noChangeArrowheads="1"/>
          </p:cNvSpPr>
          <p:nvPr>
            <p:ph type="title"/>
          </p:nvPr>
        </p:nvSpPr>
        <p:spPr bwMode="auto">
          <a:xfrm>
            <a:off x="457200" y="223838"/>
            <a:ext cx="8229600" cy="12827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sz="3600" b="1" dirty="0" smtClean="0">
                <a:latin typeface="Trebuchet MS" pitchFamily="34" charset="0"/>
                <a:ea typeface="ＭＳ Ｐゴシック" pitchFamily="50" charset="-128"/>
                <a:cs typeface="Arial" pitchFamily="34" charset="0"/>
                <a:sym typeface="Arial" pitchFamily="34" charset="0"/>
              </a:rPr>
              <a:t>ITU-R Liaison Group Report - </a:t>
            </a:r>
            <a:r>
              <a:rPr lang="en-US" altLang="ja-JP" sz="3600" b="1" dirty="0" smtClean="0">
                <a:latin typeface="Trebuchet MS" pitchFamily="34" charset="0"/>
                <a:ea typeface="ＭＳ Ｐゴシック" pitchFamily="50" charset="-128"/>
                <a:sym typeface="Arial" pitchFamily="34" charset="0"/>
              </a:rPr>
              <a:t/>
            </a:r>
            <a:br>
              <a:rPr lang="en-US" altLang="ja-JP" sz="3600" b="1" dirty="0" smtClean="0">
                <a:latin typeface="Trebuchet MS" pitchFamily="34" charset="0"/>
                <a:ea typeface="ＭＳ Ｐゴシック" pitchFamily="50" charset="-128"/>
                <a:sym typeface="Arial" pitchFamily="34" charset="0"/>
              </a:rPr>
            </a:br>
            <a:r>
              <a:rPr lang="en-US" altLang="ja-JP" sz="3600" b="1" dirty="0" smtClean="0">
                <a:latin typeface="Trebuchet MS" pitchFamily="34" charset="0"/>
                <a:ea typeface="ＭＳ Ｐゴシック" pitchFamily="50" charset="-128"/>
                <a:cs typeface="Arial" pitchFamily="34" charset="0"/>
                <a:sym typeface="Arial" pitchFamily="34" charset="0"/>
              </a:rPr>
              <a:t>Session #</a:t>
            </a:r>
            <a:r>
              <a:rPr lang="en-US" altLang="ja-JP" sz="3600" b="1" dirty="0" smtClean="0">
                <a:latin typeface="Trebuchet MS" pitchFamily="34" charset="0"/>
                <a:ea typeface="ＭＳ Ｐゴシック" pitchFamily="50" charset="-128"/>
                <a:cs typeface="Arial" pitchFamily="34" charset="0"/>
                <a:sym typeface="Arial" pitchFamily="34" charset="0"/>
              </a:rPr>
              <a:t>73 </a:t>
            </a:r>
            <a:r>
              <a:rPr lang="en-US" altLang="ja-JP" sz="3600" b="1" dirty="0" smtClean="0">
                <a:latin typeface="Trebuchet MS" pitchFamily="34" charset="0"/>
                <a:ea typeface="ＭＳ Ｐゴシック" pitchFamily="50" charset="-128"/>
                <a:cs typeface="Arial" pitchFamily="34" charset="0"/>
                <a:sym typeface="Arial" pitchFamily="34" charset="0"/>
              </a:rPr>
              <a:t>Opening Plenary</a:t>
            </a:r>
            <a:endParaRPr lang="en-US" altLang="ja-JP" sz="3600" b="1" dirty="0" smtClean="0">
              <a:latin typeface="Trebuchet MS" pitchFamily="34" charset="0"/>
              <a:ea typeface="ＭＳ Ｐゴシック" pitchFamily="50" charset="-128"/>
              <a:sym typeface="Arial" pitchFamily="34" charset="0"/>
            </a:endParaRPr>
          </a:p>
        </p:txBody>
      </p:sp>
      <p:sp>
        <p:nvSpPr>
          <p:cNvPr id="3075" name="Rectangle 2"/>
          <p:cNvSpPr>
            <a:spLocks noGrp="1" noChangeArrowheads="1"/>
          </p:cNvSpPr>
          <p:nvPr>
            <p:ph type="body" idx="1"/>
          </p:nvPr>
        </p:nvSpPr>
        <p:spPr bwMode="auto">
          <a:xfrm>
            <a:off x="457200" y="1257300"/>
            <a:ext cx="8229600" cy="5257800"/>
          </a:xfrm>
          <a:noFill/>
          <a:ln w="12700">
            <a:miter lim="800000"/>
            <a:headEnd/>
            <a:tailEnd/>
          </a:ln>
        </p:spPr>
        <p:txBody>
          <a:bodyPr vert="horz" wrap="square" lIns="91440" tIns="45720" rIns="40639" bIns="45720" numCol="1" anchor="t" anchorCtr="0" compatLnSpc="1">
            <a:prstTxWarp prst="textNoShape">
              <a:avLst/>
            </a:prstTxWarp>
          </a:bodyPr>
          <a:lstStyle/>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cs typeface="Arial" pitchFamily="34" charset="0"/>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Takashi Shono</a:t>
            </a: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sz="2400" dirty="0" smtClean="0">
                <a:latin typeface="Trebuchet MS" pitchFamily="34" charset="0"/>
                <a:ea typeface="ＭＳ Ｐゴシック" pitchFamily="50" charset="-128"/>
                <a:cs typeface="Arial" pitchFamily="34" charset="0"/>
                <a:sym typeface="Arial" pitchFamily="34" charset="0"/>
              </a:rPr>
              <a:t>Chair</a:t>
            </a:r>
            <a:r>
              <a:rPr lang="en-US" altLang="ja-JP" sz="2400" dirty="0" smtClean="0">
                <a:latin typeface="Trebuchet MS" pitchFamily="34" charset="0"/>
                <a:ea typeface="ＭＳ Ｐゴシック" pitchFamily="50" charset="-128"/>
                <a:cs typeface="Arial" pitchFamily="34" charset="0"/>
                <a:sym typeface="Arial" pitchFamily="34" charset="0"/>
              </a:rPr>
              <a:t>, 802.16 ITU-R Liaison Group</a:t>
            </a:r>
            <a:endParaRPr lang="en-US" altLang="ja-JP" sz="2400"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IEEE 802.16 WG Session #</a:t>
            </a:r>
            <a:r>
              <a:rPr lang="en-US" altLang="ja-JP" dirty="0" smtClean="0">
                <a:latin typeface="Trebuchet MS" pitchFamily="34" charset="0"/>
                <a:ea typeface="ＭＳ Ｐゴシック" pitchFamily="50" charset="-128"/>
                <a:cs typeface="Arial" pitchFamily="34" charset="0"/>
                <a:sym typeface="Arial" pitchFamily="34" charset="0"/>
              </a:rPr>
              <a:t>73</a:t>
            </a: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Lake Louise, Canada, 16-19 May 2011</a:t>
            </a: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i="1" dirty="0" smtClean="0">
              <a:latin typeface="Trebuchet MS" pitchFamily="34" charset="0"/>
              <a:ea typeface="ＭＳ Ｐゴシック" pitchFamily="50" charset="-128"/>
              <a:sym typeface="Arial" pitchFamily="34"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Relevant Documents from Previous Sessions</a:t>
            </a:r>
            <a:endParaRPr lang="en-US" altLang="ja-JP" b="1" u="sng" dirty="0" smtClean="0">
              <a:latin typeface="Trebuchet MS" pitchFamily="34" charset="0"/>
              <a:ea typeface="ＭＳ Ｐゴシック" pitchFamily="50" charset="-128"/>
            </a:endParaRPr>
          </a:p>
        </p:txBody>
      </p:sp>
      <p:sp>
        <p:nvSpPr>
          <p:cNvPr id="4099" name="Rectangle 2"/>
          <p:cNvSpPr>
            <a:spLocks noGrp="1" noChangeArrowheads="1"/>
          </p:cNvSpPr>
          <p:nvPr>
            <p:ph type="body" idx="1"/>
          </p:nvPr>
        </p:nvSpPr>
        <p:spPr bwMode="auto">
          <a:xfrm>
            <a:off x="457200" y="1371600"/>
            <a:ext cx="8229600" cy="5257800"/>
          </a:xfrm>
          <a:noFill/>
          <a:ln w="12700">
            <a:miter lim="800000"/>
            <a:headEnd/>
            <a:tailEnd/>
          </a:ln>
        </p:spPr>
        <p:txBody>
          <a:bodyPr vert="horz" wrap="square" lIns="91440" tIns="45720" rIns="40639" bIns="45720" numCol="1" anchor="t" anchorCtr="0" compatLnSpc="1">
            <a:prstTxWarp prst="textNoShape">
              <a:avLst/>
            </a:prstTxWarp>
          </a:bodyPr>
          <a:lstStyle/>
          <a:p>
            <a:pPr marL="342900" eaLnBrk="1" hangingPunct="1">
              <a:lnSpc>
                <a:spcPct val="80000"/>
              </a:lnSpc>
              <a:buSzPct val="125000"/>
            </a:pPr>
            <a:r>
              <a:rPr lang="en-US" altLang="ja-JP" sz="2400" b="1" dirty="0" smtClean="0">
                <a:latin typeface="Trebuchet MS" pitchFamily="34" charset="0"/>
                <a:ea typeface="ＭＳ Ｐゴシック" pitchFamily="50" charset="-128"/>
              </a:rPr>
              <a:t>IEEE </a:t>
            </a:r>
            <a:r>
              <a:rPr lang="en-US" altLang="ja-JP" sz="2400" b="1" dirty="0" smtClean="0">
                <a:latin typeface="Trebuchet MS" pitchFamily="34" charset="0"/>
                <a:ea typeface="ＭＳ Ｐゴシック" pitchFamily="50" charset="-128"/>
              </a:rPr>
              <a:t>L802.16-10/0017r7</a:t>
            </a:r>
            <a:endParaRPr lang="en-US" altLang="ja-JP" sz="2400" b="1" dirty="0" smtClean="0">
              <a:latin typeface="Trebuchet MS" pitchFamily="34" charset="0"/>
              <a:ea typeface="ＭＳ Ｐゴシック" pitchFamily="50" charset="-128"/>
            </a:endParaRPr>
          </a:p>
          <a:p>
            <a:pPr marL="0" lvl="1" indent="0" eaLnBrk="1" hangingPunct="1">
              <a:lnSpc>
                <a:spcPct val="80000"/>
              </a:lnSpc>
              <a:buFont typeface="Times" charset="0"/>
              <a:buNone/>
            </a:pPr>
            <a:r>
              <a:rPr lang="en-US" altLang="ja-JP" sz="2000" i="1" dirty="0" smtClean="0">
                <a:latin typeface="Trebuchet MS" pitchFamily="34" charset="0"/>
                <a:ea typeface="ＭＳ Ｐゴシック" pitchFamily="50" charset="-128"/>
              </a:rPr>
              <a:t>IEEE 802.16 ITU-R Liaison Group </a:t>
            </a:r>
            <a:r>
              <a:rPr lang="en-US" altLang="ja-JP" sz="2000" i="1" dirty="0" err="1" smtClean="0">
                <a:latin typeface="Trebuchet MS" pitchFamily="34" charset="0"/>
                <a:ea typeface="ＭＳ Ｐゴシック" pitchFamily="50" charset="-128"/>
              </a:rPr>
              <a:t>Workplan</a:t>
            </a:r>
            <a:r>
              <a:rPr lang="en-US" altLang="ja-JP" sz="2000" i="1" dirty="0" smtClean="0">
                <a:latin typeface="Trebuchet MS" pitchFamily="34" charset="0"/>
                <a:ea typeface="ＭＳ Ｐゴシック" pitchFamily="50" charset="-128"/>
              </a:rPr>
              <a:t> </a:t>
            </a:r>
          </a:p>
          <a:p>
            <a:pPr marL="342900" eaLnBrk="1" hangingPunct="1">
              <a:lnSpc>
                <a:spcPct val="80000"/>
              </a:lnSpc>
              <a:buSzPct val="125000"/>
            </a:pPr>
            <a:r>
              <a:rPr lang="en-US" altLang="ja-JP" sz="2400" b="1" dirty="0" smtClean="0">
                <a:latin typeface="Trebuchet MS" pitchFamily="34" charset="0"/>
                <a:ea typeface="ＭＳ Ｐゴシック" pitchFamily="50" charset="-128"/>
              </a:rPr>
              <a:t>IEEE </a:t>
            </a:r>
            <a:r>
              <a:rPr lang="en-US" altLang="ja-JP" sz="2400" b="1" dirty="0" smtClean="0">
                <a:latin typeface="Trebuchet MS" pitchFamily="34" charset="0"/>
                <a:ea typeface="ＭＳ Ｐゴシック" pitchFamily="50" charset="-128"/>
              </a:rPr>
              <a:t>L802.16-11/0017r2</a:t>
            </a:r>
            <a:endParaRPr lang="en-US" altLang="ja-JP" sz="2400" b="1" dirty="0" smtClean="0">
              <a:latin typeface="Trebuchet MS" pitchFamily="34" charset="0"/>
              <a:ea typeface="ＭＳ Ｐゴシック" pitchFamily="50" charset="-128"/>
            </a:endParaRPr>
          </a:p>
          <a:p>
            <a:pPr marL="0" lvl="1" indent="0" eaLnBrk="1" hangingPunct="1">
              <a:lnSpc>
                <a:spcPct val="80000"/>
              </a:lnSpc>
              <a:buFont typeface="Times" charset="0"/>
              <a:buNone/>
            </a:pPr>
            <a:r>
              <a:rPr lang="en-US" altLang="ja-JP" sz="2000" i="1" dirty="0" smtClean="0">
                <a:latin typeface="Trebuchet MS" pitchFamily="34" charset="0"/>
                <a:ea typeface="ＭＳ Ｐゴシック" pitchFamily="50" charset="-128"/>
              </a:rPr>
              <a:t>ITU-R Liaison Group Report to Closing Plenary of Session </a:t>
            </a:r>
            <a:r>
              <a:rPr lang="en-US" altLang="ja-JP" sz="2000" i="1" dirty="0" smtClean="0">
                <a:latin typeface="Trebuchet MS" pitchFamily="34" charset="0"/>
                <a:ea typeface="ＭＳ Ｐゴシック" pitchFamily="50" charset="-128"/>
              </a:rPr>
              <a:t>#</a:t>
            </a:r>
            <a:r>
              <a:rPr lang="en-US" altLang="ja-JP" sz="2000" i="1" dirty="0" smtClean="0">
                <a:latin typeface="Trebuchet MS" pitchFamily="34" charset="0"/>
                <a:ea typeface="ＭＳ Ｐゴシック" pitchFamily="50" charset="-128"/>
              </a:rPr>
              <a:t>72</a:t>
            </a:r>
            <a:endParaRPr lang="en-US" altLang="ja-JP" sz="2000" i="1" dirty="0" smtClean="0">
              <a:latin typeface="Trebuchet MS" pitchFamily="34" charset="0"/>
              <a:ea typeface="ＭＳ Ｐゴシック" pitchFamily="50" charset="-128"/>
            </a:endParaRPr>
          </a:p>
          <a:p>
            <a:pPr marL="0" lvl="1" indent="0" eaLnBrk="1" hangingPunct="1">
              <a:lnSpc>
                <a:spcPct val="80000"/>
              </a:lnSpc>
              <a:buFont typeface="Times" charset="0"/>
              <a:buNone/>
            </a:pPr>
            <a:endParaRPr lang="en-US" altLang="ja-JP" sz="2000" i="1" dirty="0" smtClean="0">
              <a:latin typeface="Trebuchet MS" pitchFamily="34" charset="0"/>
              <a:ea typeface="ＭＳ Ｐゴシック" pitchFamily="50" charset="-128"/>
            </a:endParaRPr>
          </a:p>
          <a:p>
            <a:pPr marL="0" lvl="1" indent="0" eaLnBrk="1" hangingPunct="1">
              <a:lnSpc>
                <a:spcPct val="80000"/>
              </a:lnSpc>
              <a:buFont typeface="Times" charset="0"/>
              <a:buNone/>
            </a:pPr>
            <a:endParaRPr lang="en-US" altLang="ja-JP" sz="2400" dirty="0" smtClean="0">
              <a:latin typeface="Trebuchet MS" pitchFamily="34" charset="0"/>
              <a:ea typeface="ＭＳ Ｐゴシック" pitchFamily="50" charset="-128"/>
            </a:endParaRPr>
          </a:p>
          <a:p>
            <a:pPr marL="342900" eaLnBrk="1" hangingPunct="1">
              <a:lnSpc>
                <a:spcPct val="80000"/>
              </a:lnSpc>
            </a:pPr>
            <a:endParaRPr lang="en-US" altLang="ja-JP" sz="2400" i="1" dirty="0" smtClean="0">
              <a:latin typeface="Trebuchet MS" pitchFamily="34" charset="0"/>
              <a:ea typeface="ＭＳ Ｐゴシック" pitchFamily="50" charset="-128"/>
            </a:endParaRPr>
          </a:p>
          <a:p>
            <a:pPr marL="0" lvl="1" indent="0" eaLnBrk="1" hangingPunct="1">
              <a:lnSpc>
                <a:spcPct val="80000"/>
              </a:lnSpc>
              <a:buSzPct val="125000"/>
              <a:buFont typeface="Times" charset="0"/>
              <a:buNone/>
            </a:pPr>
            <a:r>
              <a:rPr lang="en-US" altLang="ja-JP" sz="2400" dirty="0" smtClean="0">
                <a:latin typeface="Trebuchet MS" pitchFamily="34" charset="0"/>
                <a:ea typeface="ＭＳ Ｐゴシック" pitchFamily="50" charset="-128"/>
              </a:rPr>
              <a:t>========== Also ===========</a:t>
            </a:r>
          </a:p>
          <a:p>
            <a:pPr marL="342900" eaLnBrk="1" hangingPunct="1">
              <a:lnSpc>
                <a:spcPct val="80000"/>
              </a:lnSpc>
              <a:buSzPct val="125000"/>
            </a:pPr>
            <a:r>
              <a:rPr lang="en-US" altLang="ja-JP" sz="2400" b="1" dirty="0" smtClean="0">
                <a:latin typeface="Trebuchet MS" pitchFamily="34" charset="0"/>
                <a:ea typeface="ＭＳ Ｐゴシック" pitchFamily="50" charset="-128"/>
              </a:rPr>
              <a:t>IEEE L802.16-08/079</a:t>
            </a:r>
          </a:p>
          <a:p>
            <a:pPr marL="0" lvl="1" indent="0" eaLnBrk="1" hangingPunct="1">
              <a:lnSpc>
                <a:spcPct val="80000"/>
              </a:lnSpc>
              <a:buNone/>
            </a:pPr>
            <a:r>
              <a:rPr lang="en-US" altLang="ja-JP" sz="2000" i="1" dirty="0" smtClean="0">
                <a:latin typeface="Trebuchet MS" pitchFamily="34" charset="0"/>
                <a:ea typeface="ＭＳ Ｐゴシック" pitchFamily="50" charset="-128"/>
              </a:rPr>
              <a:t>IEEE 802.18 IMT-Advanced review process (IEEE 802.18-08-0058/r6)</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Input Documents for Session #</a:t>
            </a:r>
            <a:r>
              <a:rPr lang="en-US" altLang="ja-JP" b="1" dirty="0" smtClean="0">
                <a:latin typeface="Trebuchet MS" pitchFamily="34" charset="0"/>
                <a:ea typeface="ＭＳ Ｐゴシック" pitchFamily="50" charset="-128"/>
              </a:rPr>
              <a:t>73</a:t>
            </a:r>
            <a:endParaRPr lang="en-US" altLang="ja-JP" b="1" dirty="0" smtClean="0">
              <a:latin typeface="Trebuchet MS" pitchFamily="34" charset="0"/>
              <a:ea typeface="ＭＳ Ｐゴシック" pitchFamily="50" charset="-128"/>
            </a:endParaRPr>
          </a:p>
        </p:txBody>
      </p:sp>
      <p:sp>
        <p:nvSpPr>
          <p:cNvPr id="4099" name="Rectangle 2"/>
          <p:cNvSpPr>
            <a:spLocks noGrp="1" noChangeArrowheads="1"/>
          </p:cNvSpPr>
          <p:nvPr>
            <p:ph type="body" idx="1"/>
          </p:nvPr>
        </p:nvSpPr>
        <p:spPr bwMode="auto">
          <a:xfrm>
            <a:off x="457200" y="914400"/>
            <a:ext cx="8229600" cy="5562600"/>
          </a:xfrm>
          <a:noFill/>
          <a:ln w="12700">
            <a:miter lim="800000"/>
            <a:headEnd/>
            <a:tailEnd/>
          </a:ln>
        </p:spPr>
        <p:txBody>
          <a:bodyPr vert="horz" wrap="square" lIns="91440" tIns="45720" rIns="40639" bIns="45720" numCol="1" anchor="t" anchorCtr="0" compatLnSpc="1">
            <a:prstTxWarp prst="textNoShape">
              <a:avLst/>
            </a:prstTxWarp>
          </a:bodyPr>
          <a:lstStyle/>
          <a:p>
            <a:pPr marL="342900" lvl="1" indent="-342900" eaLnBrk="1" hangingPunct="1">
              <a:spcBef>
                <a:spcPts val="800"/>
              </a:spcBef>
              <a:buSzPct val="125000"/>
              <a:buNone/>
            </a:pPr>
            <a:r>
              <a:rPr lang="en-US" altLang="ja-JP" sz="2200" b="1" u="sng" dirty="0" smtClean="0">
                <a:latin typeface="Trebuchet MS" pitchFamily="34" charset="0"/>
                <a:ea typeface="ＭＳ Ｐゴシック" pitchFamily="50" charset="-128"/>
              </a:rPr>
              <a:t>Liaisons</a:t>
            </a:r>
          </a:p>
          <a:p>
            <a:pPr marL="342900" eaLnBrk="1" hangingPunct="1">
              <a:buSzPct val="125000"/>
            </a:pPr>
            <a:r>
              <a:rPr lang="en-US" altLang="ja-JP" sz="1600" b="1" dirty="0" smtClean="0">
                <a:latin typeface="Trebuchet MS" pitchFamily="34" charset="0"/>
                <a:ea typeface="ＭＳ Ｐゴシック" pitchFamily="50" charset="-128"/>
              </a:rPr>
              <a:t>IEEE L802.16-11/00xx </a:t>
            </a:r>
            <a:r>
              <a:rPr lang="en-US" altLang="ja-JP" sz="1600" b="1" dirty="0" smtClean="0">
                <a:latin typeface="Trebuchet MS" pitchFamily="34" charset="0"/>
                <a:ea typeface="ＭＳ Ｐゴシック" pitchFamily="50" charset="-128"/>
              </a:rPr>
              <a:t>(From ITU-R WP 5D)</a:t>
            </a:r>
          </a:p>
          <a:p>
            <a:pPr marL="0" lvl="1" indent="0" eaLnBrk="1" hangingPunct="1">
              <a:spcBef>
                <a:spcPts val="0"/>
              </a:spcBef>
              <a:buNone/>
            </a:pPr>
            <a:r>
              <a:rPr lang="en-US" altLang="ja-JP" sz="1600" i="1" dirty="0" smtClean="0">
                <a:latin typeface="Trebuchet MS" pitchFamily="34" charset="0"/>
                <a:ea typeface="ＭＳ Ｐゴシック" pitchFamily="50" charset="-128"/>
              </a:rPr>
              <a:t>[</a:t>
            </a:r>
            <a:r>
              <a:rPr lang="en-US" altLang="ja-JP" sz="1600" i="1" dirty="0" smtClean="0">
                <a:latin typeface="Trebuchet MS" pitchFamily="34" charset="0"/>
                <a:ea typeface="ＭＳ Ｐゴシック" pitchFamily="50" charset="-128"/>
              </a:rPr>
              <a:t>5D/487(Rev.1</a:t>
            </a:r>
            <a:r>
              <a:rPr lang="en-US" altLang="ja-JP" sz="1600" i="1" dirty="0">
                <a:latin typeface="Trebuchet MS" pitchFamily="34" charset="0"/>
                <a:ea typeface="ＭＳ Ｐゴシック" pitchFamily="50" charset="-128"/>
              </a:rPr>
              <a:t>)] </a:t>
            </a:r>
            <a:r>
              <a:rPr lang="en-US" altLang="ja-JP" sz="1600" i="1" dirty="0" smtClean="0">
                <a:latin typeface="Trebuchet MS" pitchFamily="34" charset="0"/>
                <a:ea typeface="ＭＳ Ｐゴシック" pitchFamily="50" charset="-128"/>
              </a:rPr>
              <a:t>Liaison </a:t>
            </a:r>
            <a:r>
              <a:rPr lang="en-US" altLang="ja-JP" sz="1600" i="1" dirty="0">
                <a:latin typeface="Trebuchet MS" pitchFamily="34" charset="0"/>
                <a:ea typeface="ＭＳ Ｐゴシック" pitchFamily="50" charset="-128"/>
              </a:rPr>
              <a:t>statement to the GCS proponents and </a:t>
            </a:r>
            <a:r>
              <a:rPr lang="en-US" altLang="ja-JP" sz="1600" i="1" dirty="0" err="1">
                <a:latin typeface="Trebuchet MS" pitchFamily="34" charset="0"/>
                <a:ea typeface="ＭＳ Ｐゴシック" pitchFamily="50" charset="-128"/>
              </a:rPr>
              <a:t>authorised</a:t>
            </a:r>
            <a:r>
              <a:rPr lang="en-US" altLang="ja-JP" sz="1600" i="1" dirty="0">
                <a:latin typeface="Trebuchet MS" pitchFamily="34" charset="0"/>
                <a:ea typeface="ＭＳ Ｐゴシック" pitchFamily="50" charset="-128"/>
              </a:rPr>
              <a:t> transposing organizations on the completion of Rec. ITU-R M.[IMT.RSPEC</a:t>
            </a:r>
            <a:r>
              <a:rPr lang="en-US" altLang="ja-JP" sz="1600" i="1" dirty="0" smtClean="0">
                <a:latin typeface="Trebuchet MS" pitchFamily="34" charset="0"/>
                <a:ea typeface="ＭＳ Ｐゴシック" pitchFamily="50" charset="-128"/>
              </a:rPr>
              <a:t>] </a:t>
            </a:r>
            <a:r>
              <a:rPr lang="en-US" altLang="ja-JP" sz="1600" i="1" dirty="0">
                <a:latin typeface="Trebuchet MS" pitchFamily="34" charset="0"/>
                <a:ea typeface="ＭＳ Ｐゴシック" pitchFamily="50" charset="-128"/>
              </a:rPr>
              <a:t>(</a:t>
            </a:r>
            <a:r>
              <a:rPr lang="en-US" altLang="ja-JP" sz="1600" i="1" dirty="0" smtClean="0">
                <a:latin typeface="Trebuchet MS" pitchFamily="34" charset="0"/>
                <a:ea typeface="ＭＳ Ｐゴシック" pitchFamily="50" charset="-128"/>
              </a:rPr>
              <a:t>2011-04-13)</a:t>
            </a:r>
            <a:endParaRPr lang="en-US" altLang="ja-JP" sz="1600" i="1" dirty="0">
              <a:latin typeface="Trebuchet MS" pitchFamily="34" charset="0"/>
              <a:ea typeface="ＭＳ Ｐゴシック" pitchFamily="50" charset="-128"/>
            </a:endParaRPr>
          </a:p>
          <a:p>
            <a:pPr marL="342900" eaLnBrk="1" hangingPunct="1">
              <a:buSzPct val="125000"/>
            </a:pPr>
            <a:r>
              <a:rPr lang="en-US" altLang="ja-JP" sz="1600" b="1" dirty="0" smtClean="0">
                <a:latin typeface="Trebuchet MS" pitchFamily="34" charset="0"/>
                <a:ea typeface="ＭＳ Ｐゴシック" pitchFamily="50" charset="-128"/>
              </a:rPr>
              <a:t>IEEE L802.16-11/00xx (From ITU-R BR)</a:t>
            </a:r>
          </a:p>
          <a:p>
            <a:pPr marL="0" lvl="1" indent="0" eaLnBrk="1" hangingPunct="1">
              <a:spcBef>
                <a:spcPts val="0"/>
              </a:spcBef>
              <a:buNone/>
            </a:pPr>
            <a:r>
              <a:rPr lang="en-US" altLang="ja-JP" sz="1600" i="1" dirty="0" smtClean="0">
                <a:latin typeface="Trebuchet MS" pitchFamily="34" charset="0"/>
                <a:ea typeface="ＭＳ Ｐゴシック" pitchFamily="50" charset="-128"/>
              </a:rPr>
              <a:t>Completion </a:t>
            </a:r>
            <a:r>
              <a:rPr lang="en-US" altLang="ja-JP" sz="1600" i="1" dirty="0">
                <a:latin typeface="Trebuchet MS" pitchFamily="34" charset="0"/>
                <a:ea typeface="ＭＳ Ｐゴシック" pitchFamily="50" charset="-128"/>
              </a:rPr>
              <a:t>of Relevant Business Matters for Recommendation ITU-R M.[IMT.RSPEC</a:t>
            </a:r>
            <a:r>
              <a:rPr lang="en-US" altLang="ja-JP" sz="1600" i="1" dirty="0" smtClean="0">
                <a:latin typeface="Trebuchet MS" pitchFamily="34" charset="0"/>
                <a:ea typeface="ＭＳ Ｐゴシック" pitchFamily="50" charset="-128"/>
              </a:rPr>
              <a:t>]</a:t>
            </a:r>
          </a:p>
          <a:p>
            <a:pPr marL="0" lvl="1" indent="0" eaLnBrk="1" hangingPunct="1">
              <a:spcBef>
                <a:spcPts val="0"/>
              </a:spcBef>
              <a:buNone/>
            </a:pPr>
            <a:r>
              <a:rPr lang="en-US" altLang="ja-JP" sz="1600" i="1" dirty="0" smtClean="0">
                <a:latin typeface="Trebuchet MS" pitchFamily="34" charset="0"/>
                <a:ea typeface="ＭＳ Ｐゴシック" pitchFamily="50" charset="-128"/>
              </a:rPr>
              <a:t>Liaison </a:t>
            </a:r>
            <a:r>
              <a:rPr lang="en-US" altLang="ja-JP" sz="1600" i="1" dirty="0" smtClean="0">
                <a:latin typeface="Trebuchet MS" pitchFamily="34" charset="0"/>
                <a:ea typeface="ＭＳ Ｐゴシック" pitchFamily="50" charset="-128"/>
              </a:rPr>
              <a:t>Statement to External Organizations (Revision of M.1224) (2011-05-11)</a:t>
            </a:r>
            <a:endParaRPr lang="en-US" altLang="ja-JP" sz="2400" i="1" dirty="0" smtClean="0">
              <a:latin typeface="Trebuchet MS" pitchFamily="34" charset="0"/>
              <a:ea typeface="ＭＳ Ｐゴシック" pitchFamily="50" charset="-128"/>
            </a:endParaRPr>
          </a:p>
          <a:p>
            <a:pPr marL="0" lvl="1" indent="0" eaLnBrk="1" hangingPunct="1">
              <a:buSzPct val="125000"/>
              <a:buFont typeface="Times" charset="0"/>
              <a:buNone/>
            </a:pPr>
            <a:endParaRPr lang="en-US" altLang="ja-JP" sz="1600" i="1" dirty="0" smtClean="0">
              <a:latin typeface="Trebuchet MS" pitchFamily="34" charset="0"/>
              <a:ea typeface="ＭＳ Ｐゴシック" pitchFamily="50" charset="-128"/>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Proposed Objectives for Session #</a:t>
            </a:r>
            <a:r>
              <a:rPr lang="en-US" altLang="ja-JP" b="1" dirty="0" smtClean="0">
                <a:latin typeface="Trebuchet MS" pitchFamily="34" charset="0"/>
                <a:ea typeface="ＭＳ Ｐゴシック" pitchFamily="50" charset="-128"/>
              </a:rPr>
              <a:t>73</a:t>
            </a:r>
            <a:endParaRPr lang="en-US" altLang="ja-JP" b="1" dirty="0" smtClean="0">
              <a:latin typeface="Trebuchet MS" pitchFamily="34" charset="0"/>
              <a:ea typeface="ＭＳ Ｐゴシック" pitchFamily="50" charset="-128"/>
            </a:endParaRPr>
          </a:p>
        </p:txBody>
      </p:sp>
      <p:sp>
        <p:nvSpPr>
          <p:cNvPr id="4099" name="Rectangle 2"/>
          <p:cNvSpPr>
            <a:spLocks noGrp="1" noChangeArrowheads="1"/>
          </p:cNvSpPr>
          <p:nvPr>
            <p:ph type="body" idx="1"/>
          </p:nvPr>
        </p:nvSpPr>
        <p:spPr bwMode="auto">
          <a:xfrm>
            <a:off x="457200" y="914400"/>
            <a:ext cx="8229600" cy="5562600"/>
          </a:xfrm>
          <a:noFill/>
          <a:ln w="12700">
            <a:miter lim="800000"/>
            <a:headEnd/>
            <a:tailEnd/>
          </a:ln>
        </p:spPr>
        <p:txBody>
          <a:bodyPr vert="horz" wrap="square" lIns="91440" tIns="45720" rIns="40639" bIns="45720" numCol="1" anchor="t" anchorCtr="0" compatLnSpc="1">
            <a:prstTxWarp prst="textNoShape">
              <a:avLst/>
            </a:prstTxWarp>
          </a:bodyPr>
          <a:lstStyle/>
          <a:p>
            <a:pPr marL="342900" lvl="1" indent="-342900" eaLnBrk="1" hangingPunct="1">
              <a:spcBef>
                <a:spcPts val="800"/>
              </a:spcBef>
              <a:buSzPct val="125000"/>
              <a:buNone/>
            </a:pPr>
            <a:r>
              <a:rPr lang="en-US" altLang="ja-JP" sz="2200" b="1" u="sng" dirty="0" smtClean="0">
                <a:latin typeface="Trebuchet MS" pitchFamily="34" charset="0"/>
                <a:ea typeface="ＭＳ Ｐゴシック" pitchFamily="50" charset="-128"/>
              </a:rPr>
              <a:t>Per </a:t>
            </a:r>
            <a:r>
              <a:rPr lang="en-US" altLang="ja-JP" sz="2200" b="1" u="sng" dirty="0" err="1" smtClean="0">
                <a:latin typeface="Trebuchet MS" pitchFamily="34" charset="0"/>
                <a:ea typeface="ＭＳ Ｐゴシック" pitchFamily="50" charset="-128"/>
              </a:rPr>
              <a:t>Workplan</a:t>
            </a:r>
            <a:endParaRPr lang="en-US" altLang="ja-JP" sz="2200" b="1" u="sng" dirty="0" smtClean="0">
              <a:latin typeface="Trebuchet MS" pitchFamily="34" charset="0"/>
              <a:ea typeface="ＭＳ Ｐゴシック" pitchFamily="50" charset="-128"/>
            </a:endParaRPr>
          </a:p>
          <a:p>
            <a:pPr marL="342900" eaLnBrk="1" hangingPunct="1">
              <a:buSzPct val="125000"/>
            </a:pPr>
            <a:r>
              <a:rPr lang="en-US" altLang="ja-JP" sz="1600" b="1" dirty="0" smtClean="0">
                <a:latin typeface="Trebuchet MS" pitchFamily="34" charset="0"/>
                <a:ea typeface="ＭＳ Ｐゴシック" pitchFamily="50" charset="-128"/>
              </a:rPr>
              <a:t>Review </a:t>
            </a:r>
            <a:r>
              <a:rPr lang="en-US" altLang="ja-JP" sz="1600" b="1" dirty="0">
                <a:latin typeface="Trebuchet MS" pitchFamily="34" charset="0"/>
                <a:ea typeface="ＭＳ Ｐゴシック" pitchFamily="50" charset="-128"/>
              </a:rPr>
              <a:t>the outcome of WP </a:t>
            </a:r>
            <a:r>
              <a:rPr lang="en-US" altLang="ja-JP" sz="1600" b="1" dirty="0" smtClean="0">
                <a:latin typeface="Trebuchet MS" pitchFamily="34" charset="0"/>
                <a:ea typeface="ＭＳ Ｐゴシック" pitchFamily="50" charset="-128"/>
              </a:rPr>
              <a:t>5D #</a:t>
            </a:r>
            <a:r>
              <a:rPr lang="en-US" altLang="ja-JP" sz="1600" b="1" dirty="0">
                <a:latin typeface="Trebuchet MS" pitchFamily="34" charset="0"/>
                <a:ea typeface="ＭＳ Ｐゴシック" pitchFamily="50" charset="-128"/>
              </a:rPr>
              <a:t>10</a:t>
            </a:r>
          </a:p>
          <a:p>
            <a:pPr marL="342900" eaLnBrk="1" hangingPunct="1">
              <a:buSzPct val="125000"/>
            </a:pPr>
            <a:r>
              <a:rPr lang="en-US" altLang="ja-JP" sz="1600" b="1" dirty="0" smtClean="0">
                <a:latin typeface="Trebuchet MS" pitchFamily="34" charset="0"/>
                <a:ea typeface="ＭＳ Ｐゴシック" pitchFamily="50" charset="-128"/>
              </a:rPr>
              <a:t>Prepare draft </a:t>
            </a:r>
            <a:r>
              <a:rPr lang="en-US" altLang="ja-JP" sz="1600" b="1" dirty="0">
                <a:latin typeface="Trebuchet MS" pitchFamily="34" charset="0"/>
                <a:ea typeface="ＭＳ Ｐゴシック" pitchFamily="50" charset="-128"/>
              </a:rPr>
              <a:t>Certification C</a:t>
            </a:r>
          </a:p>
          <a:p>
            <a:pPr marL="342900" eaLnBrk="1" hangingPunct="1"/>
            <a:endParaRPr lang="en-US" altLang="ja-JP" sz="2400" i="1" dirty="0" smtClean="0">
              <a:latin typeface="Trebuchet MS" pitchFamily="34" charset="0"/>
              <a:ea typeface="ＭＳ Ｐゴシック" pitchFamily="50" charset="-128"/>
            </a:endParaRPr>
          </a:p>
          <a:p>
            <a:pPr marL="0" lvl="1" indent="0" eaLnBrk="1" hangingPunct="1">
              <a:buSzPct val="125000"/>
              <a:buNone/>
            </a:pPr>
            <a:r>
              <a:rPr lang="en-US" altLang="ja-JP" sz="2200" b="1" u="sng" dirty="0" smtClean="0">
                <a:latin typeface="Trebuchet MS" pitchFamily="34" charset="0"/>
                <a:ea typeface="ＭＳ Ｐゴシック" pitchFamily="50" charset="-128"/>
              </a:rPr>
              <a:t>Beyond </a:t>
            </a:r>
            <a:r>
              <a:rPr lang="en-US" altLang="ja-JP" sz="2200" b="1" u="sng" dirty="0" err="1" smtClean="0">
                <a:latin typeface="Trebuchet MS" pitchFamily="34" charset="0"/>
                <a:ea typeface="ＭＳ Ｐゴシック" pitchFamily="50" charset="-128"/>
              </a:rPr>
              <a:t>Workplan</a:t>
            </a:r>
            <a:endParaRPr lang="en-US" altLang="ja-JP" sz="2200" b="1" u="sng" dirty="0" smtClean="0">
              <a:latin typeface="Trebuchet MS" pitchFamily="34" charset="0"/>
              <a:ea typeface="ＭＳ Ｐゴシック" pitchFamily="50" charset="-128"/>
            </a:endParaRPr>
          </a:p>
          <a:p>
            <a:pPr marL="342900" eaLnBrk="1" hangingPunct="1">
              <a:buSzPct val="125000"/>
            </a:pPr>
            <a:r>
              <a:rPr lang="en-US" altLang="ja-JP" sz="1600" b="1" dirty="0" smtClean="0">
                <a:latin typeface="Trebuchet MS" pitchFamily="34" charset="0"/>
                <a:ea typeface="ＭＳ Ｐゴシック" pitchFamily="50" charset="-128"/>
              </a:rPr>
              <a:t>Review </a:t>
            </a:r>
            <a:r>
              <a:rPr lang="en-US" altLang="ja-JP" sz="1600" b="1" dirty="0" smtClean="0">
                <a:latin typeface="Trebuchet MS" pitchFamily="34" charset="0"/>
                <a:ea typeface="ＭＳ Ｐゴシック" pitchFamily="50" charset="-128"/>
              </a:rPr>
              <a:t>input liaison statements and prepare responses as </a:t>
            </a:r>
            <a:r>
              <a:rPr lang="en-US" altLang="ja-JP" sz="1600" b="1" dirty="0" smtClean="0">
                <a:latin typeface="Trebuchet MS" pitchFamily="34" charset="0"/>
                <a:ea typeface="ＭＳ Ｐゴシック" pitchFamily="50" charset="-128"/>
              </a:rPr>
              <a:t>appropriate</a:t>
            </a:r>
          </a:p>
          <a:p>
            <a:pPr marL="342900" eaLnBrk="1" hangingPunct="1">
              <a:buSzPct val="125000"/>
            </a:pPr>
            <a:r>
              <a:rPr lang="en-US" altLang="ja-JP" sz="1600" b="1" dirty="0" smtClean="0">
                <a:latin typeface="Trebuchet MS" pitchFamily="34" charset="0"/>
                <a:ea typeface="ＭＳ Ｐゴシック" pitchFamily="50" charset="-128"/>
              </a:rPr>
              <a:t>Make a plan for the next WATO meeting</a:t>
            </a:r>
            <a:endParaRPr lang="en-US" altLang="ja-JP" sz="1600" b="1" dirty="0" smtClean="0">
              <a:latin typeface="Trebuchet MS" pitchFamily="34" charset="0"/>
              <a:ea typeface="ＭＳ Ｐゴシック" pitchFamily="50" charset="-128"/>
            </a:endParaRPr>
          </a:p>
          <a:p>
            <a:pPr marL="342900" eaLnBrk="1" hangingPunct="1">
              <a:buSzPct val="125000"/>
            </a:pPr>
            <a:r>
              <a:rPr lang="en-US" altLang="ja-JP" sz="1600" b="1" dirty="0" smtClean="0">
                <a:latin typeface="Trebuchet MS" pitchFamily="34" charset="0"/>
                <a:ea typeface="ＭＳ Ｐゴシック" pitchFamily="50" charset="-128"/>
              </a:rPr>
              <a:t>Update ITU LG </a:t>
            </a:r>
            <a:r>
              <a:rPr lang="en-US" altLang="ja-JP" sz="1600" b="1" dirty="0" err="1" smtClean="0">
                <a:latin typeface="Trebuchet MS" pitchFamily="34" charset="0"/>
                <a:ea typeface="ＭＳ Ｐゴシック" pitchFamily="50" charset="-128"/>
              </a:rPr>
              <a:t>workplan</a:t>
            </a:r>
            <a:r>
              <a:rPr lang="en-US" altLang="ja-JP" sz="1600" b="1" dirty="0" smtClean="0">
                <a:latin typeface="Trebuchet MS" pitchFamily="34" charset="0"/>
                <a:ea typeface="ＭＳ Ｐゴシック" pitchFamily="50" charset="-128"/>
              </a:rPr>
              <a:t> as appropriate</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983163"/>
          </a:xfrm>
        </p:spPr>
        <p:txBody>
          <a:bodyPr vert="horz" wrap="square" lIns="91440" tIns="45720" rIns="91440" bIns="45720" numCol="1" anchor="t" anchorCtr="0" compatLnSpc="1">
            <a:prstTxWarp prst="textNoShape">
              <a:avLst/>
            </a:prstTxWarp>
          </a:bodyPr>
          <a:lstStyle/>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Introduction, approval of the agenda</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Review and follow </a:t>
            </a:r>
            <a:r>
              <a:rPr lang="en-US" altLang="ja-JP" sz="1800" dirty="0" err="1" smtClean="0">
                <a:latin typeface="Trebuchet MS" pitchFamily="34" charset="0"/>
                <a:ea typeface="ＭＳ Ｐゴシック" pitchFamily="50" charset="-128"/>
              </a:rPr>
              <a:t>workplan</a:t>
            </a:r>
            <a:r>
              <a:rPr lang="en-US" altLang="ja-JP" sz="1800" dirty="0" smtClean="0">
                <a:latin typeface="Trebuchet MS" pitchFamily="34" charset="0"/>
                <a:ea typeface="ＭＳ Ｐゴシック" pitchFamily="50" charset="-128"/>
              </a:rPr>
              <a:t> of </a:t>
            </a:r>
            <a:r>
              <a:rPr lang="en-US" altLang="ja-JP" sz="1800" dirty="0" smtClean="0">
                <a:latin typeface="Trebuchet MS" pitchFamily="34" charset="0"/>
                <a:ea typeface="ＭＳ Ｐゴシック" pitchFamily="50" charset="-128"/>
              </a:rPr>
              <a:t>L802.16-10/0017r7</a:t>
            </a:r>
            <a:endParaRPr lang="en-US" altLang="ja-JP" sz="1800" dirty="0" smtClean="0">
              <a:latin typeface="Trebuchet MS" pitchFamily="34" charset="0"/>
              <a:ea typeface="ＭＳ Ｐゴシック" pitchFamily="50" charset="-128"/>
            </a:endParaRP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Review </a:t>
            </a:r>
            <a:r>
              <a:rPr lang="en-US" altLang="ja-JP" sz="1800" dirty="0" smtClean="0">
                <a:latin typeface="Trebuchet MS" pitchFamily="34" charset="0"/>
                <a:ea typeface="ＭＳ Ｐゴシック" pitchFamily="50" charset="-128"/>
              </a:rPr>
              <a:t>liaisons</a:t>
            </a:r>
            <a:r>
              <a:rPr lang="en-US" altLang="ja-JP" sz="1800" dirty="0" smtClean="0">
                <a:latin typeface="Trebuchet MS" pitchFamily="34" charset="0"/>
                <a:ea typeface="ＭＳ Ｐゴシック" pitchFamily="50" charset="-128"/>
              </a:rPr>
              <a:t>, and prepare responses and any other output documents to external organizations as necessary</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Update </a:t>
            </a:r>
            <a:r>
              <a:rPr lang="en-US" altLang="ja-JP" sz="1800" dirty="0" err="1" smtClean="0">
                <a:latin typeface="Trebuchet MS" pitchFamily="34" charset="0"/>
                <a:ea typeface="ＭＳ Ｐゴシック" pitchFamily="50" charset="-128"/>
              </a:rPr>
              <a:t>workplan</a:t>
            </a:r>
            <a:endParaRPr lang="en-US" altLang="ja-JP" sz="1800" dirty="0" smtClean="0">
              <a:latin typeface="Trebuchet MS" pitchFamily="34" charset="0"/>
              <a:ea typeface="ＭＳ Ｐゴシック" pitchFamily="50" charset="-128"/>
            </a:endParaRP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Approve all outgoing documents</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Other business</a:t>
            </a:r>
          </a:p>
        </p:txBody>
      </p:sp>
      <p:sp>
        <p:nvSpPr>
          <p:cNvPr id="4" name="Rectangle 1"/>
          <p:cNvSpPr txBox="1">
            <a:spLocks noChangeArrowheads="1"/>
          </p:cNvSpPr>
          <p:nvPr/>
        </p:nvSpPr>
        <p:spPr bwMode="auto">
          <a:xfrm>
            <a:off x="457200" y="223838"/>
            <a:ext cx="8229600" cy="698500"/>
          </a:xfrm>
          <a:prstGeom prst="rect">
            <a:avLst/>
          </a:prstGeom>
          <a:noFill/>
          <a:ln w="12700">
            <a:miter lim="800000"/>
            <a:headEnd/>
            <a:tailEnd/>
          </a:ln>
        </p:spPr>
        <p:txBody>
          <a:bodyPr vert="horz" wrap="square" lIns="91440" tIns="45720" rIns="40639" bIns="45720" numCol="1" anchor="t" anchorCtr="0" compatLnSpc="1">
            <a:prstTxWarp prst="textNoShape">
              <a:avLst/>
            </a:prstTxWarp>
          </a:bodyPr>
          <a:lstStyle/>
          <a:p>
            <a:pPr marL="39688" lvl="0" algn="ctr"/>
            <a:r>
              <a:rPr lang="en-US" altLang="ja-JP" sz="3200" b="1" dirty="0" smtClean="0">
                <a:latin typeface="Trebuchet MS" pitchFamily="34" charset="0"/>
                <a:ea typeface="ＭＳ Ｐゴシック" pitchFamily="50" charset="-128"/>
              </a:rPr>
              <a:t>Proposed Agenda for the Week</a:t>
            </a:r>
            <a:endParaRPr kumimoji="0" lang="en-US" altLang="ja-JP" sz="3200" b="1" i="0" u="none" strike="noStrike" kern="0" cap="none" spc="0" normalizeH="0" baseline="0" noProof="0" dirty="0" smtClean="0">
              <a:ln>
                <a:noFill/>
              </a:ln>
              <a:solidFill>
                <a:schemeClr val="tx1"/>
              </a:solidFill>
              <a:effectLst/>
              <a:uLnTx/>
              <a:uFillTx/>
              <a:latin typeface="Trebuchet MS" pitchFamily="34" charset="0"/>
              <a:ea typeface="ＭＳ Ｐゴシック" pitchFamily="50" charset="-128"/>
              <a:cs typeface="+mj-cs"/>
              <a:sym typeface="Times"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1"/>
          <p:cNvSpPr>
            <a:spLocks noGrp="1" noChangeArrowheads="1"/>
          </p:cNvSpPr>
          <p:nvPr>
            <p:ph type="title"/>
          </p:nvPr>
        </p:nvSpPr>
        <p:spPr bwMode="auto">
          <a:xfrm>
            <a:off x="457200" y="46037"/>
            <a:ext cx="8229600" cy="868363"/>
          </a:xfrm>
          <a:noFill/>
          <a:ln>
            <a:miter lim="800000"/>
            <a:headEnd/>
            <a:tailEnd/>
          </a:ln>
        </p:spPr>
        <p:txBody>
          <a:bodyPr vert="horz" wrap="square" lIns="91440" tIns="45720" rIns="91440"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Proposed Schedule for the Week</a:t>
            </a:r>
            <a:br>
              <a:rPr lang="en-US" altLang="ja-JP" b="1" dirty="0" smtClean="0">
                <a:latin typeface="Trebuchet MS" pitchFamily="34" charset="0"/>
                <a:ea typeface="ＭＳ Ｐゴシック" pitchFamily="50" charset="-128"/>
              </a:rPr>
            </a:br>
            <a:r>
              <a:rPr lang="en-US" altLang="ja-JP" sz="2400" b="1" dirty="0" smtClean="0">
                <a:latin typeface="Trebuchet MS" pitchFamily="34" charset="0"/>
                <a:ea typeface="ＭＳ Ｐゴシック" pitchFamily="50" charset="-128"/>
              </a:rPr>
              <a:t>(Room: </a:t>
            </a:r>
            <a:r>
              <a:rPr lang="en-US" altLang="ja-JP" sz="2400" b="1" dirty="0" smtClean="0">
                <a:latin typeface="Trebuchet MS" pitchFamily="34" charset="0"/>
                <a:ea typeface="ＭＳ Ｐゴシック" pitchFamily="50" charset="-128"/>
              </a:rPr>
              <a:t>Parker)</a:t>
            </a:r>
            <a:endParaRPr lang="en-US" altLang="ja-JP" b="1" dirty="0" smtClean="0">
              <a:latin typeface="Trebuchet MS" pitchFamily="34" charset="0"/>
              <a:ea typeface="ＭＳ Ｐゴシック" pitchFamily="50" charset="-128"/>
            </a:endParaRPr>
          </a:p>
        </p:txBody>
      </p:sp>
      <p:graphicFrame>
        <p:nvGraphicFramePr>
          <p:cNvPr id="5" name="Table Placeholder 4"/>
          <p:cNvGraphicFramePr>
            <a:graphicFrameLocks noGrp="1"/>
          </p:cNvGraphicFramePr>
          <p:nvPr>
            <p:ph type="tbl" idx="1"/>
            <p:extLst>
              <p:ext uri="{D42A27DB-BD31-4B8C-83A1-F6EECF244321}">
                <p14:modId xmlns:p14="http://schemas.microsoft.com/office/powerpoint/2010/main" val="1481303964"/>
              </p:ext>
            </p:extLst>
          </p:nvPr>
        </p:nvGraphicFramePr>
        <p:xfrm>
          <a:off x="0" y="1066800"/>
          <a:ext cx="9144000" cy="5594667"/>
        </p:xfrm>
        <a:graphic>
          <a:graphicData uri="http://schemas.openxmlformats.org/drawingml/2006/table">
            <a:tbl>
              <a:tblPr/>
              <a:tblGrid>
                <a:gridCol w="762000"/>
                <a:gridCol w="1947863"/>
                <a:gridCol w="2116137"/>
                <a:gridCol w="2116138"/>
                <a:gridCol w="2201862"/>
              </a:tblGrid>
              <a:tr h="37941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ja-JP" altLang="ja-JP" sz="1800" b="1" i="0" u="none" strike="noStrike" cap="none" normalizeH="0" baseline="0" dirty="0" smtClean="0">
                        <a:ln>
                          <a:noFill/>
                        </a:ln>
                        <a:solidFill>
                          <a:srgbClr val="FFFFFF"/>
                        </a:solidFill>
                        <a:effectLst/>
                        <a:latin typeface="Trebuchet MS" pitchFamily="34" charset="0"/>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1" i="0" u="none" strike="noStrike" cap="none" normalizeH="0" baseline="0" smtClean="0">
                          <a:ln>
                            <a:noFill/>
                          </a:ln>
                          <a:solidFill>
                            <a:srgbClr val="FFFFFF"/>
                          </a:solidFill>
                          <a:effectLst/>
                          <a:latin typeface="Trebuchet MS" pitchFamily="34" charset="0"/>
                          <a:ea typeface="ＭＳ Ｐゴシック" pitchFamily="50" charset="-128"/>
                          <a:sym typeface="Times New Roman" pitchFamily="18" charset="0"/>
                        </a:rPr>
                        <a:t>Monday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1" i="0" u="none" strike="noStrike" cap="none" normalizeH="0" baseline="0" smtClean="0">
                          <a:ln>
                            <a:noFill/>
                          </a:ln>
                          <a:solidFill>
                            <a:srgbClr val="FFFFFF"/>
                          </a:solidFill>
                          <a:effectLst/>
                          <a:latin typeface="Trebuchet MS" pitchFamily="34" charset="0"/>
                          <a:ea typeface="ＭＳ Ｐゴシック" pitchFamily="50" charset="-128"/>
                          <a:sym typeface="Times New Roman" pitchFamily="18" charset="0"/>
                        </a:rPr>
                        <a:t>Tuesday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1" i="0" u="none" strike="noStrike" cap="none" normalizeH="0" baseline="0" smtClean="0">
                          <a:ln>
                            <a:noFill/>
                          </a:ln>
                          <a:solidFill>
                            <a:srgbClr val="FFFFFF"/>
                          </a:solidFill>
                          <a:effectLst/>
                          <a:latin typeface="Trebuchet MS" pitchFamily="34" charset="0"/>
                          <a:ea typeface="ＭＳ Ｐゴシック" pitchFamily="50" charset="-128"/>
                          <a:sym typeface="Times New Roman" pitchFamily="18" charset="0"/>
                        </a:rPr>
                        <a:t>Wednesday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1" i="0" u="none" strike="noStrike" cap="none" normalizeH="0" baseline="0" smtClean="0">
                          <a:ln>
                            <a:noFill/>
                          </a:ln>
                          <a:solidFill>
                            <a:srgbClr val="FFFFFF"/>
                          </a:solidFill>
                          <a:effectLst/>
                          <a:latin typeface="Trebuchet MS" pitchFamily="34" charset="0"/>
                          <a:ea typeface="ＭＳ Ｐゴシック" pitchFamily="50" charset="-128"/>
                          <a:sym typeface="Times New Roman" pitchFamily="18" charset="0"/>
                        </a:rPr>
                        <a:t>Thursday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373187">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AM</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6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08:30</a:t>
                      </a:r>
                      <a:r>
                        <a:rPr kumimoji="0" lang="en-US" altLang="ja-JP" sz="16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 to </a:t>
                      </a:r>
                      <a:r>
                        <a:rPr kumimoji="0" lang="en-US" altLang="ja-JP" sz="16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12:00</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rowSpan="3">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ja-JP" altLang="ja-JP" sz="1800" b="0" i="0" u="none" strike="noStrike" cap="none" normalizeH="0" baseline="0" dirty="0" smtClean="0">
                        <a:ln>
                          <a:noFill/>
                        </a:ln>
                        <a:solidFill>
                          <a:srgbClr val="000000"/>
                        </a:solidFill>
                        <a:effectLst/>
                        <a:latin typeface="Trebuchet MS" pitchFamily="34" charset="0"/>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2B2B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 </a:t>
                      </a:r>
                      <a:r>
                        <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charset="0"/>
                        </a:rPr>
                        <a:t>Introduction, approval of the agenda</a:t>
                      </a: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2) </a:t>
                      </a:r>
                      <a:r>
                        <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charset="0"/>
                        </a:rPr>
                        <a:t>Review and follow </a:t>
                      </a:r>
                      <a:r>
                        <a:rPr kumimoji="0" lang="en-US" altLang="ja-JP" sz="1400" b="0" i="0" u="none" strike="noStrike" cap="none" normalizeH="0" baseline="0" dirty="0" err="1" smtClean="0">
                          <a:ln>
                            <a:noFill/>
                          </a:ln>
                          <a:solidFill>
                            <a:schemeClr val="tx1"/>
                          </a:solidFill>
                          <a:effectLst/>
                          <a:latin typeface="Trebuchet MS" pitchFamily="34" charset="0"/>
                          <a:ea typeface="ＭＳ Ｐゴシック" pitchFamily="50" charset="-128"/>
                          <a:sym typeface="Times" charset="0"/>
                        </a:rPr>
                        <a:t>workplan</a:t>
                      </a:r>
                      <a:r>
                        <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charset="0"/>
                        </a:rPr>
                        <a:t> of IEEE L802.16-10/0017</a:t>
                      </a: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4) Update </a:t>
                      </a:r>
                      <a:r>
                        <a:rPr kumimoji="0" lang="en-US" altLang="ja-JP" sz="1400" b="0" i="0" u="none" strike="noStrike" cap="none" normalizeH="0" baseline="0" dirty="0" err="1" smtClean="0">
                          <a:ln>
                            <a:noFill/>
                          </a:ln>
                          <a:solidFill>
                            <a:srgbClr val="000000"/>
                          </a:solidFill>
                          <a:effectLst/>
                          <a:latin typeface="Trebuchet MS" pitchFamily="34" charset="0"/>
                          <a:ea typeface="ＭＳ Ｐゴシック" pitchFamily="50" charset="-128"/>
                          <a:sym typeface="Times New Roman" pitchFamily="18" charset="0"/>
                        </a:rPr>
                        <a:t>workplan</a:t>
                      </a: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5) Approve all outgoing documents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FF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rowSpan="3">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2B2B2"/>
                    </a:solidFill>
                  </a:tcPr>
                </a:tc>
              </a:tr>
              <a:tr h="1143000">
                <a:tc vMerge="1">
                  <a:txBody>
                    <a:bodyPr/>
                    <a:lstStyle/>
                    <a:p>
                      <a:endParaRPr kumimoji="1" lang="ja-JP" altLang="en-US"/>
                    </a:p>
                  </a:txBody>
                  <a:tcPr/>
                </a:tc>
                <a:tc vMerge="1">
                  <a:txBody>
                    <a:bodyPr/>
                    <a:lstStyle/>
                    <a:p>
                      <a:endParaRPr kumimoji="1" lang="ja-JP" altLang="en-US"/>
                    </a:p>
                  </a:txBody>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3) </a:t>
                      </a: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Review liaisons, and prepare responses and any other output documents to external organizations as necessary</a:t>
                      </a: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vMerge="1">
                  <a:txBody>
                    <a:bodyPr/>
                    <a:lstStyle/>
                    <a:p>
                      <a:endParaRPr kumimoji="1" lang="ja-JP" altLang="en-US"/>
                    </a:p>
                  </a:txBody>
                  <a:tcPr/>
                </a:tc>
                <a:tc vMerge="1">
                  <a:txBody>
                    <a:bodyPr/>
                    <a:lstStyle/>
                    <a:p>
                      <a:endParaRPr kumimoji="1" lang="ja-JP" altLang="en-US"/>
                    </a:p>
                  </a:txBody>
                  <a:tcPr/>
                </a:tc>
              </a:tr>
              <a:tr h="269906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PM</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6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13:30</a:t>
                      </a:r>
                      <a:r>
                        <a:rPr kumimoji="0" lang="en-US" altLang="ja-JP" sz="16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 to </a:t>
                      </a:r>
                      <a:r>
                        <a:rPr kumimoji="0" lang="en-US" altLang="ja-JP" sz="16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18:00</a:t>
                      </a:r>
                      <a:endParaRPr kumimoji="0" lang="en-US" altLang="ja-JP" sz="16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DF3EA"/>
                    </a:solidFill>
                  </a:tcPr>
                </a:tc>
                <a:tc vMerge="1">
                  <a:txBody>
                    <a:bodyPr/>
                    <a:lstStyle/>
                    <a:p>
                      <a:pPr marL="268288" marR="0" lvl="0" indent="-228600" algn="l" defTabSz="914400" rtl="0" eaLnBrk="1" fontAlgn="base" latinLnBrk="0" hangingPunct="1">
                        <a:lnSpc>
                          <a:spcPct val="100000"/>
                        </a:lnSpc>
                        <a:spcBef>
                          <a:spcPts val="800"/>
                        </a:spcBef>
                        <a:spcAft>
                          <a:spcPct val="0"/>
                        </a:spcAft>
                        <a:buClrTx/>
                        <a:buSzPct val="99000"/>
                        <a:buFont typeface="+mj-lt"/>
                        <a:buNone/>
                        <a:tabLst/>
                      </a:pPr>
                      <a:endPar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EEDF"/>
                    </a:solidFill>
                  </a:tcPr>
                </a:tc>
                <a:tc v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6) Other business</a:t>
                      </a:r>
                    </a:p>
                    <a:p>
                      <a:endParaRPr kumimoji="1" lang="ja-JP" altLang="en-US" dirty="0"/>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vMerge="1">
                  <a:txBody>
                    <a:bodyPr/>
                    <a:lstStyle/>
                    <a:p>
                      <a:pPr marL="228600" marR="0" lvl="0" indent="-22860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EEDF"/>
                    </a:solidFill>
                  </a:tcPr>
                </a:tc>
              </a:tr>
            </a:tbl>
          </a:graphicData>
        </a:graphic>
      </p:graphicFrame>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3200"/>
            <a:ext cx="7772400" cy="1362075"/>
          </a:xfrm>
        </p:spPr>
        <p:txBody>
          <a:bodyPr/>
          <a:lstStyle/>
          <a:p>
            <a:pPr algn="ctr">
              <a:defRPr/>
            </a:pPr>
            <a:r>
              <a:rPr lang="en-US" sz="3600" dirty="0" smtClean="0">
                <a:latin typeface="Trebuchet MS" pitchFamily="34" charset="0"/>
              </a:rPr>
              <a:t>Update on ITU-R</a:t>
            </a:r>
            <a:br>
              <a:rPr lang="en-US" sz="3600" dirty="0" smtClean="0">
                <a:latin typeface="Trebuchet MS" pitchFamily="34" charset="0"/>
              </a:rPr>
            </a:br>
            <a:r>
              <a:rPr lang="en-US" sz="3600" dirty="0" smtClean="0">
                <a:latin typeface="Trebuchet MS" pitchFamily="34" charset="0"/>
              </a:rPr>
              <a:t>IMT-Advanced development</a:t>
            </a:r>
            <a:endParaRPr lang="en-US" sz="3600" dirty="0">
              <a:latin typeface="Trebuchet MS" pitchFamily="34" charset="0"/>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1" name="Picture 2" descr="time table_1_A2-1Rev1"/>
          <p:cNvPicPr>
            <a:picLocks noChangeAspect="1" noChangeArrowheads="1"/>
          </p:cNvPicPr>
          <p:nvPr/>
        </p:nvPicPr>
        <p:blipFill>
          <a:blip r:embed="rId2" cstate="print"/>
          <a:srcRect/>
          <a:stretch>
            <a:fillRect/>
          </a:stretch>
        </p:blipFill>
        <p:spPr bwMode="auto">
          <a:xfrm>
            <a:off x="347663" y="914400"/>
            <a:ext cx="8448675" cy="5748338"/>
          </a:xfrm>
          <a:prstGeom prst="rect">
            <a:avLst/>
          </a:prstGeom>
          <a:noFill/>
          <a:ln w="9525">
            <a:noFill/>
            <a:miter lim="800000"/>
            <a:headEnd/>
            <a:tailEnd/>
          </a:ln>
        </p:spPr>
      </p:pic>
      <p:sp>
        <p:nvSpPr>
          <p:cNvPr id="7" name="Oval 6"/>
          <p:cNvSpPr/>
          <p:nvPr/>
        </p:nvSpPr>
        <p:spPr>
          <a:xfrm>
            <a:off x="8229600" y="762000"/>
            <a:ext cx="228600" cy="3124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kumimoji="1" lang="ja-JP" altLang="en-US">
              <a:solidFill>
                <a:srgbClr val="FFFFFF"/>
              </a:solidFill>
              <a:ea typeface="ＭＳ Ｐゴシック" pitchFamily="50" charset="-128"/>
            </a:endParaRPr>
          </a:p>
        </p:txBody>
      </p:sp>
      <p:sp>
        <p:nvSpPr>
          <p:cNvPr id="12293" name="TextBox 7"/>
          <p:cNvSpPr txBox="1">
            <a:spLocks noChangeArrowheads="1"/>
          </p:cNvSpPr>
          <p:nvPr/>
        </p:nvSpPr>
        <p:spPr bwMode="auto">
          <a:xfrm>
            <a:off x="6553200" y="1752600"/>
            <a:ext cx="1981200" cy="400110"/>
          </a:xfrm>
          <a:prstGeom prst="rect">
            <a:avLst/>
          </a:prstGeom>
          <a:noFill/>
          <a:ln w="9525">
            <a:noFill/>
            <a:miter lim="800000"/>
            <a:headEnd/>
            <a:tailEnd/>
          </a:ln>
        </p:spPr>
        <p:txBody>
          <a:bodyPr wrap="square">
            <a:spAutoFit/>
          </a:bodyPr>
          <a:lstStyle/>
          <a:p>
            <a:pPr algn="ctr"/>
            <a:r>
              <a:rPr kumimoji="1" lang="en-US" altLang="ja-JP" sz="2000" u="sng" dirty="0">
                <a:solidFill>
                  <a:srgbClr val="FF0000"/>
                </a:solidFill>
                <a:latin typeface="Calibri" pitchFamily="34" charset="0"/>
                <a:ea typeface="ＭＳ Ｐゴシック" pitchFamily="50" charset="-128"/>
              </a:rPr>
              <a:t>We are here</a:t>
            </a:r>
            <a:endParaRPr kumimoji="1" lang="ja-JP" altLang="en-US" sz="2000" u="sng">
              <a:solidFill>
                <a:srgbClr val="FF0000"/>
              </a:solidFill>
              <a:latin typeface="Calibri" pitchFamily="34" charset="0"/>
              <a:ea typeface="ＭＳ Ｐゴシック" pitchFamily="50" charset="-128"/>
            </a:endParaRPr>
          </a:p>
        </p:txBody>
      </p:sp>
      <p:sp>
        <p:nvSpPr>
          <p:cNvPr id="6" name="Rectangle 1"/>
          <p:cNvSpPr txBox="1">
            <a:spLocks noChangeArrowheads="1"/>
          </p:cNvSpPr>
          <p:nvPr/>
        </p:nvSpPr>
        <p:spPr bwMode="auto">
          <a:xfrm>
            <a:off x="457200" y="223838"/>
            <a:ext cx="8229600" cy="698500"/>
          </a:xfrm>
          <a:prstGeom prst="rect">
            <a:avLst/>
          </a:prstGeom>
          <a:noFill/>
          <a:ln w="12700">
            <a:miter lim="800000"/>
            <a:headEnd/>
            <a:tailEnd/>
          </a:ln>
        </p:spPr>
        <p:txBody>
          <a:bodyPr vert="horz" wrap="square" lIns="91440" tIns="45720" rIns="40639" bIns="45720" numCol="1" anchor="t" anchorCtr="0" compatLnSpc="1">
            <a:prstTxWarp prst="textNoShape">
              <a:avLst/>
            </a:prstTxWarp>
          </a:bodyPr>
          <a:lstStyle/>
          <a:p>
            <a:pPr marL="39688" lvl="0" algn="ctr"/>
            <a:r>
              <a:rPr lang="en-US" altLang="ja-JP" sz="3200" b="1" dirty="0" smtClean="0">
                <a:latin typeface="Trebuchet MS" pitchFamily="34" charset="0"/>
                <a:ea typeface="ＭＳ Ｐゴシック" pitchFamily="50" charset="-128"/>
              </a:rPr>
              <a:t>IMT-Advanced Development Process</a:t>
            </a:r>
            <a:endParaRPr kumimoji="0" lang="en-US" altLang="ja-JP" sz="3200" b="1" i="0" u="sng" strike="noStrike" kern="0" cap="none" spc="0" normalizeH="0" baseline="0" noProof="0" dirty="0" smtClean="0">
              <a:ln>
                <a:noFill/>
              </a:ln>
              <a:solidFill>
                <a:schemeClr val="tx1"/>
              </a:solidFill>
              <a:effectLst/>
              <a:uLnTx/>
              <a:uFillTx/>
              <a:latin typeface="Trebuchet MS" pitchFamily="34" charset="0"/>
              <a:ea typeface="ＭＳ Ｐゴシック" pitchFamily="50" charset="-128"/>
              <a:cs typeface="+mj-cs"/>
              <a:sym typeface="Times"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plate - No Graphics">
  <a:themeElements>
    <a:clrScheme name="">
      <a:dk1>
        <a:srgbClr val="000000"/>
      </a:dk1>
      <a:lt1>
        <a:srgbClr val="FFFFFF"/>
      </a:lt1>
      <a:dk2>
        <a:srgbClr val="000000"/>
      </a:dk2>
      <a:lt2>
        <a:srgbClr val="808080"/>
      </a:lt2>
      <a:accent1>
        <a:srgbClr val="00CC99"/>
      </a:accent1>
      <a:accent2>
        <a:srgbClr val="333399"/>
      </a:accent2>
      <a:accent3>
        <a:srgbClr val="FFFFFF"/>
      </a:accent3>
      <a:accent4>
        <a:srgbClr val="000000"/>
      </a:accent4>
      <a:accent5>
        <a:srgbClr val="AAE2CA"/>
      </a:accent5>
      <a:accent6>
        <a:srgbClr val="2D2D8A"/>
      </a:accent6>
      <a:hlink>
        <a:srgbClr val="009999"/>
      </a:hlink>
      <a:folHlink>
        <a:srgbClr val="99CC00"/>
      </a:folHlink>
    </a:clrScheme>
    <a:fontScheme name="Template - No Graphics">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spDef>
    <a:ln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lnDef>
  </a:objectDefaults>
  <a:extraClrSchemeLst>
    <a:extraClrScheme>
      <a:clrScheme name="Template - No Graphic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plate">
  <a:themeElements>
    <a:clrScheme name="">
      <a:dk1>
        <a:srgbClr val="000000"/>
      </a:dk1>
      <a:lt1>
        <a:srgbClr val="FFFFFF"/>
      </a:lt1>
      <a:dk2>
        <a:srgbClr val="000000"/>
      </a:dk2>
      <a:lt2>
        <a:srgbClr val="808080"/>
      </a:lt2>
      <a:accent1>
        <a:srgbClr val="00CC99"/>
      </a:accent1>
      <a:accent2>
        <a:srgbClr val="333399"/>
      </a:accent2>
      <a:accent3>
        <a:srgbClr val="FFFFFF"/>
      </a:accent3>
      <a:accent4>
        <a:srgbClr val="000000"/>
      </a:accent4>
      <a:accent5>
        <a:srgbClr val="AAE2CA"/>
      </a:accent5>
      <a:accent6>
        <a:srgbClr val="2D2D8A"/>
      </a:accent6>
      <a:hlink>
        <a:srgbClr val="009999"/>
      </a:hlink>
      <a:folHlink>
        <a:srgbClr val="99CC00"/>
      </a:folHlink>
    </a:clrScheme>
    <a:fontScheme name="Template">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spDef>
    <a:ln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lnDef>
  </a:objectDefaults>
  <a:extraClrSchemeLst>
    <a:extraClrScheme>
      <a:clrScheme name="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24493</TotalTime>
  <Pages>0</Pages>
  <Words>457</Words>
  <Characters>0</Characters>
  <Application>Microsoft Office PowerPoint</Application>
  <PresentationFormat>On-screen Show (4:3)</PresentationFormat>
  <Lines>0</Lines>
  <Paragraphs>102</Paragraphs>
  <Slides>11</Slides>
  <Notes>1</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Template - No Graphics</vt:lpstr>
      <vt:lpstr>Template</vt:lpstr>
      <vt:lpstr>PowerPoint Presentation</vt:lpstr>
      <vt:lpstr>ITU-R Liaison Group Report -  Session #73 Opening Plenary</vt:lpstr>
      <vt:lpstr>Relevant Documents from Previous Sessions</vt:lpstr>
      <vt:lpstr>Input Documents for Session #73</vt:lpstr>
      <vt:lpstr>Proposed Objectives for Session #73</vt:lpstr>
      <vt:lpstr>PowerPoint Presentation</vt:lpstr>
      <vt:lpstr>Proposed Schedule for the Week (Room: Parker)</vt:lpstr>
      <vt:lpstr>Update on ITU-R IMT-Advanced development</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Roger Marks</dc:creator>
  <cp:lastModifiedBy>Takashi Shono</cp:lastModifiedBy>
  <cp:revision>459</cp:revision>
  <dcterms:modified xsi:type="dcterms:W3CDTF">2011-05-16T17:35:24Z</dcterms:modified>
</cp:coreProperties>
</file>