
<file path=[Content_Types].xml><?xml version="1.0" encoding="utf-8"?>
<Types xmlns="http://schemas.openxmlformats.org/package/2006/content-types">
  <Override PartName="/ppt/slideMasters/slideMaster2.xml" ContentType="application/vnd.openxmlformats-officedocument.presentationml.slideMaster+xml"/>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8" r:id="rId1"/>
    <p:sldMasterId id="2147483649" r:id="rId2"/>
  </p:sldMasterIdLst>
  <p:notesMasterIdLst>
    <p:notesMasterId r:id="rId12"/>
  </p:notesMasterIdLst>
  <p:sldIdLst>
    <p:sldId id="256" r:id="rId3"/>
    <p:sldId id="260" r:id="rId4"/>
    <p:sldId id="267" r:id="rId5"/>
    <p:sldId id="284" r:id="rId6"/>
    <p:sldId id="282" r:id="rId7"/>
    <p:sldId id="283" r:id="rId8"/>
    <p:sldId id="288" r:id="rId9"/>
    <p:sldId id="287" r:id="rId10"/>
    <p:sldId id="286" r:id="rId11"/>
  </p:sldIdLst>
  <p:sldSz cx="9144000" cy="6858000" type="screen4x3"/>
  <p:notesSz cx="6858000" cy="9144000"/>
  <p:defaultTextStyle>
    <a:defPPr>
      <a:defRPr lang="en-US"/>
    </a:defPPr>
    <a:lvl1pPr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1pPr>
    <a:lvl2pPr marL="4572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2pPr>
    <a:lvl3pPr marL="9144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3pPr>
    <a:lvl4pPr marL="13716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4pPr>
    <a:lvl5pPr marL="1828800" algn="l" rtl="0" fontAlgn="base">
      <a:spcBef>
        <a:spcPct val="0"/>
      </a:spcBef>
      <a:spcAft>
        <a:spcPct val="0"/>
      </a:spcAft>
      <a:defRPr kumimoji="1" sz="2400" kern="1200">
        <a:solidFill>
          <a:srgbClr val="000000"/>
        </a:solidFill>
        <a:latin typeface="Times New Roman" pitchFamily="18" charset="0"/>
        <a:ea typeface="ＭＳ Ｐゴシック" charset="-128"/>
        <a:cs typeface="+mn-cs"/>
        <a:sym typeface="Times New Roman" pitchFamily="18" charset="0"/>
      </a:defRPr>
    </a:lvl5pPr>
    <a:lvl6pPr marL="22860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6pPr>
    <a:lvl7pPr marL="27432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7pPr>
    <a:lvl8pPr marL="32004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8pPr>
    <a:lvl9pPr marL="3657600" algn="l" defTabSz="914400" rtl="0" eaLnBrk="1" latinLnBrk="0" hangingPunct="1">
      <a:defRPr kumimoji="1" sz="2400" kern="1200">
        <a:solidFill>
          <a:srgbClr val="000000"/>
        </a:solidFill>
        <a:latin typeface="Times New Roman" pitchFamily="18" charset="0"/>
        <a:ea typeface="ＭＳ Ｐゴシック" charset="-128"/>
        <a:cs typeface="+mn-cs"/>
        <a:sym typeface="Times New Roman" pitchFamily="18" charset="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showPr>
  <p:clrMru>
    <a:srgbClr val="B2B2B2"/>
    <a:srgbClr val="FF3300"/>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521" autoAdjust="0"/>
    <p:restoredTop sz="98826" autoAdjust="0"/>
  </p:normalViewPr>
  <p:slideViewPr>
    <p:cSldViewPr>
      <p:cViewPr varScale="1">
        <p:scale>
          <a:sx n="71" d="100"/>
          <a:sy n="71" d="100"/>
        </p:scale>
        <p:origin x="-408"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presProps" Target="presProps.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notesMaster" Target="notesMasters/notesMaster1.xml"/><Relationship Id="rId2" Type="http://schemas.openxmlformats.org/officeDocument/2006/relationships/slideMaster" Target="slideMasters/slideMaster2.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slide" Target="slides/slide9.xml"/><Relationship Id="rId5" Type="http://schemas.openxmlformats.org/officeDocument/2006/relationships/slide" Target="slides/slide3.xml"/><Relationship Id="rId15" Type="http://schemas.openxmlformats.org/officeDocument/2006/relationships/theme" Target="theme/theme1.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wrap="square" lIns="91440" tIns="45720" rIns="91440" bIns="45720" numCol="1" anchor="t" anchorCtr="0" compatLnSpc="1">
            <a:prstTxWarp prst="textNoShape">
              <a:avLst/>
            </a:prstTxWarp>
          </a:bodyPr>
          <a:lstStyle>
            <a:lvl1pPr>
              <a:defRPr kumimoji="0" sz="1200">
                <a:ea typeface="+mn-ea"/>
              </a:defRPr>
            </a:lvl1pPr>
          </a:lstStyle>
          <a:p>
            <a:pPr>
              <a:defRPr/>
            </a:pPr>
            <a:endParaRPr lang="ja-JP" altLang="ja-JP"/>
          </a:p>
        </p:txBody>
      </p:sp>
      <p:sp>
        <p:nvSpPr>
          <p:cNvPr id="3" name="Date Placeholder 2"/>
          <p:cNvSpPr>
            <a:spLocks noGrp="1"/>
          </p:cNvSpPr>
          <p:nvPr>
            <p:ph type="dt" idx="1"/>
          </p:nvPr>
        </p:nvSpPr>
        <p:spPr>
          <a:xfrm>
            <a:off x="3884613" y="0"/>
            <a:ext cx="2971800" cy="457200"/>
          </a:xfrm>
          <a:prstGeom prst="rect">
            <a:avLst/>
          </a:prstGeom>
        </p:spPr>
        <p:txBody>
          <a:bodyPr vert="horz" wrap="square" lIns="91440" tIns="45720" rIns="91440" bIns="45720" numCol="1" anchor="t" anchorCtr="0" compatLnSpc="1">
            <a:prstTxWarp prst="textNoShape">
              <a:avLst/>
            </a:prstTxWarp>
          </a:bodyPr>
          <a:lstStyle>
            <a:lvl1pPr algn="r">
              <a:defRPr kumimoji="0" sz="1200">
                <a:ea typeface="+mn-ea"/>
              </a:defRPr>
            </a:lvl1pPr>
          </a:lstStyle>
          <a:p>
            <a:pPr>
              <a:defRPr/>
            </a:pPr>
            <a:fld id="{B0234F52-6B31-419C-9AD2-04FE26BB95AE}" type="datetimeFigureOut">
              <a:rPr lang="en-US" altLang="ja-JP"/>
              <a:pPr>
                <a:defRPr/>
              </a:pPr>
              <a:t>5/20/2011</a:t>
            </a:fld>
            <a:endParaRPr lang="en-US" altLang="ja-JP"/>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smtClean="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wrap="square" lIns="91440" tIns="45720" rIns="91440" bIns="45720" numCol="1" anchor="b" anchorCtr="0" compatLnSpc="1">
            <a:prstTxWarp prst="textNoShape">
              <a:avLst/>
            </a:prstTxWarp>
          </a:bodyPr>
          <a:lstStyle>
            <a:lvl1pPr>
              <a:defRPr kumimoji="0" sz="1200">
                <a:ea typeface="+mn-ea"/>
              </a:defRPr>
            </a:lvl1pPr>
          </a:lstStyle>
          <a:p>
            <a:pPr>
              <a:defRPr/>
            </a:pPr>
            <a:endParaRPr lang="ja-JP" altLang="ja-JP"/>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kumimoji="0" sz="1200">
                <a:ea typeface="+mn-ea"/>
              </a:defRPr>
            </a:lvl1pPr>
          </a:lstStyle>
          <a:p>
            <a:pPr>
              <a:defRPr/>
            </a:pPr>
            <a:fld id="{12A7C06E-2C20-45F2-93C4-A7A70FE136DD}" type="slidenum">
              <a:rPr lang="en-US" altLang="ja-JP"/>
              <a:pPr>
                <a:defRPr/>
              </a:pPr>
              <a:t>&lt;#&gt;</a:t>
            </a:fld>
            <a:endParaRPr lang="en-US" altLang="ja-JP"/>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mn-lt"/>
        <a:ea typeface="+mn-ea"/>
        <a:cs typeface="+mn-cs"/>
      </a:defRPr>
    </a:lvl1pPr>
    <a:lvl2pPr marL="457200" algn="l" rtl="0" eaLnBrk="0" fontAlgn="base" hangingPunct="0">
      <a:spcBef>
        <a:spcPct val="30000"/>
      </a:spcBef>
      <a:spcAft>
        <a:spcPct val="0"/>
      </a:spcAft>
      <a:defRPr sz="1200" kern="1200">
        <a:solidFill>
          <a:schemeClr val="tx1"/>
        </a:solidFill>
        <a:latin typeface="+mn-lt"/>
        <a:ea typeface="+mn-ea"/>
        <a:cs typeface="+mn-cs"/>
      </a:defRPr>
    </a:lvl2pPr>
    <a:lvl3pPr marL="914400" algn="l" rtl="0" eaLnBrk="0" fontAlgn="base" hangingPunct="0">
      <a:spcBef>
        <a:spcPct val="30000"/>
      </a:spcBef>
      <a:spcAft>
        <a:spcPct val="0"/>
      </a:spcAft>
      <a:defRPr sz="1200" kern="1200">
        <a:solidFill>
          <a:schemeClr val="tx1"/>
        </a:solidFill>
        <a:latin typeface="+mn-lt"/>
        <a:ea typeface="+mn-ea"/>
        <a:cs typeface="+mn-cs"/>
      </a:defRPr>
    </a:lvl3pPr>
    <a:lvl4pPr marL="1371600" algn="l" rtl="0" eaLnBrk="0" fontAlgn="base" hangingPunct="0">
      <a:spcBef>
        <a:spcPct val="30000"/>
      </a:spcBef>
      <a:spcAft>
        <a:spcPct val="0"/>
      </a:spcAft>
      <a:defRPr sz="1200" kern="1200">
        <a:solidFill>
          <a:schemeClr val="tx1"/>
        </a:solidFill>
        <a:latin typeface="+mn-lt"/>
        <a:ea typeface="+mn-ea"/>
        <a:cs typeface="+mn-cs"/>
      </a:defRPr>
    </a:lvl4pPr>
    <a:lvl5pPr marL="1828800" algn="l" rtl="0" eaLnBrk="0" fontAlgn="base" hangingPunct="0">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7" name="Slide Image Placeholder 1"/>
          <p:cNvSpPr>
            <a:spLocks noGrp="1" noRot="1" noChangeAspect="1" noTextEdit="1"/>
          </p:cNvSpPr>
          <p:nvPr>
            <p:ph type="sldImg"/>
          </p:nvPr>
        </p:nvSpPr>
        <p:spPr bwMode="auto">
          <a:noFill/>
          <a:ln>
            <a:solidFill>
              <a:srgbClr val="000000"/>
            </a:solidFill>
            <a:miter lim="800000"/>
            <a:headEnd/>
            <a:tailEnd/>
          </a:ln>
        </p:spPr>
      </p:sp>
      <p:sp>
        <p:nvSpPr>
          <p:cNvPr id="29698" name="Notes Placeholder 2"/>
          <p:cNvSpPr>
            <a:spLocks noGrp="1"/>
          </p:cNvSpPr>
          <p:nvPr>
            <p:ph type="body" idx="1"/>
          </p:nvPr>
        </p:nvSpPr>
        <p:spPr bwMode="auto">
          <a:noFill/>
        </p:spPr>
        <p:txBody>
          <a:bodyPr wrap="square" numCol="1" anchor="t" anchorCtr="0" compatLnSpc="1">
            <a:prstTxWarp prst="textNoShape">
              <a:avLst/>
            </a:prstTxWarp>
          </a:bodyPr>
          <a:lstStyle/>
          <a:p>
            <a:pPr eaLnBrk="1" hangingPunct="1">
              <a:spcBef>
                <a:spcPct val="0"/>
              </a:spcBef>
            </a:pPr>
            <a:endParaRPr lang="ja-JP" altLang="ja-JP" smtClean="0"/>
          </a:p>
        </p:txBody>
      </p:sp>
      <p:sp>
        <p:nvSpPr>
          <p:cNvPr id="29699" name="Slide Number Placeholder 3"/>
          <p:cNvSpPr>
            <a:spLocks noGrp="1"/>
          </p:cNvSpPr>
          <p:nvPr>
            <p:ph type="sldNum" sz="quarter" idx="5"/>
          </p:nvPr>
        </p:nvSpPr>
        <p:spPr bwMode="auto">
          <a:ln>
            <a:miter lim="800000"/>
            <a:headEnd/>
            <a:tailEnd/>
          </a:ln>
        </p:spPr>
        <p:txBody>
          <a:bodyPr/>
          <a:lstStyle/>
          <a:p>
            <a:pPr>
              <a:defRPr/>
            </a:pPr>
            <a:fld id="{A7203B9B-EFB4-437B-8B6E-5A68A540AA3D}" type="slidenum">
              <a:rPr lang="en-US" altLang="ja-JP" smtClean="0"/>
              <a:pPr>
                <a:defRPr/>
              </a:pPr>
              <a:t>2</a:t>
            </a:fld>
            <a:endParaRPr lang="en-US" altLang="ja-JP"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a:prstGeom prst="rect">
            <a:avLst/>
          </a:prstGeo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a:prstGeom prst="rect">
            <a:avLst/>
          </a:prstGeo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Tree>
  </p:cSld>
  <p:clrMapOvr>
    <a:masterClrMapping/>
  </p:clrMapOvr>
  <p:transition/>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sz="3600" b="1">
                <a:latin typeface="Trebuchet MS" pitchFamily="34" charset="0"/>
              </a:defRPr>
            </a:lvl1pPr>
          </a:lstStyle>
          <a:p>
            <a:r>
              <a:rPr lang="en-US" smtClean="0"/>
              <a:t>Click to edit Master title style</a:t>
            </a:r>
            <a:endParaRPr lang="en-US"/>
          </a:p>
        </p:txBody>
      </p:sp>
      <p:sp>
        <p:nvSpPr>
          <p:cNvPr id="3" name="Content Placeholder 2"/>
          <p:cNvSpPr>
            <a:spLocks noGrp="1"/>
          </p:cNvSpPr>
          <p:nvPr>
            <p:ph idx="1"/>
          </p:nvPr>
        </p:nvSpPr>
        <p:spPr>
          <a:xfrm>
            <a:off x="457200" y="1600200"/>
            <a:ext cx="8229600" cy="4525963"/>
          </a:xfrm>
          <a:prstGeom prst="rect">
            <a:avLst/>
          </a:prstGeom>
        </p:spPr>
        <p:txBody>
          <a:bodyPr/>
          <a:lstStyle>
            <a:lvl1pPr>
              <a:defRPr>
                <a:latin typeface="Trebuchet MS" pitchFamily="34" charset="0"/>
              </a:defRPr>
            </a:lvl1pPr>
            <a:lvl2pPr>
              <a:defRPr>
                <a:latin typeface="Trebuchet MS" pitchFamily="34" charset="0"/>
              </a:defRPr>
            </a:lvl2pPr>
            <a:lvl3pPr>
              <a:defRPr>
                <a:latin typeface="Trebuchet MS" pitchFamily="34" charset="0"/>
              </a:defRPr>
            </a:lvl3pPr>
            <a:lvl4pPr>
              <a:defRPr>
                <a:latin typeface="Trebuchet MS" pitchFamily="34" charset="0"/>
              </a:defRPr>
            </a:lvl4pPr>
            <a:lvl5pPr>
              <a:defRPr>
                <a:latin typeface="Trebuchet MS" pitchFamily="34" charset="0"/>
              </a:defRPr>
            </a:lvl5p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Tree>
  </p:cSld>
  <p:clrMapOvr>
    <a:masterClrMapping/>
  </p:clrMapOvr>
  <p:transition/>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1600200"/>
            <a:ext cx="8229600" cy="4525963"/>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a:prstGeom prst="rect">
            <a:avLst/>
          </a:prstGeo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a:prstGeom prst="rect">
            <a:avLst/>
          </a:prstGeo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23.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600200"/>
            <a:ext cx="8229600" cy="4525963"/>
          </a:xfrm>
          <a:prstGeom prst="rect">
            <a:avLst/>
          </a:prstGeom>
        </p:spPr>
        <p:txBody>
          <a:bodyPr/>
          <a:lstStyle/>
          <a:p>
            <a:pPr lvl="0"/>
            <a:endParaRPr lang="en-US" noProof="0" smtClean="0">
              <a:sym typeface="Times" charset="0"/>
            </a:endParaRPr>
          </a:p>
        </p:txBody>
      </p:sp>
    </p:spTree>
  </p:cSld>
  <p:clrMapOvr>
    <a:masterClrMapping/>
  </p:clrMapOv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a:prstGeom prst="rect">
            <a:avLst/>
          </a:prstGeo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a:prstGeom prst="rect">
            <a:avLst/>
          </a:prstGeo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Tree>
  </p:cSld>
  <p:clrMapOvr>
    <a:masterClrMapping/>
  </p:clrMapOv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a:prstGeom prst="rect">
            <a:avLst/>
          </a:prstGeo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a:prstGeom prst="rect">
            <a:avLst/>
          </a:prstGeo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a:prstGeom prst="rect">
            <a:avLst/>
          </a:prstGeo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a:prstGeom prst="rect">
            <a:avLst/>
          </a:prstGeom>
        </p:spPr>
        <p:txBody>
          <a:bodyPr/>
          <a:lstStyle/>
          <a:p>
            <a:r>
              <a:rPr lang="en-US" smtClean="0"/>
              <a:t>Click to edit Master title style</a:t>
            </a:r>
            <a:endParaRPr lang="en-US"/>
          </a:p>
        </p:txBody>
      </p:sp>
    </p:spTree>
  </p:cSld>
  <p:clrMapOvr>
    <a:masterClrMapping/>
  </p:clrMapOv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Tree>
  </p:cSld>
  <p:clrMapOvr>
    <a:masterClrMapping/>
  </p:clrMapOv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a:prstGeom prst="rect">
            <a:avLst/>
          </a:prstGeo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a:prstGeom prst="rect">
            <a:avLst/>
          </a:prstGeo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a:prstGeom prst="rect">
            <a:avLst/>
          </a:prstGeo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a:prstGeom prst="rect">
            <a:avLst/>
          </a:prstGeo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sym typeface="Times" charset="0"/>
            </a:endParaRPr>
          </a:p>
        </p:txBody>
      </p:sp>
      <p:sp>
        <p:nvSpPr>
          <p:cNvPr id="4" name="Text Placeholder 3"/>
          <p:cNvSpPr>
            <a:spLocks noGrp="1"/>
          </p:cNvSpPr>
          <p:nvPr>
            <p:ph type="body" sz="half" idx="2"/>
          </p:nvPr>
        </p:nvSpPr>
        <p:spPr>
          <a:xfrm>
            <a:off x="1792288" y="5367338"/>
            <a:ext cx="5486400" cy="804862"/>
          </a:xfrm>
          <a:prstGeom prst="rect">
            <a:avLst/>
          </a:prstGeo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Tree>
  </p:cSld>
  <p:clrMapOvr>
    <a:masterClrMapping/>
  </p:clrMapOv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theme" Target="../theme/theme2.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slideLayout" Target="../slideLayouts/slideLayout23.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60" r:id="rId1"/>
    <p:sldLayoutId id="2147483659" r:id="rId2"/>
    <p:sldLayoutId id="2147483658" r:id="rId3"/>
    <p:sldLayoutId id="2147483657" r:id="rId4"/>
    <p:sldLayoutId id="2147483656" r:id="rId5"/>
    <p:sldLayoutId id="2147483655" r:id="rId6"/>
    <p:sldLayoutId id="2147483654" r:id="rId7"/>
    <p:sldLayoutId id="2147483653" r:id="rId8"/>
    <p:sldLayoutId id="2147483652" r:id="rId9"/>
    <p:sldLayoutId id="2147483651" r:id="rId10"/>
    <p:sldLayoutId id="2147483650" r:id="rId11"/>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Tree>
  </p:cSld>
  <p:clrMap bg1="lt1" tx1="dk1" bg2="lt2" tx2="dk2" accent1="accent1" accent2="accent2" accent3="accent3" accent4="accent4" accent5="accent5" accent6="accent6" hlink="hlink" folHlink="folHlink"/>
  <p:sldLayoutIdLst>
    <p:sldLayoutId id="2147483672" r:id="rId1"/>
    <p:sldLayoutId id="2147483671" r:id="rId2"/>
    <p:sldLayoutId id="2147483670" r:id="rId3"/>
    <p:sldLayoutId id="2147483669" r:id="rId4"/>
    <p:sldLayoutId id="2147483668" r:id="rId5"/>
    <p:sldLayoutId id="2147483667" r:id="rId6"/>
    <p:sldLayoutId id="2147483666" r:id="rId7"/>
    <p:sldLayoutId id="2147483665" r:id="rId8"/>
    <p:sldLayoutId id="2147483664" r:id="rId9"/>
    <p:sldLayoutId id="2147483663" r:id="rId10"/>
    <p:sldLayoutId id="2147483662" r:id="rId11"/>
    <p:sldLayoutId id="2147483661" r:id="rId12"/>
  </p:sldLayoutIdLst>
  <p:transition/>
  <p:hf hdr="0" ftr="0" dt="0"/>
  <p:txStyles>
    <p:titleStyle>
      <a:lvl1pPr marL="39688" indent="-39688" algn="ctr" rtl="0" eaLnBrk="0" fontAlgn="base" hangingPunct="0">
        <a:spcBef>
          <a:spcPct val="0"/>
        </a:spcBef>
        <a:spcAft>
          <a:spcPct val="0"/>
        </a:spcAft>
        <a:defRPr sz="3200">
          <a:solidFill>
            <a:schemeClr val="tx1"/>
          </a:solidFill>
          <a:latin typeface="+mj-lt"/>
          <a:ea typeface="+mj-ea"/>
          <a:cs typeface="+mj-cs"/>
          <a:sym typeface="Times" pitchFamily="18" charset="0"/>
        </a:defRPr>
      </a:lvl1pPr>
      <a:lvl2pPr marL="39688" indent="-39688" algn="ctr" rtl="0" eaLnBrk="0" fontAlgn="base" hangingPunct="0">
        <a:spcBef>
          <a:spcPct val="0"/>
        </a:spcBef>
        <a:spcAft>
          <a:spcPct val="0"/>
        </a:spcAft>
        <a:defRPr sz="3200">
          <a:solidFill>
            <a:schemeClr val="tx1"/>
          </a:solidFill>
          <a:latin typeface="Times" charset="0"/>
          <a:sym typeface="Times" pitchFamily="18" charset="0"/>
        </a:defRPr>
      </a:lvl2pPr>
      <a:lvl3pPr marL="39688" indent="-39688" algn="ctr" rtl="0" eaLnBrk="0" fontAlgn="base" hangingPunct="0">
        <a:spcBef>
          <a:spcPct val="0"/>
        </a:spcBef>
        <a:spcAft>
          <a:spcPct val="0"/>
        </a:spcAft>
        <a:defRPr sz="3200">
          <a:solidFill>
            <a:schemeClr val="tx1"/>
          </a:solidFill>
          <a:latin typeface="Times" charset="0"/>
          <a:sym typeface="Times" pitchFamily="18" charset="0"/>
        </a:defRPr>
      </a:lvl3pPr>
      <a:lvl4pPr marL="39688" indent="-39688" algn="ctr" rtl="0" eaLnBrk="0" fontAlgn="base" hangingPunct="0">
        <a:spcBef>
          <a:spcPct val="0"/>
        </a:spcBef>
        <a:spcAft>
          <a:spcPct val="0"/>
        </a:spcAft>
        <a:defRPr sz="3200">
          <a:solidFill>
            <a:schemeClr val="tx1"/>
          </a:solidFill>
          <a:latin typeface="Times" charset="0"/>
          <a:sym typeface="Times" pitchFamily="18" charset="0"/>
        </a:defRPr>
      </a:lvl4pPr>
      <a:lvl5pPr marL="39688" indent="-39688" algn="ctr" rtl="0" eaLnBrk="0" fontAlgn="base" hangingPunct="0">
        <a:spcBef>
          <a:spcPct val="0"/>
        </a:spcBef>
        <a:spcAft>
          <a:spcPct val="0"/>
        </a:spcAft>
        <a:defRPr sz="3200">
          <a:solidFill>
            <a:schemeClr val="tx1"/>
          </a:solidFill>
          <a:latin typeface="Times" charset="0"/>
          <a:sym typeface="Times" pitchFamily="18" charset="0"/>
        </a:defRPr>
      </a:lvl5pPr>
      <a:lvl6pPr marL="496888" algn="ctr" rtl="0" fontAlgn="base">
        <a:spcBef>
          <a:spcPct val="0"/>
        </a:spcBef>
        <a:spcAft>
          <a:spcPct val="0"/>
        </a:spcAft>
        <a:defRPr sz="3200">
          <a:solidFill>
            <a:schemeClr val="tx1"/>
          </a:solidFill>
          <a:latin typeface="Times" charset="0"/>
          <a:sym typeface="Times" charset="0"/>
        </a:defRPr>
      </a:lvl6pPr>
      <a:lvl7pPr marL="954088" algn="ctr" rtl="0" fontAlgn="base">
        <a:spcBef>
          <a:spcPct val="0"/>
        </a:spcBef>
        <a:spcAft>
          <a:spcPct val="0"/>
        </a:spcAft>
        <a:defRPr sz="3200">
          <a:solidFill>
            <a:schemeClr val="tx1"/>
          </a:solidFill>
          <a:latin typeface="Times" charset="0"/>
          <a:sym typeface="Times" charset="0"/>
        </a:defRPr>
      </a:lvl7pPr>
      <a:lvl8pPr marL="1411288" algn="ctr" rtl="0" fontAlgn="base">
        <a:spcBef>
          <a:spcPct val="0"/>
        </a:spcBef>
        <a:spcAft>
          <a:spcPct val="0"/>
        </a:spcAft>
        <a:defRPr sz="3200">
          <a:solidFill>
            <a:schemeClr val="tx1"/>
          </a:solidFill>
          <a:latin typeface="Times" charset="0"/>
          <a:sym typeface="Times" charset="0"/>
        </a:defRPr>
      </a:lvl8pPr>
      <a:lvl9pPr marL="1868488" algn="ctr" rtl="0" fontAlgn="base">
        <a:spcBef>
          <a:spcPct val="0"/>
        </a:spcBef>
        <a:spcAft>
          <a:spcPct val="0"/>
        </a:spcAft>
        <a:defRPr sz="3200">
          <a:solidFill>
            <a:schemeClr val="tx1"/>
          </a:solidFill>
          <a:latin typeface="Times" charset="0"/>
          <a:sym typeface="Times" charset="0"/>
        </a:defRPr>
      </a:lvl9pPr>
    </p:titleStyle>
    <p:bodyStyle>
      <a:lvl1pPr marL="382588" indent="-342900" algn="l" rtl="0" eaLnBrk="0" fontAlgn="base" hangingPunct="0">
        <a:spcBef>
          <a:spcPts val="800"/>
        </a:spcBef>
        <a:spcAft>
          <a:spcPct val="0"/>
        </a:spcAft>
        <a:buSzPct val="100000"/>
        <a:buFont typeface="Times" pitchFamily="18" charset="0"/>
        <a:buChar char="•"/>
        <a:defRPr sz="3200">
          <a:solidFill>
            <a:schemeClr val="tx1"/>
          </a:solidFill>
          <a:latin typeface="+mn-lt"/>
          <a:ea typeface="+mn-ea"/>
          <a:cs typeface="+mn-cs"/>
          <a:sym typeface="Times" pitchFamily="18" charset="0"/>
        </a:defRPr>
      </a:lvl1pPr>
      <a:lvl2pPr marL="782638" indent="-285750" algn="l" rtl="0" eaLnBrk="0" fontAlgn="base" hangingPunct="0">
        <a:spcBef>
          <a:spcPts val="700"/>
        </a:spcBef>
        <a:spcAft>
          <a:spcPct val="0"/>
        </a:spcAft>
        <a:buSzPct val="100000"/>
        <a:buFont typeface="Times" pitchFamily="18" charset="0"/>
        <a:buChar char="–"/>
        <a:defRPr sz="2800">
          <a:solidFill>
            <a:schemeClr val="tx1"/>
          </a:solidFill>
          <a:latin typeface="+mn-lt"/>
          <a:sym typeface="Times" pitchFamily="18" charset="0"/>
        </a:defRPr>
      </a:lvl2pPr>
      <a:lvl3pPr marL="1125538" indent="-228600" algn="l" rtl="0" eaLnBrk="0" fontAlgn="base" hangingPunct="0">
        <a:spcBef>
          <a:spcPts val="600"/>
        </a:spcBef>
        <a:spcAft>
          <a:spcPct val="0"/>
        </a:spcAft>
        <a:buSzPct val="100000"/>
        <a:buFont typeface="Times" pitchFamily="18" charset="0"/>
        <a:buChar char="•"/>
        <a:defRPr sz="2400">
          <a:solidFill>
            <a:schemeClr val="tx1"/>
          </a:solidFill>
          <a:latin typeface="+mn-lt"/>
          <a:sym typeface="Times" pitchFamily="18" charset="0"/>
        </a:defRPr>
      </a:lvl3pPr>
      <a:lvl4pPr marL="14684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4pPr>
      <a:lvl5pPr marL="1811338" indent="-228600" algn="l" rtl="0" eaLnBrk="0" fontAlgn="base" hangingPunct="0">
        <a:spcBef>
          <a:spcPts val="500"/>
        </a:spcBef>
        <a:spcAft>
          <a:spcPct val="0"/>
        </a:spcAft>
        <a:buSzPct val="100000"/>
        <a:buFont typeface="Times" pitchFamily="18" charset="0"/>
        <a:buChar char="•"/>
        <a:defRPr sz="2000">
          <a:solidFill>
            <a:schemeClr val="tx1"/>
          </a:solidFill>
          <a:latin typeface="+mn-lt"/>
          <a:sym typeface="Times" pitchFamily="18" charset="0"/>
        </a:defRPr>
      </a:lvl5pPr>
      <a:lvl6pPr marL="2268538" indent="-228600" algn="l" rtl="0" fontAlgn="base">
        <a:spcBef>
          <a:spcPts val="500"/>
        </a:spcBef>
        <a:spcAft>
          <a:spcPct val="0"/>
        </a:spcAft>
        <a:buSzPct val="100000"/>
        <a:buFont typeface="Times" charset="0"/>
        <a:buChar char="•"/>
        <a:defRPr sz="2000">
          <a:solidFill>
            <a:schemeClr val="tx1"/>
          </a:solidFill>
          <a:latin typeface="+mn-lt"/>
          <a:sym typeface="Times" charset="0"/>
        </a:defRPr>
      </a:lvl6pPr>
      <a:lvl7pPr marL="2725738" indent="-228600" algn="l" rtl="0" fontAlgn="base">
        <a:spcBef>
          <a:spcPts val="500"/>
        </a:spcBef>
        <a:spcAft>
          <a:spcPct val="0"/>
        </a:spcAft>
        <a:buSzPct val="100000"/>
        <a:buFont typeface="Times" charset="0"/>
        <a:buChar char="•"/>
        <a:defRPr sz="2000">
          <a:solidFill>
            <a:schemeClr val="tx1"/>
          </a:solidFill>
          <a:latin typeface="+mn-lt"/>
          <a:sym typeface="Times" charset="0"/>
        </a:defRPr>
      </a:lvl7pPr>
      <a:lvl8pPr marL="3182938" indent="-228600" algn="l" rtl="0" fontAlgn="base">
        <a:spcBef>
          <a:spcPts val="500"/>
        </a:spcBef>
        <a:spcAft>
          <a:spcPct val="0"/>
        </a:spcAft>
        <a:buSzPct val="100000"/>
        <a:buFont typeface="Times" charset="0"/>
        <a:buChar char="•"/>
        <a:defRPr sz="2000">
          <a:solidFill>
            <a:schemeClr val="tx1"/>
          </a:solidFill>
          <a:latin typeface="+mn-lt"/>
          <a:sym typeface="Times" charset="0"/>
        </a:defRPr>
      </a:lvl8pPr>
      <a:lvl9pPr marL="3640138" indent="-228600" algn="l" rtl="0" fontAlgn="base">
        <a:spcBef>
          <a:spcPts val="500"/>
        </a:spcBef>
        <a:spcAft>
          <a:spcPct val="0"/>
        </a:spcAft>
        <a:buSzPct val="100000"/>
        <a:buFont typeface="Times" charset="0"/>
        <a:buChar char="•"/>
        <a:defRPr sz="2000">
          <a:solidFill>
            <a:schemeClr val="tx1"/>
          </a:solidFill>
          <a:latin typeface="+mn-lt"/>
          <a:sym typeface="Times"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tandards.ieee.org/guides/opman/sect6.html" TargetMode="External"/><Relationship Id="rId2" Type="http://schemas.openxmlformats.org/officeDocument/2006/relationships/hyperlink" Target="http://standards.ieee.org/guides/bylaws/sect6-7.html"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49" name="Rectangle 1"/>
          <p:cNvSpPr>
            <a:spLocks/>
          </p:cNvSpPr>
          <p:nvPr/>
        </p:nvSpPr>
        <p:spPr bwMode="auto">
          <a:xfrm>
            <a:off x="0" y="0"/>
            <a:ext cx="9144000" cy="5410200"/>
          </a:xfrm>
          <a:prstGeom prst="rect">
            <a:avLst/>
          </a:prstGeom>
          <a:noFill/>
          <a:ln w="12700">
            <a:noFill/>
            <a:miter lim="800000"/>
            <a:headEnd/>
            <a:tailEnd/>
          </a:ln>
        </p:spPr>
        <p:txBody>
          <a:bodyPr lIns="0" tIns="0" rIns="40639" bIns="0"/>
          <a:lstStyle/>
          <a:p>
            <a:pPr marL="382588" algn="ctr"/>
            <a:r>
              <a:rPr kumimoji="0" lang="en-US" altLang="ja-JP" sz="1800">
                <a:solidFill>
                  <a:schemeClr val="tx1"/>
                </a:solidFill>
                <a:cs typeface="Times New Roman" pitchFamily="18" charset="0"/>
              </a:rPr>
              <a:t>ITU-R Liaison Group Report - Session #73 Closing Plenary</a:t>
            </a:r>
          </a:p>
          <a:p>
            <a:pPr marL="382588" algn="ctr"/>
            <a:endParaRPr kumimoji="0" lang="en-US" altLang="ja-JP" sz="1200">
              <a:solidFill>
                <a:schemeClr val="tx1"/>
              </a:solidFill>
              <a:latin typeface="Times" pitchFamily="18" charset="0"/>
              <a:cs typeface="Times" pitchFamily="18" charset="0"/>
              <a:sym typeface="Times" pitchFamily="18" charset="0"/>
            </a:endParaRPr>
          </a:p>
          <a:p>
            <a:pPr marL="382588"/>
            <a:r>
              <a:rPr kumimoji="0" lang="en-US" altLang="ja-JP" sz="1200" b="1">
                <a:solidFill>
                  <a:schemeClr val="tx1"/>
                </a:solidFill>
                <a:latin typeface="Times" pitchFamily="18" charset="0"/>
                <a:cs typeface="Times" pitchFamily="18" charset="0"/>
                <a:sym typeface="Times" pitchFamily="18" charset="0"/>
              </a:rPr>
              <a:t>IEEE 802.16 Presentation Submission Template (Rev. 9)</a:t>
            </a:r>
            <a:r>
              <a:rPr kumimoji="0" lang="en-US" altLang="ja-JP" sz="1200">
                <a:solidFill>
                  <a:schemeClr val="tx1"/>
                </a:solidFill>
                <a:latin typeface="Times" pitchFamily="18" charset="0"/>
                <a:cs typeface="Times" pitchFamily="18" charset="0"/>
                <a:sym typeface="Times" pitchFamily="18" charset="0"/>
              </a:rPr>
              <a:t> </a:t>
            </a:r>
          </a:p>
          <a:p>
            <a:pPr marL="382588"/>
            <a:r>
              <a:rPr kumimoji="0" lang="en-US" altLang="ja-JP" sz="1200">
                <a:solidFill>
                  <a:schemeClr val="tx1"/>
                </a:solidFill>
                <a:latin typeface="Times" pitchFamily="18" charset="0"/>
                <a:cs typeface="Times" pitchFamily="18" charset="0"/>
                <a:sym typeface="Times" pitchFamily="18" charset="0"/>
              </a:rPr>
              <a:t>Document Number:</a:t>
            </a:r>
          </a:p>
          <a:p>
            <a:pPr marL="382588"/>
            <a:r>
              <a:rPr kumimoji="0" lang="en-US" altLang="ja-JP" sz="1200">
                <a:solidFill>
                  <a:schemeClr val="tx1"/>
                </a:solidFill>
                <a:latin typeface="Times" pitchFamily="18" charset="0"/>
                <a:cs typeface="Times" pitchFamily="18" charset="0"/>
                <a:sym typeface="Times" pitchFamily="18" charset="0"/>
              </a:rPr>
              <a:t>IEEE L802.16-11/0029</a:t>
            </a:r>
          </a:p>
          <a:p>
            <a:pPr marL="382588"/>
            <a:r>
              <a:rPr kumimoji="0" lang="en-US" altLang="ja-JP" sz="1200">
                <a:solidFill>
                  <a:schemeClr val="tx1"/>
                </a:solidFill>
                <a:latin typeface="Times" pitchFamily="18" charset="0"/>
                <a:cs typeface="Times" pitchFamily="18" charset="0"/>
                <a:sym typeface="Times" pitchFamily="18" charset="0"/>
              </a:rPr>
              <a:t>Date Submitted:</a:t>
            </a:r>
          </a:p>
          <a:p>
            <a:pPr marL="382588"/>
            <a:r>
              <a:rPr kumimoji="0" lang="en-US" altLang="ja-JP" sz="1200">
                <a:solidFill>
                  <a:schemeClr val="tx1"/>
                </a:solidFill>
                <a:latin typeface="Times" pitchFamily="18" charset="0"/>
                <a:cs typeface="Times" pitchFamily="18" charset="0"/>
                <a:sym typeface="Times" pitchFamily="18" charset="0"/>
              </a:rPr>
              <a:t>2011-05-19</a:t>
            </a:r>
          </a:p>
          <a:p>
            <a:pPr marL="382588"/>
            <a:r>
              <a:rPr kumimoji="0" lang="en-US" altLang="ja-JP" sz="1200">
                <a:solidFill>
                  <a:schemeClr val="tx1"/>
                </a:solidFill>
                <a:latin typeface="Times" pitchFamily="18" charset="0"/>
                <a:cs typeface="Times" pitchFamily="18" charset="0"/>
                <a:sym typeface="Times" pitchFamily="18" charset="0"/>
              </a:rPr>
              <a:t>Source:</a:t>
            </a:r>
          </a:p>
          <a:p>
            <a:pPr marL="382588"/>
            <a:r>
              <a:rPr kumimoji="0" lang="en-US" altLang="ja-JP" sz="1200">
                <a:solidFill>
                  <a:schemeClr val="tx1"/>
                </a:solidFill>
                <a:latin typeface="Times" pitchFamily="18" charset="0"/>
                <a:cs typeface="Times" pitchFamily="18" charset="0"/>
                <a:sym typeface="Times" pitchFamily="18" charset="0"/>
              </a:rPr>
              <a:t>Takashi Shono			Voice:	+81 3 6268 4665</a:t>
            </a:r>
          </a:p>
          <a:p>
            <a:pPr marL="382588"/>
            <a:r>
              <a:rPr kumimoji="0" lang="en-US" altLang="ja-JP" sz="1200">
                <a:solidFill>
                  <a:schemeClr val="tx1"/>
                </a:solidFill>
                <a:latin typeface="Times" pitchFamily="18" charset="0"/>
                <a:cs typeface="Times" pitchFamily="18" charset="0"/>
                <a:sym typeface="Times" pitchFamily="18" charset="0"/>
              </a:rPr>
              <a:t>Intel Corporation			E-mail:	takashi.shono@intel.com</a:t>
            </a:r>
          </a:p>
          <a:p>
            <a:pPr marL="382588"/>
            <a:endParaRPr kumimoji="0" lang="en-US" altLang="ja-JP" sz="1200">
              <a:solidFill>
                <a:schemeClr val="tx1"/>
              </a:solidFill>
              <a:latin typeface="Times" pitchFamily="18" charset="0"/>
              <a:cs typeface="Times" pitchFamily="18" charset="0"/>
              <a:sym typeface="Times" pitchFamily="18" charset="0"/>
            </a:endParaRPr>
          </a:p>
          <a:p>
            <a:pPr marL="382588"/>
            <a:r>
              <a:rPr kumimoji="0" lang="en-US" altLang="ja-JP" sz="1200">
                <a:solidFill>
                  <a:schemeClr val="tx1"/>
                </a:solidFill>
                <a:latin typeface="Times" pitchFamily="18" charset="0"/>
                <a:cs typeface="Times" pitchFamily="18" charset="0"/>
                <a:sym typeface="Times" pitchFamily="18" charset="0"/>
              </a:rPr>
              <a:t>Venue:</a:t>
            </a:r>
          </a:p>
          <a:p>
            <a:pPr marL="382588"/>
            <a:r>
              <a:rPr kumimoji="0" lang="en-US" altLang="ja-JP" sz="1200">
                <a:solidFill>
                  <a:schemeClr val="tx1"/>
                </a:solidFill>
                <a:latin typeface="Times" pitchFamily="18" charset="0"/>
                <a:cs typeface="Times" pitchFamily="18" charset="0"/>
                <a:sym typeface="Times" pitchFamily="18" charset="0"/>
              </a:rPr>
              <a:t>IEEE 802.16 Session #73, WG Closing Plenary</a:t>
            </a:r>
          </a:p>
          <a:p>
            <a:pPr marL="382588"/>
            <a:r>
              <a:rPr kumimoji="0" lang="en-US" altLang="ja-JP" sz="1200">
                <a:solidFill>
                  <a:schemeClr val="tx1"/>
                </a:solidFill>
                <a:latin typeface="Times" pitchFamily="18" charset="0"/>
                <a:cs typeface="Times" pitchFamily="18" charset="0"/>
                <a:sym typeface="Times" pitchFamily="18" charset="0"/>
              </a:rPr>
              <a:t>Base Contribution:</a:t>
            </a:r>
          </a:p>
          <a:p>
            <a:pPr marL="382588"/>
            <a:r>
              <a:rPr kumimoji="0" lang="en-US" altLang="ja-JP" sz="1200">
                <a:solidFill>
                  <a:schemeClr val="tx1"/>
                </a:solidFill>
                <a:latin typeface="Times" pitchFamily="18" charset="0"/>
                <a:cs typeface="Times" pitchFamily="18" charset="0"/>
                <a:sym typeface="Times" pitchFamily="18" charset="0"/>
              </a:rPr>
              <a:t>None.</a:t>
            </a:r>
          </a:p>
          <a:p>
            <a:pPr marL="382588"/>
            <a:r>
              <a:rPr kumimoji="0" lang="en-US" altLang="ja-JP" sz="1200">
                <a:solidFill>
                  <a:schemeClr val="tx1"/>
                </a:solidFill>
                <a:latin typeface="Times" pitchFamily="18" charset="0"/>
                <a:cs typeface="Times" pitchFamily="18" charset="0"/>
                <a:sym typeface="Times" pitchFamily="18" charset="0"/>
              </a:rPr>
              <a:t>Purpose:</a:t>
            </a:r>
          </a:p>
          <a:p>
            <a:pPr marL="382588"/>
            <a:r>
              <a:rPr kumimoji="0" lang="en-US" altLang="ja-JP" sz="1200">
                <a:solidFill>
                  <a:schemeClr val="tx1"/>
                </a:solidFill>
                <a:latin typeface="Times" pitchFamily="18" charset="0"/>
                <a:cs typeface="Times" pitchFamily="18" charset="0"/>
                <a:sym typeface="Times" pitchFamily="18" charset="0"/>
              </a:rPr>
              <a:t>ITU-R Liaison Group presentation to Closing Plenary of the WG, containing plan for the week</a:t>
            </a:r>
          </a:p>
          <a:p>
            <a:pPr marL="382588"/>
            <a:r>
              <a:rPr kumimoji="0" lang="en-US" altLang="ja-JP" sz="1200">
                <a:solidFill>
                  <a:schemeClr val="tx1"/>
                </a:solidFill>
                <a:latin typeface="Times" pitchFamily="18" charset="0"/>
                <a:cs typeface="Times" pitchFamily="18" charset="0"/>
                <a:sym typeface="Times" pitchFamily="18" charset="0"/>
              </a:rPr>
              <a:t>Notice:</a:t>
            </a:r>
          </a:p>
          <a:p>
            <a:pPr marL="382588"/>
            <a:r>
              <a:rPr kumimoji="0" lang="en-US" altLang="ja-JP" sz="1000" i="1">
                <a:solidFill>
                  <a:schemeClr val="tx1"/>
                </a:solidFill>
                <a:latin typeface="Times" pitchFamily="18" charset="0"/>
                <a:cs typeface="Times" pitchFamily="18" charset="0"/>
                <a:sym typeface="Times" pitchFamily="18" charset="0"/>
              </a:rPr>
              <a:t>This document does not represent the agreed views of the IEEE 802.16 Working Group or any of its subgroups</a:t>
            </a:r>
            <a:r>
              <a:rPr kumimoji="0" lang="en-US" altLang="ja-JP" sz="1000">
                <a:solidFill>
                  <a:schemeClr val="tx1"/>
                </a:solidFill>
                <a:latin typeface="Times" pitchFamily="18" charset="0"/>
                <a:cs typeface="Times" pitchFamily="18" charset="0"/>
                <a:sym typeface="Times" pitchFamily="18" charset="0"/>
              </a:rPr>
              <a:t>. It represents only the views of the participants listed in the “Source(s)” field above. It is offered as a basis for discussion. It is not binding on the contributor(s), who reserve(s) the right to add, amend or withdraw material contained herein.	</a:t>
            </a:r>
          </a:p>
          <a:p>
            <a:pPr marL="382588"/>
            <a:r>
              <a:rPr kumimoji="0" lang="en-US" altLang="ja-JP" sz="1200">
                <a:solidFill>
                  <a:schemeClr val="tx1"/>
                </a:solidFill>
                <a:latin typeface="Times" pitchFamily="18" charset="0"/>
                <a:cs typeface="Times" pitchFamily="18" charset="0"/>
                <a:sym typeface="Times" pitchFamily="18" charset="0"/>
              </a:rPr>
              <a:t>Release:</a:t>
            </a:r>
          </a:p>
          <a:p>
            <a:pPr marL="382588"/>
            <a:r>
              <a:rPr kumimoji="0" lang="en-US" altLang="ja-JP" sz="1000">
                <a:solidFill>
                  <a:schemeClr val="tx1"/>
                </a:solidFill>
                <a:latin typeface="Times" pitchFamily="18" charset="0"/>
                <a:cs typeface="Times" pitchFamily="18" charset="0"/>
                <a:sym typeface="Times" pitchFamily="18" charset="0"/>
              </a:rPr>
              <a:t>The contributor grants a free, irrevocable license to the IEEE to incorporate material contained in this contribution, and any modifications thereof, in the creation of an IEEE Standards publication; to copyright in the IEEE’s name any IEEE Standards publication even though it may include portions of this contribution; and at the IEEE’s sole discretion to permit others to reproduce in whole or in part the resulting IEEE Standards publication. The contributor also acknowledges and accepts that this contribution may be made public by IEEE 802.16.</a:t>
            </a:r>
            <a:r>
              <a:rPr kumimoji="0" lang="en-US" altLang="ja-JP" sz="1200">
                <a:solidFill>
                  <a:schemeClr val="tx1"/>
                </a:solidFill>
                <a:latin typeface="Times" pitchFamily="18" charset="0"/>
                <a:cs typeface="Times" pitchFamily="18" charset="0"/>
                <a:sym typeface="Times" pitchFamily="18" charset="0"/>
              </a:rPr>
              <a:t>	</a:t>
            </a:r>
          </a:p>
          <a:p>
            <a:pPr marL="382588"/>
            <a:r>
              <a:rPr kumimoji="0" lang="en-US" altLang="ja-JP" sz="1200">
                <a:solidFill>
                  <a:schemeClr val="tx1"/>
                </a:solidFill>
                <a:latin typeface="Times" pitchFamily="18" charset="0"/>
                <a:cs typeface="Times" pitchFamily="18" charset="0"/>
                <a:sym typeface="Times" pitchFamily="18" charset="0"/>
              </a:rPr>
              <a:t>Patent Policy:</a:t>
            </a:r>
          </a:p>
          <a:p>
            <a:pPr marL="382588"/>
            <a:r>
              <a:rPr kumimoji="0" lang="en-US" altLang="ja-JP" sz="1000">
                <a:solidFill>
                  <a:schemeClr val="tx1"/>
                </a:solidFill>
                <a:latin typeface="Times" pitchFamily="18" charset="0"/>
                <a:cs typeface="Times" pitchFamily="18" charset="0"/>
                <a:sym typeface="Times" pitchFamily="18" charset="0"/>
              </a:rPr>
              <a:t>The contributor is familiar with the IEEE-SA Patent Policy and Procedures:</a:t>
            </a:r>
          </a:p>
          <a:p>
            <a:pPr marL="382588"/>
            <a:r>
              <a:rPr kumimoji="0" lang="en-US" altLang="ja-JP" sz="1000">
                <a:solidFill>
                  <a:schemeClr val="tx1"/>
                </a:solidFill>
                <a:latin typeface="Times" pitchFamily="18" charset="0"/>
                <a:cs typeface="Times" pitchFamily="18" charset="0"/>
                <a:sym typeface="Times" pitchFamily="18" charset="0"/>
              </a:rPr>
              <a:t>&lt;</a:t>
            </a:r>
            <a:r>
              <a:rPr kumimoji="0" lang="en-US" altLang="ja-JP" sz="1000" u="sng">
                <a:solidFill>
                  <a:srgbClr val="0000FF"/>
                </a:solidFill>
                <a:latin typeface="Times" pitchFamily="18" charset="0"/>
                <a:cs typeface="Times" pitchFamily="18" charset="0"/>
                <a:sym typeface="Times" pitchFamily="18" charset="0"/>
                <a:hlinkClick r:id="rId2"/>
              </a:rPr>
              <a:t>http://standards.ieee.org/guides/bylaws/sect6-7</a:t>
            </a:r>
            <a:r>
              <a:rPr kumimoji="0" lang="en-US" altLang="ja-JP" sz="1000" u="sng">
                <a:solidFill>
                  <a:srgbClr val="0000FF"/>
                </a:solidFill>
                <a:latin typeface="Times" pitchFamily="18" charset="0"/>
                <a:cs typeface="Times" pitchFamily="18" charset="0"/>
                <a:sym typeface="Times" pitchFamily="18" charset="0"/>
              </a:rPr>
              <a:t>.html#6</a:t>
            </a:r>
            <a:r>
              <a:rPr kumimoji="0" lang="en-US" altLang="ja-JP" sz="1000">
                <a:solidFill>
                  <a:schemeClr val="tx1"/>
                </a:solidFill>
                <a:latin typeface="Times" pitchFamily="18" charset="0"/>
                <a:cs typeface="Times" pitchFamily="18" charset="0"/>
                <a:sym typeface="Times" pitchFamily="18" charset="0"/>
              </a:rPr>
              <a:t>&gt; and &lt;</a:t>
            </a:r>
            <a:r>
              <a:rPr kumimoji="0" lang="en-US" altLang="ja-JP" sz="1000" u="sng">
                <a:solidFill>
                  <a:srgbClr val="0000FF"/>
                </a:solidFill>
                <a:latin typeface="Times" pitchFamily="18" charset="0"/>
                <a:cs typeface="Times" pitchFamily="18" charset="0"/>
                <a:sym typeface="Times" pitchFamily="18" charset="0"/>
              </a:rPr>
              <a:t>http://standards.ieee.org/guides/</a:t>
            </a:r>
            <a:r>
              <a:rPr kumimoji="0" lang="en-US" altLang="ja-JP" sz="1000" u="sng">
                <a:solidFill>
                  <a:srgbClr val="0000FF"/>
                </a:solidFill>
                <a:latin typeface="Times" pitchFamily="18" charset="0"/>
                <a:cs typeface="Times" pitchFamily="18" charset="0"/>
                <a:sym typeface="Times" pitchFamily="18" charset="0"/>
                <a:hlinkClick r:id="rId2"/>
              </a:rPr>
              <a:t>o</a:t>
            </a:r>
            <a:r>
              <a:rPr kumimoji="0" lang="en-US" altLang="ja-JP" sz="1000" u="sng">
                <a:solidFill>
                  <a:srgbClr val="0000FF"/>
                </a:solidFill>
                <a:latin typeface="Times" pitchFamily="18" charset="0"/>
                <a:cs typeface="Times" pitchFamily="18" charset="0"/>
                <a:sym typeface="Times" pitchFamily="18" charset="0"/>
              </a:rPr>
              <a:t>p</a:t>
            </a:r>
            <a:r>
              <a:rPr kumimoji="0" lang="en-US" altLang="ja-JP" sz="1000" u="sng">
                <a:solidFill>
                  <a:srgbClr val="0000FF"/>
                </a:solidFill>
                <a:latin typeface="Times" pitchFamily="18" charset="0"/>
                <a:cs typeface="Times" pitchFamily="18" charset="0"/>
                <a:sym typeface="Times" pitchFamily="18" charset="0"/>
                <a:hlinkClick r:id="rId2"/>
              </a:rPr>
              <a:t>man/se</a:t>
            </a:r>
            <a:r>
              <a:rPr kumimoji="0" lang="en-US" altLang="ja-JP" sz="1000" u="sng">
                <a:solidFill>
                  <a:srgbClr val="0000FF"/>
                </a:solidFill>
                <a:latin typeface="Times" pitchFamily="18" charset="0"/>
                <a:cs typeface="Times" pitchFamily="18" charset="0"/>
                <a:sym typeface="Times" pitchFamily="18" charset="0"/>
              </a:rPr>
              <a:t>ct6.html#6.3</a:t>
            </a:r>
            <a:r>
              <a:rPr kumimoji="0" lang="en-US" altLang="ja-JP" sz="1000">
                <a:solidFill>
                  <a:schemeClr val="tx1"/>
                </a:solidFill>
                <a:latin typeface="Times" pitchFamily="18" charset="0"/>
                <a:cs typeface="Times" pitchFamily="18" charset="0"/>
                <a:sym typeface="Times" pitchFamily="18" charset="0"/>
              </a:rPr>
              <a:t>&gt;</a:t>
            </a:r>
            <a:r>
              <a:rPr kumimoji="0" lang="en-US" altLang="ja-JP" sz="1000">
                <a:solidFill>
                  <a:schemeClr val="tx1"/>
                </a:solidFill>
                <a:latin typeface="Times" pitchFamily="18" charset="0"/>
                <a:cs typeface="Times" pitchFamily="18" charset="0"/>
                <a:sym typeface="Times" pitchFamily="18" charset="0"/>
                <a:hlinkClick r:id="rId3"/>
              </a:rPr>
              <a:t>.</a:t>
            </a:r>
          </a:p>
          <a:p>
            <a:pPr marL="382588"/>
            <a:r>
              <a:rPr kumimoji="0" lang="en-US" altLang="ja-JP" sz="1000">
                <a:solidFill>
                  <a:schemeClr val="tx1"/>
                </a:solidFill>
                <a:latin typeface="Times" pitchFamily="18" charset="0"/>
                <a:cs typeface="Times" pitchFamily="18" charset="0"/>
                <a:sym typeface="Times" pitchFamily="18" charset="0"/>
                <a:hlinkClick r:id="rId3"/>
              </a:rPr>
              <a:t>Further information is located at &lt;</a:t>
            </a:r>
            <a:r>
              <a:rPr kumimoji="0" lang="en-US" altLang="ja-JP" sz="1000" u="sng">
                <a:solidFill>
                  <a:srgbClr val="0000FF"/>
                </a:solidFill>
                <a:latin typeface="Times" pitchFamily="18" charset="0"/>
                <a:cs typeface="Times" pitchFamily="18" charset="0"/>
                <a:sym typeface="Times" pitchFamily="18" charset="0"/>
                <a:hlinkClick r:id="rId3"/>
              </a:rPr>
              <a:t>ht</a:t>
            </a:r>
            <a:r>
              <a:rPr kumimoji="0" lang="en-US" altLang="ja-JP" sz="1000" u="sng">
                <a:solidFill>
                  <a:srgbClr val="0000FF"/>
                </a:solidFill>
                <a:latin typeface="Times" pitchFamily="18" charset="0"/>
                <a:cs typeface="Times" pitchFamily="18" charset="0"/>
                <a:sym typeface="Times" pitchFamily="18" charset="0"/>
              </a:rPr>
              <a:t>tp://standards.ieee.org/board/pat/pat-m</a:t>
            </a:r>
            <a:r>
              <a:rPr kumimoji="0" lang="en-US" altLang="ja-JP" sz="1000" u="sng">
                <a:solidFill>
                  <a:srgbClr val="0000FF"/>
                </a:solidFill>
                <a:latin typeface="Times" pitchFamily="18" charset="0"/>
                <a:cs typeface="Times" pitchFamily="18" charset="0"/>
                <a:sym typeface="Times" pitchFamily="18" charset="0"/>
                <a:hlinkClick r:id="rId3"/>
              </a:rPr>
              <a:t>ateri</a:t>
            </a:r>
            <a:r>
              <a:rPr kumimoji="0" lang="en-US" altLang="ja-JP" sz="1000" u="sng">
                <a:solidFill>
                  <a:srgbClr val="0000FF"/>
                </a:solidFill>
                <a:latin typeface="Times" pitchFamily="18" charset="0"/>
                <a:cs typeface="Times" pitchFamily="18" charset="0"/>
                <a:sym typeface="Times" pitchFamily="18" charset="0"/>
              </a:rPr>
              <a:t>al.ht</a:t>
            </a:r>
            <a:r>
              <a:rPr kumimoji="0" lang="en-US" altLang="ja-JP" sz="1000" u="sng">
                <a:solidFill>
                  <a:srgbClr val="0000FF"/>
                </a:solidFill>
                <a:latin typeface="Times" pitchFamily="18" charset="0"/>
                <a:cs typeface="Times" pitchFamily="18" charset="0"/>
                <a:sym typeface="Times" pitchFamily="18" charset="0"/>
                <a:hlinkClick r:id="rId3"/>
              </a:rPr>
              <a:t>ml</a:t>
            </a:r>
            <a:r>
              <a:rPr kumimoji="0" lang="en-US" altLang="ja-JP" sz="1000">
                <a:solidFill>
                  <a:schemeClr val="tx1"/>
                </a:solidFill>
                <a:latin typeface="Times" pitchFamily="18" charset="0"/>
                <a:cs typeface="Times" pitchFamily="18" charset="0"/>
                <a:sym typeface="Times" pitchFamily="18" charset="0"/>
                <a:hlinkClick r:id="rId3"/>
              </a:rPr>
              <a:t>&gt; and &lt;</a:t>
            </a:r>
            <a:r>
              <a:rPr kumimoji="0" lang="en-US" altLang="ja-JP" sz="1000" u="sng">
                <a:solidFill>
                  <a:srgbClr val="0000FF"/>
                </a:solidFill>
                <a:latin typeface="Times" pitchFamily="18" charset="0"/>
                <a:cs typeface="Times" pitchFamily="18" charset="0"/>
                <a:sym typeface="Times" pitchFamily="18" charset="0"/>
              </a:rPr>
              <a:t>http://standards.ieee.org/board/pat </a:t>
            </a:r>
            <a:r>
              <a:rPr kumimoji="0" lang="en-US" altLang="ja-JP" sz="1000">
                <a:solidFill>
                  <a:schemeClr val="tx1"/>
                </a:solidFill>
                <a:latin typeface="Times" pitchFamily="18" charset="0"/>
                <a:cs typeface="Times" pitchFamily="18" charset="0"/>
                <a:sym typeface="Times" pitchFamily="18" charset="0"/>
              </a:rPr>
              <a:t>&gt;.</a:t>
            </a:r>
          </a:p>
        </p:txBody>
      </p:sp>
    </p:spTree>
  </p:cSld>
  <p:clrMapOvr>
    <a:masterClrMapping/>
  </p:clrMapOvr>
  <p:transition/>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3" name="Rectangle 1"/>
          <p:cNvSpPr>
            <a:spLocks noGrp="1" noChangeArrowheads="1"/>
          </p:cNvSpPr>
          <p:nvPr>
            <p:ph type="title"/>
          </p:nvPr>
        </p:nvSpPr>
        <p:spPr bwMode="auto">
          <a:xfrm>
            <a:off x="457200" y="223838"/>
            <a:ext cx="8229600" cy="12827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sz="3600" b="1" smtClean="0">
                <a:latin typeface="Trebuchet MS" pitchFamily="34" charset="0"/>
                <a:ea typeface="ＭＳ Ｐゴシック" charset="-128"/>
                <a:cs typeface="Arial" charset="0"/>
                <a:sym typeface="Arial" charset="0"/>
              </a:rPr>
              <a:t>ITU-R Liaison Group Report - </a:t>
            </a:r>
            <a:br>
              <a:rPr lang="en-US" altLang="ja-JP" sz="3600" b="1" smtClean="0">
                <a:latin typeface="Trebuchet MS" pitchFamily="34" charset="0"/>
                <a:ea typeface="ＭＳ Ｐゴシック" charset="-128"/>
                <a:cs typeface="Arial" charset="0"/>
                <a:sym typeface="Arial" charset="0"/>
              </a:rPr>
            </a:br>
            <a:r>
              <a:rPr lang="en-US" altLang="ja-JP" sz="3600" b="1" smtClean="0">
                <a:latin typeface="Trebuchet MS" pitchFamily="34" charset="0"/>
                <a:ea typeface="ＭＳ Ｐゴシック" charset="-128"/>
                <a:cs typeface="Arial" charset="0"/>
                <a:sym typeface="Arial" charset="0"/>
              </a:rPr>
              <a:t>Session #73 Closing Plenary</a:t>
            </a:r>
          </a:p>
        </p:txBody>
      </p:sp>
      <p:sp>
        <p:nvSpPr>
          <p:cNvPr id="28674" name="Rectangle 2"/>
          <p:cNvSpPr>
            <a:spLocks noGrp="1" noChangeArrowheads="1"/>
          </p:cNvSpPr>
          <p:nvPr>
            <p:ph type="body" idx="1"/>
          </p:nvPr>
        </p:nvSpPr>
        <p:spPr bwMode="auto">
          <a:xfrm>
            <a:off x="457200" y="1257300"/>
            <a:ext cx="8229600" cy="5257800"/>
          </a:xfrm>
          <a:noFill/>
          <a:ln w="12700">
            <a:miter lim="800000"/>
            <a:headEnd/>
            <a:tailEnd/>
          </a:ln>
        </p:spPr>
        <p:txBody>
          <a:bodyPr vert="horz" wrap="square" lIns="91440" tIns="45720" rIns="40639" bIns="45720" numCol="1" anchor="t" anchorCtr="0" compatLnSpc="1">
            <a:prstTxWarp prst="textNoShape">
              <a:avLst/>
            </a:prstTxWarp>
          </a:bodyPr>
          <a:lstStyle/>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cs typeface="Arial" charset="0"/>
              <a:sym typeface="Arial" charset="0"/>
            </a:endParaRPr>
          </a:p>
          <a:p>
            <a:pPr marL="0" lvl="1" indent="0" algn="ctr" eaLnBrk="1" hangingPunct="1">
              <a:lnSpc>
                <a:spcPct val="90000"/>
              </a:lnSpc>
              <a:buFont typeface="Times" pitchFamily="18" charset="0"/>
              <a:buNone/>
            </a:pPr>
            <a:r>
              <a:rPr lang="en-US" altLang="ja-JP" smtClean="0">
                <a:latin typeface="Trebuchet MS" pitchFamily="34" charset="0"/>
                <a:ea typeface="ＭＳ Ｐゴシック" charset="-128"/>
                <a:cs typeface="Arial" charset="0"/>
                <a:sym typeface="Arial" charset="0"/>
              </a:rPr>
              <a:t>Takashi Shono</a:t>
            </a: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r>
              <a:rPr lang="en-US" altLang="ja-JP" sz="2400" smtClean="0">
                <a:latin typeface="Trebuchet MS" pitchFamily="34" charset="0"/>
                <a:ea typeface="ＭＳ Ｐゴシック" charset="-128"/>
                <a:sym typeface="Arial" charset="0"/>
              </a:rPr>
              <a:t>Chair, 802.16 ITU-R Liaison Group</a:t>
            </a: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r>
              <a:rPr lang="en-US" altLang="ja-JP" smtClean="0">
                <a:latin typeface="Trebuchet MS" pitchFamily="34" charset="0"/>
                <a:ea typeface="ＭＳ Ｐゴシック" charset="-128"/>
                <a:sym typeface="Arial" charset="0"/>
              </a:rPr>
              <a:t>IEEE 802.16 WG Session #73</a:t>
            </a:r>
          </a:p>
          <a:p>
            <a:pPr marL="0" lvl="1" indent="0" algn="ctr" eaLnBrk="1" hangingPunct="1">
              <a:lnSpc>
                <a:spcPct val="90000"/>
              </a:lnSpc>
              <a:buFont typeface="Times" pitchFamily="18" charset="0"/>
              <a:buNone/>
            </a:pPr>
            <a:r>
              <a:rPr lang="en-US" altLang="ja-JP" smtClean="0">
                <a:latin typeface="Trebuchet MS" pitchFamily="34" charset="0"/>
                <a:ea typeface="ＭＳ Ｐゴシック" charset="-128"/>
                <a:sym typeface="Arial" charset="0"/>
              </a:rPr>
              <a:t>Lake Louise, Canada, 16-19 May 2011</a:t>
            </a:r>
          </a:p>
          <a:p>
            <a:pPr marL="0" lvl="1" indent="0" algn="ctr" eaLnBrk="1" hangingPunct="1">
              <a:lnSpc>
                <a:spcPct val="90000"/>
              </a:lnSpc>
              <a:buFont typeface="Times" pitchFamily="18" charset="0"/>
              <a:buNone/>
            </a:pPr>
            <a:endParaRPr lang="en-US" altLang="ja-JP" smtClean="0">
              <a:latin typeface="Trebuchet MS" pitchFamily="34" charset="0"/>
              <a:ea typeface="ＭＳ Ｐゴシック" charset="-128"/>
              <a:sym typeface="Arial" charset="0"/>
            </a:endParaRPr>
          </a:p>
          <a:p>
            <a:pPr marL="0" lvl="1" indent="0" algn="ctr" eaLnBrk="1" hangingPunct="1">
              <a:lnSpc>
                <a:spcPct val="90000"/>
              </a:lnSpc>
              <a:buFont typeface="Times" pitchFamily="18" charset="0"/>
              <a:buNone/>
            </a:pPr>
            <a:endParaRPr lang="en-US" altLang="ja-JP" i="1" smtClean="0">
              <a:latin typeface="Trebuchet MS" pitchFamily="34" charset="0"/>
              <a:ea typeface="ＭＳ Ｐゴシック" charset="-128"/>
              <a:sym typeface="Arial" charset="0"/>
            </a:endParaRPr>
          </a:p>
        </p:txBody>
      </p:sp>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1" name="Content Placeholder 2"/>
          <p:cNvSpPr>
            <a:spLocks noGrp="1"/>
          </p:cNvSpPr>
          <p:nvPr>
            <p:ph idx="1"/>
          </p:nvPr>
        </p:nvSpPr>
        <p:spPr bwMode="auto">
          <a:xfrm>
            <a:off x="457200" y="1143000"/>
            <a:ext cx="8229600" cy="4983163"/>
          </a:xfrm>
          <a:noFill/>
          <a:ln>
            <a:miter lim="800000"/>
            <a:headEnd/>
            <a:tailEnd/>
          </a:ln>
        </p:spPr>
        <p:txBody>
          <a:bodyPr vert="horz" wrap="square" lIns="91440" tIns="45720" rIns="91440" bIns="45720" numCol="1" anchor="t" anchorCtr="0" compatLnSpc="1">
            <a:prstTxWarp prst="textNoShape">
              <a:avLst/>
            </a:prstTxWarp>
          </a:bodyPr>
          <a:lstStyle/>
          <a:p>
            <a:pPr eaLnBrk="1" hangingPunct="1">
              <a:buSzPct val="99000"/>
              <a:buFont typeface="Times" pitchFamily="18" charset="0"/>
              <a:buAutoNum type="arabicParenR"/>
            </a:pPr>
            <a:r>
              <a:rPr lang="en-US" altLang="ja-JP" sz="1800" smtClean="0">
                <a:latin typeface="Trebuchet MS" pitchFamily="34" charset="0"/>
                <a:ea typeface="ＭＳ Ｐゴシック" charset="-128"/>
              </a:rPr>
              <a:t>Introduction, approval of the agenda</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Review and follow workplan of L802.16-10/0017r7</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Review liaisons, and prepare responses and any other output documents to external organizations as necessary</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Update workplan</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Approve all outgoing documents</a:t>
            </a:r>
          </a:p>
          <a:p>
            <a:pPr eaLnBrk="1" hangingPunct="1">
              <a:buSzPct val="99000"/>
              <a:buFont typeface="Times" pitchFamily="18" charset="0"/>
              <a:buAutoNum type="arabicParenR"/>
            </a:pPr>
            <a:r>
              <a:rPr lang="en-US" altLang="ja-JP" sz="1800" smtClean="0">
                <a:latin typeface="Trebuchet MS" pitchFamily="34" charset="0"/>
                <a:ea typeface="ＭＳ Ｐゴシック" charset="-128"/>
              </a:rPr>
              <a:t>Other business</a:t>
            </a:r>
          </a:p>
        </p:txBody>
      </p:sp>
      <p:sp>
        <p:nvSpPr>
          <p:cNvPr id="4"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defRPr/>
            </a:pPr>
            <a:r>
              <a:rPr kumimoji="0" lang="en-US" altLang="ja-JP" sz="3200" b="1" dirty="0">
                <a:latin typeface="Trebuchet MS" pitchFamily="34" charset="0"/>
                <a:ea typeface="ＭＳ Ｐゴシック" pitchFamily="50" charset="-128"/>
              </a:rPr>
              <a:t>Agenda for the Week</a:t>
            </a:r>
            <a:endParaRPr kumimoji="0" lang="en-US" altLang="ja-JP" sz="3200" b="1" kern="0" dirty="0">
              <a:solidFill>
                <a:schemeClr val="tx1"/>
              </a:solidFill>
              <a:latin typeface="Trebuchet MS" pitchFamily="34" charset="0"/>
              <a:ea typeface="ＭＳ Ｐゴシック" pitchFamily="50" charset="-128"/>
              <a:cs typeface="+mj-cs"/>
              <a:sym typeface="Times" charset="0"/>
            </a:endParaRPr>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5"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smtClean="0">
                <a:latin typeface="Trebuchet MS" pitchFamily="34" charset="0"/>
                <a:ea typeface="ＭＳ Ｐゴシック" charset="-128"/>
              </a:rPr>
              <a:t>Input Documents for Session #73</a:t>
            </a:r>
          </a:p>
        </p:txBody>
      </p:sp>
      <p:sp>
        <p:nvSpPr>
          <p:cNvPr id="4099" name="Rectangle 2"/>
          <p:cNvSpPr>
            <a:spLocks noGrp="1" noChangeArrowheads="1"/>
          </p:cNvSpPr>
          <p:nvPr>
            <p:ph type="body" idx="1"/>
          </p:nvPr>
        </p:nvSpPr>
        <p:spPr bwMode="auto">
          <a:xfrm>
            <a:off x="457200" y="914400"/>
            <a:ext cx="8229600" cy="5562600"/>
          </a:xfrm>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Font typeface="Times" charset="0"/>
              <a:buNone/>
              <a:defRPr/>
            </a:pPr>
            <a:r>
              <a:rPr lang="en-US" altLang="ja-JP" sz="2200" b="1" u="sng" dirty="0" smtClean="0">
                <a:latin typeface="Trebuchet MS" pitchFamily="34" charset="0"/>
                <a:ea typeface="ＭＳ Ｐゴシック" pitchFamily="50" charset="-128"/>
                <a:sym typeface="Times" charset="0"/>
              </a:rPr>
              <a:t>Liaisons</a:t>
            </a: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IEEE L802.16-11/0023 and L802.16-11/0024 (From ITU-R WP 5D)</a:t>
            </a:r>
          </a:p>
          <a:p>
            <a:pPr marL="0" lvl="1" indent="0" eaLnBrk="1" hangingPunct="1">
              <a:spcBef>
                <a:spcPts val="0"/>
              </a:spcBef>
              <a:buFont typeface="Times" charset="0"/>
              <a:buNone/>
              <a:defRPr/>
            </a:pPr>
            <a:r>
              <a:rPr lang="en-US" altLang="ja-JP" sz="1600" i="1" dirty="0" smtClean="0">
                <a:latin typeface="Trebuchet MS" pitchFamily="34" charset="0"/>
                <a:ea typeface="ＭＳ Ｐゴシック" pitchFamily="50" charset="-128"/>
                <a:sym typeface="Times" charset="0"/>
              </a:rPr>
              <a:t>Liaison </a:t>
            </a:r>
            <a:r>
              <a:rPr lang="en-US" altLang="ja-JP" sz="1600" i="1" dirty="0">
                <a:latin typeface="Trebuchet MS" pitchFamily="34" charset="0"/>
                <a:ea typeface="ＭＳ Ｐゴシック" pitchFamily="50" charset="-128"/>
                <a:sym typeface="Times" charset="0"/>
              </a:rPr>
              <a:t>statement to the GCS proponents and </a:t>
            </a:r>
            <a:r>
              <a:rPr lang="en-US" altLang="ja-JP" sz="1600" i="1" dirty="0" smtClean="0">
                <a:latin typeface="Trebuchet MS" pitchFamily="34" charset="0"/>
                <a:ea typeface="ＭＳ Ｐゴシック" pitchFamily="50" charset="-128"/>
                <a:sym typeface="Times" charset="0"/>
              </a:rPr>
              <a:t>authorized </a:t>
            </a:r>
            <a:r>
              <a:rPr lang="en-US" altLang="ja-JP" sz="1600" i="1" dirty="0">
                <a:latin typeface="Trebuchet MS" pitchFamily="34" charset="0"/>
                <a:ea typeface="ＭＳ Ｐゴシック" pitchFamily="50" charset="-128"/>
                <a:sym typeface="Times" charset="0"/>
              </a:rPr>
              <a:t>transposing organizations on the completion of Rec. ITU-R M.[IMT.RSPEC</a:t>
            </a:r>
            <a:r>
              <a:rPr lang="en-US" altLang="ja-JP" sz="1600" i="1" dirty="0" smtClean="0">
                <a:latin typeface="Trebuchet MS" pitchFamily="34" charset="0"/>
                <a:ea typeface="ＭＳ Ｐゴシック" pitchFamily="50" charset="-128"/>
                <a:sym typeface="Times" charset="0"/>
              </a:rPr>
              <a:t>] </a:t>
            </a:r>
            <a:r>
              <a:rPr lang="en-US" altLang="ja-JP" sz="1600" i="1" dirty="0">
                <a:latin typeface="Trebuchet MS" pitchFamily="34" charset="0"/>
                <a:ea typeface="ＭＳ Ｐゴシック" pitchFamily="50" charset="-128"/>
                <a:sym typeface="Times" charset="0"/>
              </a:rPr>
              <a:t>(</a:t>
            </a:r>
            <a:r>
              <a:rPr lang="en-US" altLang="ja-JP" sz="1600" i="1" dirty="0" smtClean="0">
                <a:latin typeface="Trebuchet MS" pitchFamily="34" charset="0"/>
                <a:ea typeface="ＭＳ Ｐゴシック" pitchFamily="50" charset="-128"/>
                <a:sym typeface="Times" charset="0"/>
              </a:rPr>
              <a:t>2011-04-26)</a:t>
            </a:r>
          </a:p>
          <a:p>
            <a:pPr marL="342900" eaLnBrk="1" hangingPunct="1">
              <a:buSzPct val="125000"/>
              <a:buFont typeface="Times" charset="0"/>
              <a:buChar char="•"/>
              <a:defRPr/>
            </a:pPr>
            <a:r>
              <a:rPr lang="en-US" altLang="ja-JP" sz="1600" b="1" dirty="0">
                <a:latin typeface="Trebuchet MS" pitchFamily="34" charset="0"/>
                <a:ea typeface="ＭＳ Ｐゴシック" pitchFamily="50" charset="-128"/>
                <a:sym typeface="Times" charset="0"/>
              </a:rPr>
              <a:t>IEEE </a:t>
            </a:r>
            <a:r>
              <a:rPr lang="en-US" altLang="ja-JP" sz="1600" b="1" dirty="0" smtClean="0">
                <a:latin typeface="Trebuchet MS" pitchFamily="34" charset="0"/>
                <a:ea typeface="ＭＳ Ｐゴシック" pitchFamily="50" charset="-128"/>
                <a:sym typeface="Times" charset="0"/>
              </a:rPr>
              <a:t>L802.16-11/0024 </a:t>
            </a:r>
            <a:r>
              <a:rPr lang="en-US" altLang="ja-JP" sz="1600" b="1" dirty="0">
                <a:latin typeface="Trebuchet MS" pitchFamily="34" charset="0"/>
                <a:ea typeface="ＭＳ Ｐゴシック" pitchFamily="50" charset="-128"/>
                <a:sym typeface="Times" charset="0"/>
              </a:rPr>
              <a:t>(From ITU-R WP 5D)</a:t>
            </a:r>
          </a:p>
          <a:p>
            <a:pPr marL="0" lvl="1" indent="0" eaLnBrk="1" hangingPunct="1">
              <a:spcBef>
                <a:spcPts val="0"/>
              </a:spcBef>
              <a:buFont typeface="Times" charset="0"/>
              <a:buNone/>
              <a:defRPr/>
            </a:pPr>
            <a:r>
              <a:rPr lang="fr-FR" altLang="ja-JP" sz="1600" i="1" dirty="0" smtClean="0">
                <a:latin typeface="Trebuchet MS" pitchFamily="34" charset="0"/>
                <a:ea typeface="ＭＳ Ｐゴシック" pitchFamily="50" charset="-128"/>
                <a:sym typeface="Times" charset="0"/>
              </a:rPr>
              <a:t>Liaison </a:t>
            </a:r>
            <a:r>
              <a:rPr lang="fr-FR" altLang="ja-JP" sz="1600" i="1" dirty="0" err="1" smtClean="0">
                <a:latin typeface="Trebuchet MS" pitchFamily="34" charset="0"/>
                <a:ea typeface="ＭＳ Ｐゴシック" pitchFamily="50" charset="-128"/>
                <a:sym typeface="Times" charset="0"/>
              </a:rPr>
              <a:t>statement</a:t>
            </a:r>
            <a:r>
              <a:rPr lang="fr-FR" altLang="ja-JP" sz="1600" i="1" dirty="0" smtClean="0">
                <a:latin typeface="Trebuchet MS" pitchFamily="34" charset="0"/>
                <a:ea typeface="ＭＳ Ｐゴシック" pitchFamily="50" charset="-128"/>
                <a:sym typeface="Times" charset="0"/>
              </a:rPr>
              <a:t> to </a:t>
            </a:r>
            <a:r>
              <a:rPr lang="fr-FR" altLang="ja-JP" sz="1600" i="1" dirty="0" err="1" smtClean="0">
                <a:latin typeface="Trebuchet MS" pitchFamily="34" charset="0"/>
                <a:ea typeface="ＭＳ Ｐゴシック" pitchFamily="50" charset="-128"/>
                <a:sym typeface="Times" charset="0"/>
              </a:rPr>
              <a:t>external</a:t>
            </a:r>
            <a:r>
              <a:rPr lang="fr-FR" altLang="ja-JP" sz="1600" i="1" dirty="0" smtClean="0">
                <a:latin typeface="Trebuchet MS" pitchFamily="34" charset="0"/>
                <a:ea typeface="ＭＳ Ｐゴシック" pitchFamily="50" charset="-128"/>
                <a:sym typeface="Times" charset="0"/>
              </a:rPr>
              <a:t> organisations on </a:t>
            </a:r>
            <a:r>
              <a:rPr lang="en-US" altLang="ja-JP" sz="1600" i="1" dirty="0" smtClean="0">
                <a:latin typeface="Trebuchet MS" pitchFamily="34" charset="0"/>
                <a:ea typeface="ＭＳ Ｐゴシック" pitchFamily="50" charset="-128"/>
                <a:sym typeface="Times" charset="0"/>
              </a:rPr>
              <a:t>Status </a:t>
            </a:r>
            <a:r>
              <a:rPr lang="en-US" altLang="ja-JP" sz="1600" i="1" dirty="0">
                <a:latin typeface="Trebuchet MS" pitchFamily="34" charset="0"/>
                <a:ea typeface="ＭＳ Ｐゴシック" pitchFamily="50" charset="-128"/>
                <a:sym typeface="Times" charset="0"/>
              </a:rPr>
              <a:t>Update on Revision of Recommendations ITU-R M.1580-3 and </a:t>
            </a:r>
            <a:r>
              <a:rPr lang="en-US" altLang="ja-JP" sz="1600" i="1" dirty="0" smtClean="0">
                <a:latin typeface="Trebuchet MS" pitchFamily="34" charset="0"/>
                <a:ea typeface="ＭＳ Ｐゴシック" pitchFamily="50" charset="-128"/>
                <a:sym typeface="Times" charset="0"/>
              </a:rPr>
              <a:t>M.1581-3 </a:t>
            </a:r>
            <a:r>
              <a:rPr lang="en-US" altLang="ja-JP" sz="1600" i="1" dirty="0">
                <a:latin typeface="Trebuchet MS" pitchFamily="34" charset="0"/>
                <a:ea typeface="ＭＳ Ｐゴシック" pitchFamily="50" charset="-128"/>
                <a:sym typeface="Times" charset="0"/>
              </a:rPr>
              <a:t>(2011-04-26</a:t>
            </a:r>
            <a:r>
              <a:rPr lang="en-US" altLang="ja-JP" sz="1600" i="1" dirty="0" smtClean="0">
                <a:latin typeface="Trebuchet MS" pitchFamily="34" charset="0"/>
                <a:ea typeface="ＭＳ Ｐゴシック" pitchFamily="50" charset="-128"/>
                <a:sym typeface="Times" charset="0"/>
              </a:rPr>
              <a:t>)</a:t>
            </a:r>
            <a:endParaRPr lang="en-US" altLang="ja-JP" sz="1600" i="1" dirty="0">
              <a:latin typeface="Trebuchet MS" pitchFamily="34" charset="0"/>
              <a:ea typeface="ＭＳ Ｐゴシック" pitchFamily="50" charset="-128"/>
              <a:sym typeface="Times" charset="0"/>
            </a:endParaRP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69" name="Rectangle 1"/>
          <p:cNvSpPr>
            <a:spLocks noGrp="1" noChangeArrowheads="1"/>
          </p:cNvSpPr>
          <p:nvPr>
            <p:ph type="title"/>
          </p:nvPr>
        </p:nvSpPr>
        <p:spPr bwMode="auto">
          <a:xfrm>
            <a:off x="457200" y="223838"/>
            <a:ext cx="8229600" cy="698500"/>
          </a:xfrm>
          <a:noFill/>
          <a:ln w="12700">
            <a:miter lim="800000"/>
            <a:headEnd/>
            <a:tailEnd/>
          </a:ln>
        </p:spPr>
        <p:txBody>
          <a:bodyPr vert="horz" wrap="square" lIns="91440" tIns="45720" rIns="40639" bIns="45720" numCol="1" anchor="t" anchorCtr="0" compatLnSpc="1">
            <a:prstTxWarp prst="textNoShape">
              <a:avLst/>
            </a:prstTxWarp>
          </a:bodyPr>
          <a:lstStyle/>
          <a:p>
            <a:pPr indent="0" eaLnBrk="1" hangingPunct="1"/>
            <a:r>
              <a:rPr lang="en-US" altLang="ja-JP" b="1" smtClean="0">
                <a:latin typeface="Trebuchet MS" pitchFamily="34" charset="0"/>
                <a:ea typeface="ＭＳ Ｐゴシック" charset="-128"/>
              </a:rPr>
              <a:t>Objectives for Session #73</a:t>
            </a:r>
          </a:p>
        </p:txBody>
      </p:sp>
      <p:sp>
        <p:nvSpPr>
          <p:cNvPr id="4099" name="Rectangle 2"/>
          <p:cNvSpPr>
            <a:spLocks noGrp="1" noChangeArrowheads="1"/>
          </p:cNvSpPr>
          <p:nvPr>
            <p:ph type="body" idx="1"/>
          </p:nvPr>
        </p:nvSpPr>
        <p:spPr bwMode="auto">
          <a:xfrm>
            <a:off x="457200" y="914400"/>
            <a:ext cx="8229600" cy="5562600"/>
          </a:xfrm>
          <a:ln w="12700">
            <a:miter lim="800000"/>
            <a:headEnd/>
            <a:tailEnd/>
          </a:ln>
        </p:spPr>
        <p:txBody>
          <a:bodyPr vert="horz" wrap="square" lIns="91440" tIns="45720" rIns="40639" bIns="45720" numCol="1" anchor="t" anchorCtr="0" compatLnSpc="1">
            <a:prstTxWarp prst="textNoShape">
              <a:avLst/>
            </a:prstTxWarp>
          </a:bodyPr>
          <a:lstStyle/>
          <a:p>
            <a:pPr marL="342900" lvl="1" indent="-342900" eaLnBrk="1" hangingPunct="1">
              <a:spcBef>
                <a:spcPts val="800"/>
              </a:spcBef>
              <a:buSzPct val="125000"/>
              <a:buFont typeface="Times" charset="0"/>
              <a:buNone/>
              <a:defRPr/>
            </a:pPr>
            <a:r>
              <a:rPr lang="en-US" altLang="ja-JP" sz="2200" b="1" u="sng" dirty="0" smtClean="0">
                <a:latin typeface="Trebuchet MS" pitchFamily="34" charset="0"/>
                <a:ea typeface="ＭＳ Ｐゴシック" pitchFamily="50" charset="-128"/>
                <a:sym typeface="Times" charset="0"/>
              </a:rPr>
              <a:t>Per </a:t>
            </a:r>
            <a:r>
              <a:rPr lang="en-US" altLang="ja-JP" sz="2200" b="1" u="sng" dirty="0" err="1" smtClean="0">
                <a:latin typeface="Trebuchet MS" pitchFamily="34" charset="0"/>
                <a:ea typeface="ＭＳ Ｐゴシック" pitchFamily="50" charset="-128"/>
                <a:sym typeface="Times" charset="0"/>
              </a:rPr>
              <a:t>Workplan</a:t>
            </a:r>
            <a:endParaRPr lang="en-US" altLang="ja-JP" sz="2200" b="1" u="sng" dirty="0" smtClean="0">
              <a:latin typeface="Trebuchet MS" pitchFamily="34" charset="0"/>
              <a:ea typeface="ＭＳ Ｐゴシック" pitchFamily="50" charset="-128"/>
              <a:sym typeface="Times" charset="0"/>
            </a:endParaRP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Review </a:t>
            </a:r>
            <a:r>
              <a:rPr lang="en-US" altLang="ja-JP" sz="1600" b="1" dirty="0">
                <a:latin typeface="Trebuchet MS" pitchFamily="34" charset="0"/>
                <a:ea typeface="ＭＳ Ｐゴシック" pitchFamily="50" charset="-128"/>
                <a:sym typeface="Times" charset="0"/>
              </a:rPr>
              <a:t>the outcome of WP </a:t>
            </a:r>
            <a:r>
              <a:rPr lang="en-US" altLang="ja-JP" sz="1600" b="1" dirty="0" smtClean="0">
                <a:latin typeface="Trebuchet MS" pitchFamily="34" charset="0"/>
                <a:ea typeface="ＭＳ Ｐゴシック" pitchFamily="50" charset="-128"/>
                <a:sym typeface="Times" charset="0"/>
              </a:rPr>
              <a:t>5D #</a:t>
            </a:r>
            <a:r>
              <a:rPr lang="en-US" altLang="ja-JP" sz="1600" b="1" dirty="0">
                <a:latin typeface="Trebuchet MS" pitchFamily="34" charset="0"/>
                <a:ea typeface="ＭＳ Ｐゴシック" pitchFamily="50" charset="-128"/>
                <a:sym typeface="Times" charset="0"/>
              </a:rPr>
              <a:t>10</a:t>
            </a: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Prepare draft </a:t>
            </a:r>
            <a:r>
              <a:rPr lang="en-US" altLang="ja-JP" sz="1600" b="1" dirty="0">
                <a:latin typeface="Trebuchet MS" pitchFamily="34" charset="0"/>
                <a:ea typeface="ＭＳ Ｐゴシック" pitchFamily="50" charset="-128"/>
                <a:sym typeface="Times" charset="0"/>
              </a:rPr>
              <a:t>Certification C</a:t>
            </a:r>
          </a:p>
          <a:p>
            <a:pPr marL="342900" eaLnBrk="1" hangingPunct="1">
              <a:buFont typeface="Times" charset="0"/>
              <a:buChar char="•"/>
              <a:defRPr/>
            </a:pPr>
            <a:endParaRPr lang="en-US" altLang="ja-JP" sz="2400" i="1" dirty="0" smtClean="0">
              <a:latin typeface="Trebuchet MS" pitchFamily="34" charset="0"/>
              <a:ea typeface="ＭＳ Ｐゴシック" pitchFamily="50" charset="-128"/>
              <a:sym typeface="Times" charset="0"/>
            </a:endParaRPr>
          </a:p>
          <a:p>
            <a:pPr marL="0" lvl="1" indent="0" eaLnBrk="1" hangingPunct="1">
              <a:buSzPct val="125000"/>
              <a:buFont typeface="Times" charset="0"/>
              <a:buNone/>
              <a:defRPr/>
            </a:pPr>
            <a:r>
              <a:rPr lang="en-US" altLang="ja-JP" sz="2200" b="1" u="sng" dirty="0" smtClean="0">
                <a:latin typeface="Trebuchet MS" pitchFamily="34" charset="0"/>
                <a:ea typeface="ＭＳ Ｐゴシック" pitchFamily="50" charset="-128"/>
                <a:sym typeface="Times" charset="0"/>
              </a:rPr>
              <a:t>Beyond </a:t>
            </a:r>
            <a:r>
              <a:rPr lang="en-US" altLang="ja-JP" sz="2200" b="1" u="sng" dirty="0" err="1" smtClean="0">
                <a:latin typeface="Trebuchet MS" pitchFamily="34" charset="0"/>
                <a:ea typeface="ＭＳ Ｐゴシック" pitchFamily="50" charset="-128"/>
                <a:sym typeface="Times" charset="0"/>
              </a:rPr>
              <a:t>Workplan</a:t>
            </a:r>
            <a:endParaRPr lang="en-US" altLang="ja-JP" sz="2200" b="1" u="sng" dirty="0" smtClean="0">
              <a:latin typeface="Trebuchet MS" pitchFamily="34" charset="0"/>
              <a:ea typeface="ＭＳ Ｐゴシック" pitchFamily="50" charset="-128"/>
              <a:sym typeface="Times" charset="0"/>
            </a:endParaRP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Review input liaison statements and prepare responses as appropriate</a:t>
            </a: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Make a plan for the next WATO meeting</a:t>
            </a:r>
          </a:p>
          <a:p>
            <a:pPr marL="342900" eaLnBrk="1" hangingPunct="1">
              <a:buSzPct val="125000"/>
              <a:buFont typeface="Times" charset="0"/>
              <a:buChar char="•"/>
              <a:defRPr/>
            </a:pPr>
            <a:r>
              <a:rPr lang="en-US" altLang="ja-JP" sz="1600" b="1" dirty="0" smtClean="0">
                <a:latin typeface="Trebuchet MS" pitchFamily="34" charset="0"/>
                <a:ea typeface="ＭＳ Ｐゴシック" pitchFamily="50" charset="-128"/>
                <a:sym typeface="Times" charset="0"/>
              </a:rPr>
              <a:t>Update ITU LG </a:t>
            </a:r>
            <a:r>
              <a:rPr lang="en-US" altLang="ja-JP" sz="1600" b="1" dirty="0" err="1" smtClean="0">
                <a:latin typeface="Trebuchet MS" pitchFamily="34" charset="0"/>
                <a:ea typeface="ＭＳ Ｐゴシック" pitchFamily="50" charset="-128"/>
                <a:sym typeface="Times" charset="0"/>
              </a:rPr>
              <a:t>workplan</a:t>
            </a:r>
            <a:r>
              <a:rPr lang="en-US" altLang="ja-JP" sz="1600" b="1" dirty="0" smtClean="0">
                <a:latin typeface="Trebuchet MS" pitchFamily="34" charset="0"/>
                <a:ea typeface="ＭＳ Ｐゴシック" pitchFamily="50" charset="-128"/>
                <a:sym typeface="Times" charset="0"/>
              </a:rPr>
              <a:t> as appropriate</a:t>
            </a:r>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defRPr/>
            </a:pPr>
            <a:r>
              <a:rPr kumimoji="0" lang="en-US" altLang="ja-JP" sz="3200" b="1" dirty="0">
                <a:latin typeface="Trebuchet MS" pitchFamily="34" charset="0"/>
                <a:ea typeface="ＭＳ Ｐゴシック" pitchFamily="50" charset="-128"/>
              </a:rPr>
              <a:t>Outcome of Session #73</a:t>
            </a:r>
            <a:endParaRPr kumimoji="0" lang="en-US" altLang="ja-JP" sz="3200" b="1" u="sng" kern="0" dirty="0">
              <a:solidFill>
                <a:schemeClr val="tx1"/>
              </a:solidFill>
              <a:latin typeface="Trebuchet MS" pitchFamily="34" charset="0"/>
              <a:ea typeface="ＭＳ Ｐゴシック" pitchFamily="50" charset="-128"/>
              <a:cs typeface="+mj-cs"/>
              <a:sym typeface="Times" charset="0"/>
            </a:endParaRPr>
          </a:p>
        </p:txBody>
      </p:sp>
      <p:sp>
        <p:nvSpPr>
          <p:cNvPr id="33794" name="Rectangle 2"/>
          <p:cNvSpPr txBox="1">
            <a:spLocks noChangeArrowheads="1"/>
          </p:cNvSpPr>
          <p:nvPr/>
        </p:nvSpPr>
        <p:spPr bwMode="auto">
          <a:xfrm>
            <a:off x="457200" y="914400"/>
            <a:ext cx="8229600" cy="5562600"/>
          </a:xfrm>
          <a:prstGeom prst="rect">
            <a:avLst/>
          </a:prstGeom>
          <a:noFill/>
          <a:ln w="12700">
            <a:noFill/>
            <a:miter lim="800000"/>
            <a:headEnd/>
            <a:tailEnd/>
          </a:ln>
        </p:spPr>
        <p:txBody>
          <a:bodyPr rIns="40639"/>
          <a:lstStyle/>
          <a:p>
            <a:pPr marL="342900" lvl="1" indent="-342900">
              <a:spcBef>
                <a:spcPts val="800"/>
              </a:spcBef>
              <a:buSzPct val="125000"/>
              <a:buFont typeface="Times" pitchFamily="18" charset="0"/>
              <a:buNone/>
            </a:pPr>
            <a:r>
              <a:rPr kumimoji="0" lang="en-US" altLang="ja-JP" sz="2200" b="1" u="sng">
                <a:solidFill>
                  <a:schemeClr val="tx1"/>
                </a:solidFill>
                <a:latin typeface="Trebuchet MS" pitchFamily="34" charset="0"/>
                <a:sym typeface="Times" pitchFamily="18" charset="0"/>
              </a:rPr>
              <a:t>Per Workplan</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Prepared draft Certification C</a:t>
            </a:r>
          </a:p>
          <a:p>
            <a:pPr marL="342900" indent="-342900">
              <a:spcBef>
                <a:spcPts val="800"/>
              </a:spcBef>
              <a:buSzPct val="125000"/>
            </a:pPr>
            <a:r>
              <a:rPr kumimoji="0" lang="en-US" altLang="ja-JP" sz="1600" b="1">
                <a:solidFill>
                  <a:schemeClr val="tx1"/>
                </a:solidFill>
                <a:latin typeface="Trebuchet MS" pitchFamily="34" charset="0"/>
                <a:sym typeface="Times" pitchFamily="18" charset="0"/>
              </a:rPr>
              <a:t>	 L80216-11/0028d0 – [Draft] Certification C</a:t>
            </a:r>
          </a:p>
          <a:p>
            <a:pPr marL="342900" indent="-342900">
              <a:spcBef>
                <a:spcPts val="800"/>
              </a:spcBef>
              <a:buSzPct val="100000"/>
            </a:pPr>
            <a:endParaRPr kumimoji="0" lang="en-US" altLang="ja-JP" i="1">
              <a:solidFill>
                <a:schemeClr val="tx1"/>
              </a:solidFill>
              <a:latin typeface="Trebuchet MS" pitchFamily="34" charset="0"/>
              <a:sym typeface="Times" pitchFamily="18" charset="0"/>
            </a:endParaRPr>
          </a:p>
          <a:p>
            <a:pPr marL="342900" lvl="1" indent="-342900">
              <a:spcBef>
                <a:spcPts val="700"/>
              </a:spcBef>
              <a:buSzPct val="125000"/>
              <a:buFont typeface="Times" pitchFamily="18" charset="0"/>
              <a:buNone/>
            </a:pPr>
            <a:r>
              <a:rPr kumimoji="0" lang="en-US" altLang="ja-JP" sz="2200" b="1" u="sng">
                <a:solidFill>
                  <a:schemeClr val="tx1"/>
                </a:solidFill>
                <a:latin typeface="Trebuchet MS" pitchFamily="34" charset="0"/>
                <a:sym typeface="Times" pitchFamily="18" charset="0"/>
              </a:rPr>
              <a:t>Beyond Workplan</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Prepared LS to ARIB, TTA and the WiMAX Forum concerning second WATO meeting</a:t>
            </a:r>
          </a:p>
          <a:p>
            <a:pPr marL="342900" indent="-342900">
              <a:spcBef>
                <a:spcPts val="800"/>
              </a:spcBef>
              <a:buSzPct val="125000"/>
            </a:pPr>
            <a:r>
              <a:rPr kumimoji="0" lang="en-US" altLang="ja-JP" sz="1600" b="1">
                <a:solidFill>
                  <a:schemeClr val="tx1"/>
                </a:solidFill>
                <a:latin typeface="Trebuchet MS" pitchFamily="34" charset="0"/>
                <a:sym typeface="Times" pitchFamily="18" charset="0"/>
              </a:rPr>
              <a:t>	 L80216-11/0027 - [LS to WATO] Liaison statement concerning second WATO meeting</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Updated workplan</a:t>
            </a:r>
          </a:p>
          <a:p>
            <a:pPr marL="342900" indent="-342900">
              <a:spcBef>
                <a:spcPts val="800"/>
              </a:spcBef>
              <a:buSzPct val="125000"/>
            </a:pPr>
            <a:r>
              <a:rPr kumimoji="0" lang="en-US" altLang="ja-JP" sz="1600" b="1">
                <a:solidFill>
                  <a:schemeClr val="tx1"/>
                </a:solidFill>
                <a:latin typeface="Trebuchet MS" pitchFamily="34" charset="0"/>
                <a:sym typeface="Times" pitchFamily="18" charset="0"/>
              </a:rPr>
              <a:t>	 L80216-11/0026 - IEEE 802.16 ITU-R Liaison Group Workplan</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Reviewed LS on TV White Space (from IEEE 802 to ITU-R WPs)</a:t>
            </a:r>
          </a:p>
          <a:p>
            <a:pPr marL="342900" indent="-342900">
              <a:spcBef>
                <a:spcPts val="800"/>
              </a:spcBef>
              <a:buSzPct val="125000"/>
              <a:buFont typeface="Times" pitchFamily="18" charset="0"/>
              <a:buChar char="•"/>
            </a:pPr>
            <a:r>
              <a:rPr kumimoji="0" lang="en-US" altLang="ja-JP" sz="1600" b="1">
                <a:solidFill>
                  <a:schemeClr val="tx1"/>
                </a:solidFill>
                <a:latin typeface="Trebuchet MS" pitchFamily="34" charset="0"/>
                <a:sym typeface="Times" pitchFamily="18" charset="0"/>
              </a:rPr>
              <a:t>Reviewed ITU-R Working Document on QoS, and LSs on PPDR and M2M from WP 5A</a:t>
            </a:r>
          </a:p>
          <a:p>
            <a:pPr marL="342900" indent="-342900">
              <a:spcBef>
                <a:spcPts val="800"/>
              </a:spcBef>
              <a:buSzPct val="125000"/>
            </a:pPr>
            <a:endParaRPr kumimoji="0" lang="en-US" altLang="ja-JP" sz="1600" b="1">
              <a:solidFill>
                <a:schemeClr val="tx1"/>
              </a:solidFill>
              <a:latin typeface="Trebuchet MS" pitchFamily="34" charset="0"/>
              <a:sym typeface="Times" pitchFamily="18" charset="0"/>
            </a:endParaRPr>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7" name="Content Placeholder 2"/>
          <p:cNvSpPr>
            <a:spLocks noGrp="1"/>
          </p:cNvSpPr>
          <p:nvPr>
            <p:ph idx="4294967295"/>
          </p:nvPr>
        </p:nvSpPr>
        <p:spPr bwMode="auto">
          <a:xfrm>
            <a:off x="457200" y="1143000"/>
            <a:ext cx="8229600" cy="4983163"/>
          </a:xfrm>
          <a:prstGeom prst="rect">
            <a:avLst/>
          </a:prstGeom>
          <a:noFill/>
          <a:ln>
            <a:miter lim="800000"/>
            <a:headEnd/>
            <a:tailEnd/>
          </a:ln>
        </p:spPr>
        <p:txBody>
          <a:bodyPr/>
          <a:lstStyle/>
          <a:p>
            <a:pPr marL="649288" indent="-609600"/>
            <a:r>
              <a:rPr lang="en-US" altLang="ja-JP" sz="2400" b="1" smtClean="0">
                <a:latin typeface="Trebuchet MS" pitchFamily="34" charset="0"/>
                <a:ea typeface="ＭＳ Ｐゴシック" charset="-128"/>
              </a:rPr>
              <a:t>Reviewed the draft LS to ITU-R WPs (L80216-11_0025) on “Wireless telecommunication standards under development by IEEE 802 containing cognitive radio capabilities for operation in the TV White Space”</a:t>
            </a:r>
          </a:p>
          <a:p>
            <a:pPr marL="742950" lvl="1"/>
            <a:r>
              <a:rPr lang="en-US" altLang="ja-JP" sz="2000" b="1" smtClean="0">
                <a:latin typeface="Trebuchet MS" pitchFamily="34" charset="0"/>
                <a:ea typeface="ＭＳ Ｐゴシック" charset="-128"/>
              </a:rPr>
              <a:t>We had no comments because this LS just lets ITU-R WPs know the activities of IEEE 802.22, .19, .15 and .11, that are developing standards aimed at operating in an opportunistic manner in the TV White Space.</a:t>
            </a:r>
            <a:r>
              <a:rPr lang="en-US" altLang="ja-JP" sz="2000" smtClean="0">
                <a:latin typeface="Trebuchet MS" pitchFamily="34" charset="0"/>
                <a:ea typeface="ＭＳ Ｐゴシック" charset="-128"/>
              </a:rPr>
              <a:t> </a:t>
            </a:r>
            <a:r>
              <a:rPr lang="en-US" altLang="ja-JP" sz="2000" b="1" smtClean="0">
                <a:latin typeface="Trebuchet MS" pitchFamily="34" charset="0"/>
                <a:ea typeface="ＭＳ Ｐゴシック" charset="-128"/>
              </a:rPr>
              <a:t> </a:t>
            </a:r>
          </a:p>
          <a:p>
            <a:pPr marL="649288" indent="-609600"/>
            <a:endParaRPr lang="en-US" altLang="ja-JP" sz="2400" b="1" smtClean="0">
              <a:latin typeface="Trebuchet MS" pitchFamily="34" charset="0"/>
              <a:ea typeface="ＭＳ Ｐゴシック" charset="-128"/>
            </a:endParaRPr>
          </a:p>
        </p:txBody>
      </p:sp>
      <p:sp>
        <p:nvSpPr>
          <p:cNvPr id="34818" name="Rectangle 1"/>
          <p:cNvSpPr txBox="1">
            <a:spLocks noChangeArrowheads="1"/>
          </p:cNvSpPr>
          <p:nvPr/>
        </p:nvSpPr>
        <p:spPr bwMode="auto">
          <a:xfrm>
            <a:off x="457200" y="223838"/>
            <a:ext cx="8229600" cy="698500"/>
          </a:xfrm>
          <a:prstGeom prst="rect">
            <a:avLst/>
          </a:prstGeom>
          <a:noFill/>
          <a:ln w="12700">
            <a:noFill/>
            <a:miter lim="800000"/>
            <a:headEnd/>
            <a:tailEnd/>
          </a:ln>
        </p:spPr>
        <p:txBody>
          <a:bodyPr rIns="40639"/>
          <a:lstStyle/>
          <a:p>
            <a:pPr marL="39688" algn="ctr"/>
            <a:r>
              <a:rPr kumimoji="0" lang="en-US" altLang="ja-JP" sz="3200" b="1">
                <a:solidFill>
                  <a:schemeClr val="tx1"/>
                </a:solidFill>
                <a:latin typeface="Trebuchet MS" pitchFamily="34" charset="0"/>
                <a:sym typeface="Times" pitchFamily="18" charset="0"/>
              </a:rPr>
              <a:t>Re LS on TVWS from IEEE to ITU-R WPs</a:t>
            </a:r>
          </a:p>
        </p:txBody>
      </p:sp>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4" name="Rectangle 4"/>
          <p:cNvSpPr>
            <a:spLocks noChangeArrowheads="1"/>
          </p:cNvSpPr>
          <p:nvPr/>
        </p:nvSpPr>
        <p:spPr bwMode="auto">
          <a:xfrm>
            <a:off x="1524000" y="5791200"/>
            <a:ext cx="7162800" cy="838200"/>
          </a:xfrm>
          <a:prstGeom prst="rect">
            <a:avLst/>
          </a:prstGeom>
          <a:solidFill>
            <a:srgbClr val="FFFF00">
              <a:alpha val="50000"/>
            </a:srgbClr>
          </a:solidFill>
          <a:ln w="9525">
            <a:noFill/>
            <a:miter lim="800000"/>
            <a:headEnd/>
            <a:tailEnd/>
          </a:ln>
          <a:effectLst/>
        </p:spPr>
        <p:txBody>
          <a:bodyPr wrap="none" anchor="ctr"/>
          <a:lstStyle/>
          <a:p>
            <a:endParaRPr lang="ja-JP" altLang="en-US"/>
          </a:p>
        </p:txBody>
      </p:sp>
      <p:sp>
        <p:nvSpPr>
          <p:cNvPr id="35841" name="Content Placeholder 2"/>
          <p:cNvSpPr>
            <a:spLocks noGrp="1"/>
          </p:cNvSpPr>
          <p:nvPr>
            <p:ph idx="4294967295"/>
          </p:nvPr>
        </p:nvSpPr>
        <p:spPr bwMode="auto">
          <a:xfrm>
            <a:off x="457200" y="1189038"/>
            <a:ext cx="8229600" cy="4983162"/>
          </a:xfrm>
          <a:prstGeom prst="rect">
            <a:avLst/>
          </a:prstGeom>
          <a:noFill/>
          <a:ln>
            <a:miter lim="800000"/>
            <a:headEnd/>
            <a:tailEnd/>
          </a:ln>
        </p:spPr>
        <p:txBody>
          <a:bodyPr/>
          <a:lstStyle/>
          <a:p>
            <a:pPr marL="649288" indent="-609600"/>
            <a:r>
              <a:rPr lang="en-GB" altLang="ja-JP" sz="2000" b="1" smtClean="0">
                <a:latin typeface="Trebuchet MS" pitchFamily="34" charset="0"/>
                <a:ea typeface="ＭＳ Ｐゴシック" charset="-128"/>
              </a:rPr>
              <a:t>Reviewed Working Document of WP 5A on “Quality of Service Requirements and Objectives for Wireless Access Systems”</a:t>
            </a:r>
            <a:endParaRPr lang="en-GB" altLang="ja-JP" sz="2000" smtClean="0">
              <a:latin typeface="Trebuchet MS" pitchFamily="34" charset="0"/>
              <a:ea typeface="ＭＳ Ｐゴシック" charset="-128"/>
            </a:endParaRPr>
          </a:p>
          <a:p>
            <a:pPr marL="990600" lvl="1" indent="-533400" eaLnBrk="1" hangingPunct="1">
              <a:buSzPct val="99000"/>
              <a:buFont typeface="Times" pitchFamily="18" charset="0"/>
              <a:buAutoNum type="arabicParenR"/>
            </a:pPr>
            <a:r>
              <a:rPr lang="en-GB" altLang="ja-JP" sz="1800" smtClean="0">
                <a:latin typeface="Trebuchet MS" pitchFamily="34" charset="0"/>
                <a:ea typeface="ＭＳ Ｐゴシック" charset="-128"/>
              </a:rPr>
              <a:t>Working document toward a new Recommendation on “Quality of Service Requirements and Objectives for Wireless Access Systems”</a:t>
            </a:r>
          </a:p>
          <a:p>
            <a:pPr marL="990600" lvl="1" indent="-533400" eaLnBrk="1" hangingPunct="1">
              <a:buSzPct val="99000"/>
              <a:buFont typeface="Times" pitchFamily="18" charset="0"/>
              <a:buNone/>
            </a:pPr>
            <a:r>
              <a:rPr lang="en-GB" altLang="ja-JP" sz="1800" smtClean="0">
                <a:latin typeface="Trebuchet MS" pitchFamily="34" charset="0"/>
                <a:ea typeface="ＭＳ Ｐゴシック" charset="-128"/>
                <a:sym typeface="Wingdings" pitchFamily="2" charset="2"/>
              </a:rPr>
              <a:t>	 We didn’t find an opportunity to contribute.</a:t>
            </a:r>
            <a:endParaRPr lang="en-GB" altLang="ja-JP" sz="1800" smtClean="0">
              <a:latin typeface="Trebuchet MS" pitchFamily="34" charset="0"/>
              <a:ea typeface="ＭＳ Ｐゴシック" charset="-128"/>
            </a:endParaRPr>
          </a:p>
          <a:p>
            <a:pPr marL="649288" indent="-609600"/>
            <a:r>
              <a:rPr lang="en-GB" altLang="ja-JP" sz="2000" b="1" smtClean="0">
                <a:latin typeface="Trebuchet MS" pitchFamily="34" charset="0"/>
                <a:ea typeface="ＭＳ Ｐゴシック" charset="-128"/>
              </a:rPr>
              <a:t>Reviewed LSs from WP 5A on PPDR and WASN</a:t>
            </a:r>
            <a:endParaRPr lang="en-GB" altLang="ja-JP" sz="2000" smtClean="0">
              <a:latin typeface="Trebuchet MS" pitchFamily="34" charset="0"/>
              <a:ea typeface="ＭＳ Ｐゴシック" charset="-128"/>
            </a:endParaRPr>
          </a:p>
          <a:p>
            <a:pPr marL="990600" lvl="1" indent="-533400" eaLnBrk="1" hangingPunct="1">
              <a:buSzPct val="99000"/>
              <a:buFont typeface="Times" pitchFamily="18" charset="0"/>
              <a:buAutoNum type="arabicParenR"/>
            </a:pPr>
            <a:r>
              <a:rPr lang="en-GB" altLang="ja-JP" sz="1800" smtClean="0">
                <a:latin typeface="Trebuchet MS" pitchFamily="34" charset="0"/>
                <a:ea typeface="ＭＳ Ｐゴシック" charset="-128"/>
              </a:rPr>
              <a:t>Liaison statement to external organizations (PPDR) on the working document towards a preliminary draft new Report ITU-R M.[LMS.PPDR.UHF TECH]  </a:t>
            </a:r>
            <a:br>
              <a:rPr lang="en-GB" altLang="ja-JP" sz="1800" smtClean="0">
                <a:latin typeface="Trebuchet MS" pitchFamily="34" charset="0"/>
                <a:ea typeface="ＭＳ Ｐゴシック" charset="-128"/>
              </a:rPr>
            </a:br>
            <a:r>
              <a:rPr lang="en-GB" altLang="ja-JP" sz="1800" smtClean="0">
                <a:latin typeface="Trebuchet MS" pitchFamily="34" charset="0"/>
                <a:ea typeface="ＭＳ Ｐゴシック" charset="-128"/>
              </a:rPr>
              <a:t>(</a:t>
            </a:r>
            <a:r>
              <a:rPr lang="en-GB" altLang="ja-JP" sz="1800" b="1" smtClean="0">
                <a:latin typeface="Trebuchet MS" pitchFamily="34" charset="0"/>
                <a:ea typeface="ＭＳ Ｐゴシック" charset="-128"/>
              </a:rPr>
              <a:t>Section 6.3 of</a:t>
            </a:r>
            <a:r>
              <a:rPr lang="en-GB" altLang="ja-JP" sz="1800" smtClean="0">
                <a:latin typeface="Trebuchet MS" pitchFamily="34" charset="0"/>
                <a:ea typeface="ＭＳ Ｐゴシック" charset="-128"/>
              </a:rPr>
              <a:t> </a:t>
            </a:r>
            <a:r>
              <a:rPr lang="pt-BR" altLang="zh-CN" sz="1800" b="1" smtClean="0">
                <a:latin typeface="Trebuchet MS" pitchFamily="34" charset="0"/>
                <a:ea typeface="宋体" charset="-122"/>
              </a:rPr>
              <a:t>Annex 2 to</a:t>
            </a:r>
            <a:r>
              <a:rPr lang="pt-BR" altLang="ja-JP" sz="1800" b="1" smtClean="0">
                <a:latin typeface="Trebuchet MS" pitchFamily="34" charset="0"/>
                <a:ea typeface="ＭＳ Ｐゴシック" charset="-128"/>
              </a:rPr>
              <a:t> d</a:t>
            </a:r>
            <a:r>
              <a:rPr lang="pt-BR" altLang="zh-CN" sz="1800" b="1" smtClean="0">
                <a:latin typeface="Trebuchet MS" pitchFamily="34" charset="0"/>
                <a:ea typeface="宋体" charset="-122"/>
              </a:rPr>
              <a:t>ocument 5A/601</a:t>
            </a:r>
            <a:r>
              <a:rPr lang="pt-BR" altLang="ja-JP" sz="1800" b="1" smtClean="0">
                <a:latin typeface="Trebuchet MS" pitchFamily="34" charset="0"/>
                <a:ea typeface="ＭＳ Ｐゴシック" charset="-128"/>
              </a:rPr>
              <a:t>)</a:t>
            </a:r>
          </a:p>
          <a:p>
            <a:pPr marL="990600" lvl="1" indent="-533400" eaLnBrk="1" hangingPunct="1">
              <a:buSzPct val="99000"/>
              <a:buFont typeface="Times" pitchFamily="18" charset="0"/>
              <a:buNone/>
            </a:pPr>
            <a:r>
              <a:rPr lang="pt-BR" altLang="ja-JP" sz="1800" b="1" smtClean="0">
                <a:latin typeface="Trebuchet MS" pitchFamily="34" charset="0"/>
                <a:ea typeface="ＭＳ Ｐゴシック" charset="-128"/>
                <a:sym typeface="Wingdings" pitchFamily="2" charset="2"/>
              </a:rPr>
              <a:t>	</a:t>
            </a:r>
            <a:r>
              <a:rPr lang="pt-BR" altLang="ja-JP" sz="1800" smtClean="0">
                <a:latin typeface="Trebuchet MS" pitchFamily="34" charset="0"/>
                <a:ea typeface="ＭＳ Ｐゴシック" charset="-128"/>
                <a:sym typeface="Wingdings" pitchFamily="2" charset="2"/>
              </a:rPr>
              <a:t></a:t>
            </a:r>
            <a:r>
              <a:rPr lang="pt-BR" altLang="ja-JP" sz="1800" b="1" smtClean="0">
                <a:latin typeface="Trebuchet MS" pitchFamily="34" charset="0"/>
                <a:ea typeface="ＭＳ Ｐゴシック" charset="-128"/>
              </a:rPr>
              <a:t> </a:t>
            </a:r>
            <a:r>
              <a:rPr lang="pt-BR" altLang="ja-JP" sz="1800" smtClean="0">
                <a:latin typeface="Trebuchet MS" pitchFamily="34" charset="0"/>
                <a:ea typeface="ＭＳ Ｐゴシック" charset="-128"/>
              </a:rPr>
              <a:t>No action required as OFDMA TDD WMAN is already included.</a:t>
            </a:r>
          </a:p>
          <a:p>
            <a:pPr marL="990600" lvl="1" indent="-533400" eaLnBrk="1" hangingPunct="1">
              <a:buSzPct val="99000"/>
              <a:buFont typeface="Times" pitchFamily="18" charset="0"/>
              <a:buAutoNum type="arabicParenR" startAt="2"/>
            </a:pPr>
            <a:r>
              <a:rPr lang="en-GB" altLang="ja-JP" sz="1800" smtClean="0">
                <a:latin typeface="Trebuchet MS" pitchFamily="34" charset="0"/>
                <a:ea typeface="ＭＳ Ｐゴシック" charset="-128"/>
              </a:rPr>
              <a:t>Liaison statement to external organizations on "Wide-area sensor and/or actuator network (WASN) systems" </a:t>
            </a:r>
            <a:br>
              <a:rPr lang="en-GB" altLang="ja-JP" sz="1800" smtClean="0">
                <a:latin typeface="Trebuchet MS" pitchFamily="34" charset="0"/>
                <a:ea typeface="ＭＳ Ｐゴシック" charset="-128"/>
              </a:rPr>
            </a:br>
            <a:r>
              <a:rPr lang="en-GB" altLang="ja-JP" sz="1800" smtClean="0">
                <a:latin typeface="Trebuchet MS" pitchFamily="34" charset="0"/>
                <a:ea typeface="ＭＳ Ｐゴシック" charset="-128"/>
              </a:rPr>
              <a:t>(</a:t>
            </a:r>
            <a:r>
              <a:rPr lang="en-GB" altLang="ja-JP" sz="1800" b="1" smtClean="0">
                <a:latin typeface="Trebuchet MS" pitchFamily="34" charset="0"/>
                <a:ea typeface="ＭＳ Ｐゴシック" charset="-128"/>
              </a:rPr>
              <a:t>Section 6.5 of Annex 2 to document 5A/601)</a:t>
            </a:r>
          </a:p>
          <a:p>
            <a:pPr marL="990600" lvl="1" indent="-533400" eaLnBrk="1" hangingPunct="1">
              <a:buSzPct val="99000"/>
              <a:buFont typeface="Times" pitchFamily="18" charset="0"/>
              <a:buNone/>
            </a:pPr>
            <a:r>
              <a:rPr lang="en-GB" altLang="ja-JP" sz="1800" b="1" smtClean="0">
                <a:latin typeface="Trebuchet MS" pitchFamily="34" charset="0"/>
                <a:ea typeface="ＭＳ Ｐゴシック" charset="-128"/>
                <a:sym typeface="Wingdings" pitchFamily="2" charset="2"/>
              </a:rPr>
              <a:t>	</a:t>
            </a:r>
            <a:r>
              <a:rPr lang="en-GB" altLang="ja-JP" sz="1800" smtClean="0">
                <a:latin typeface="Trebuchet MS" pitchFamily="34" charset="0"/>
                <a:ea typeface="ＭＳ Ｐゴシック" charset="-128"/>
                <a:sym typeface="Wingdings" pitchFamily="2" charset="2"/>
              </a:rPr>
              <a:t> ITU-R LG would like M2M TG to draw its attention to this topic. M2M TG may be requested to develop a contribution at the July meeting based on an outcome of the next WP 5A meeting.</a:t>
            </a:r>
            <a:endParaRPr lang="en-GB" altLang="ja-JP" sz="1800" smtClean="0">
              <a:latin typeface="Trebuchet MS" pitchFamily="34" charset="0"/>
              <a:ea typeface="ＭＳ Ｐゴシック" charset="-128"/>
            </a:endParaRPr>
          </a:p>
        </p:txBody>
      </p:sp>
      <p:sp>
        <p:nvSpPr>
          <p:cNvPr id="35842" name="Rectangle 1"/>
          <p:cNvSpPr txBox="1">
            <a:spLocks noChangeArrowheads="1"/>
          </p:cNvSpPr>
          <p:nvPr/>
        </p:nvSpPr>
        <p:spPr bwMode="auto">
          <a:xfrm>
            <a:off x="457200" y="223838"/>
            <a:ext cx="8229600" cy="698500"/>
          </a:xfrm>
          <a:prstGeom prst="rect">
            <a:avLst/>
          </a:prstGeom>
          <a:noFill/>
          <a:ln w="12700">
            <a:noFill/>
            <a:miter lim="800000"/>
            <a:headEnd/>
            <a:tailEnd/>
          </a:ln>
        </p:spPr>
        <p:txBody>
          <a:bodyPr rIns="40639"/>
          <a:lstStyle/>
          <a:p>
            <a:pPr marL="39688" algn="ctr"/>
            <a:r>
              <a:rPr kumimoji="0" lang="en-US" altLang="ja-JP" sz="3200" b="1">
                <a:solidFill>
                  <a:schemeClr val="tx1"/>
                </a:solidFill>
                <a:latin typeface="Trebuchet MS" pitchFamily="34" charset="0"/>
                <a:sym typeface="Times" pitchFamily="18" charset="0"/>
              </a:rPr>
              <a:t>Re WP 5A activities relevant to the WG</a:t>
            </a:r>
          </a:p>
        </p:txBody>
      </p:sp>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1"/>
          <p:cNvSpPr txBox="1">
            <a:spLocks noChangeArrowheads="1"/>
          </p:cNvSpPr>
          <p:nvPr/>
        </p:nvSpPr>
        <p:spPr bwMode="auto">
          <a:xfrm>
            <a:off x="457200" y="223838"/>
            <a:ext cx="8229600" cy="698500"/>
          </a:xfrm>
          <a:prstGeom prst="rect">
            <a:avLst/>
          </a:prstGeom>
          <a:noFill/>
          <a:ln w="12700">
            <a:miter lim="800000"/>
            <a:headEnd/>
            <a:tailEnd/>
          </a:ln>
        </p:spPr>
        <p:txBody>
          <a:bodyPr rIns="40639"/>
          <a:lstStyle/>
          <a:p>
            <a:pPr marL="39688" algn="ctr"/>
            <a:r>
              <a:rPr kumimoji="0" lang="en-US" altLang="ja-JP" sz="3200" b="1">
                <a:latin typeface="Trebuchet MS" pitchFamily="34" charset="0"/>
              </a:rPr>
              <a:t>Motion</a:t>
            </a:r>
            <a:endParaRPr kumimoji="0" lang="en-US" altLang="ja-JP" sz="3200" b="1" u="sng">
              <a:solidFill>
                <a:schemeClr val="tx1"/>
              </a:solidFill>
              <a:latin typeface="Trebuchet MS" pitchFamily="34" charset="0"/>
              <a:sym typeface="Times" pitchFamily="18" charset="0"/>
            </a:endParaRPr>
          </a:p>
        </p:txBody>
      </p:sp>
      <p:sp>
        <p:nvSpPr>
          <p:cNvPr id="7" name="Rectangle 2"/>
          <p:cNvSpPr txBox="1">
            <a:spLocks noChangeArrowheads="1"/>
          </p:cNvSpPr>
          <p:nvPr/>
        </p:nvSpPr>
        <p:spPr bwMode="auto">
          <a:xfrm>
            <a:off x="457200" y="914400"/>
            <a:ext cx="8229600" cy="5562600"/>
          </a:xfrm>
          <a:prstGeom prst="rect">
            <a:avLst/>
          </a:prstGeom>
          <a:noFill/>
          <a:ln w="12700">
            <a:miter lim="800000"/>
            <a:headEnd/>
            <a:tailEnd/>
          </a:ln>
        </p:spPr>
        <p:txBody>
          <a:bodyPr rIns="40639"/>
          <a:lstStyle/>
          <a:p>
            <a:pPr lvl="1" indent="-457200">
              <a:spcBef>
                <a:spcPts val="800"/>
              </a:spcBef>
              <a:buSzPct val="125000"/>
            </a:pPr>
            <a:r>
              <a:rPr kumimoji="0" lang="en-US" altLang="ja-JP" sz="2800" b="1">
                <a:solidFill>
                  <a:schemeClr val="tx1"/>
                </a:solidFill>
                <a:latin typeface="Trebuchet MS" pitchFamily="34" charset="0"/>
                <a:sym typeface="Times" pitchFamily="18" charset="0"/>
              </a:rPr>
              <a:t>	To approve the following document and authorize the WG Chair to forward it to its recipients subject to any editorial corrections including amendments to the cc list.</a:t>
            </a:r>
          </a:p>
          <a:p>
            <a:pPr lvl="1" indent="-457200">
              <a:spcBef>
                <a:spcPts val="800"/>
              </a:spcBef>
              <a:buFontTx/>
              <a:buAutoNum type="arabicParenR"/>
            </a:pPr>
            <a:r>
              <a:rPr kumimoji="0" lang="en-US" altLang="ja-JP" sz="2000" b="1" i="1">
                <a:solidFill>
                  <a:schemeClr val="tx1"/>
                </a:solidFill>
                <a:latin typeface="Trebuchet MS" pitchFamily="34" charset="0"/>
                <a:sym typeface="Times" pitchFamily="18" charset="0"/>
              </a:rPr>
              <a:t>IEEE L80216-11/0027 - [LS to WATO] Liaison statement concerning second WATO meeting</a:t>
            </a:r>
          </a:p>
          <a:p>
            <a:pPr lvl="1" indent="-457200">
              <a:spcBef>
                <a:spcPts val="800"/>
              </a:spcBef>
              <a:buFontTx/>
              <a:buAutoNum type="arabicParenR"/>
            </a:pPr>
            <a:endParaRPr kumimoji="0" lang="en-US" altLang="ja-JP" sz="2000">
              <a:solidFill>
                <a:schemeClr val="tx1"/>
              </a:solidFill>
              <a:latin typeface="Trebuchet MS" pitchFamily="34" charset="0"/>
              <a:sym typeface="Times" pitchFamily="18" charset="0"/>
            </a:endParaRPr>
          </a:p>
          <a:p>
            <a:pPr lvl="1" indent="-457200">
              <a:spcBef>
                <a:spcPts val="800"/>
              </a:spcBef>
              <a:buSzPct val="125000"/>
            </a:pPr>
            <a:endParaRPr kumimoji="0" lang="en-US" altLang="ja-JP" sz="2000" b="1">
              <a:solidFill>
                <a:schemeClr val="tx1"/>
              </a:solidFill>
              <a:latin typeface="Trebuchet MS" pitchFamily="34" charset="0"/>
              <a:sym typeface="Times" pitchFamily="18" charset="0"/>
            </a:endParaRPr>
          </a:p>
          <a:p>
            <a:pPr lvl="1" indent="-457200">
              <a:spcBef>
                <a:spcPts val="800"/>
              </a:spcBef>
              <a:buSzPct val="125000"/>
            </a:pPr>
            <a:r>
              <a:rPr kumimoji="0" lang="en-US" altLang="ja-JP" sz="2000" b="1">
                <a:solidFill>
                  <a:schemeClr val="tx1"/>
                </a:solidFill>
                <a:latin typeface="Trebuchet MS" pitchFamily="34" charset="0"/>
                <a:sym typeface="Times" pitchFamily="18" charset="0"/>
              </a:rPr>
              <a:t>Results (For/Against/Abstain): </a:t>
            </a:r>
          </a:p>
        </p:txBody>
      </p:sp>
    </p:spTree>
  </p:cSld>
  <p:clrMapOvr>
    <a:masterClrMapping/>
  </p:clrMapOvr>
  <p:transition/>
  <p:timing>
    <p:tnLst>
      <p:par>
        <p:cTn id="1" dur="indefinite" restart="never" nodeType="tmRoot"/>
      </p:par>
    </p:tnLst>
  </p:timing>
</p:sld>
</file>

<file path=ppt/theme/theme1.xml><?xml version="1.0" encoding="utf-8"?>
<a:theme xmlns:a="http://schemas.openxmlformats.org/drawingml/2006/main" name="Template - No Graphics">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 No Graphics">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 No Graphic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plate">
  <a:themeElements>
    <a:clrScheme name="">
      <a:dk1>
        <a:srgbClr val="000000"/>
      </a:dk1>
      <a:lt1>
        <a:srgbClr val="FFFFFF"/>
      </a:lt1>
      <a:dk2>
        <a:srgbClr val="000000"/>
      </a:dk2>
      <a:lt2>
        <a:srgbClr val="808080"/>
      </a:lt2>
      <a:accent1>
        <a:srgbClr val="00CC99"/>
      </a:accent1>
      <a:accent2>
        <a:srgbClr val="333399"/>
      </a:accent2>
      <a:accent3>
        <a:srgbClr val="FFFFFF"/>
      </a:accent3>
      <a:accent4>
        <a:srgbClr val="000000"/>
      </a:accent4>
      <a:accent5>
        <a:srgbClr val="AAE2CA"/>
      </a:accent5>
      <a:accent6>
        <a:srgbClr val="2D2D8A"/>
      </a:accent6>
      <a:hlink>
        <a:srgbClr val="009999"/>
      </a:hlink>
      <a:folHlink>
        <a:srgbClr val="99CC00"/>
      </a:folHlink>
    </a:clrScheme>
    <a:fontScheme name="Template">
      <a:majorFont>
        <a:latin typeface="Times"/>
        <a:ea typeface=""/>
        <a:cs typeface=""/>
      </a:majorFont>
      <a:minorFont>
        <a:latin typeface="Times"/>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spDef>
    <a:lnDef>
      <a:spPr bwMode="auto">
        <a:xfrm>
          <a:off x="0" y="0"/>
          <a:ext cx="1" cy="1"/>
        </a:xfrm>
        <a:custGeom>
          <a:avLst/>
          <a:gdLst/>
          <a:ahLst/>
          <a:cxnLst/>
          <a:rect l="0" t="0" r="0" b="0"/>
          <a:pathLst/>
        </a:custGeom>
        <a:solidFill>
          <a:srgbClr val="00CC99"/>
        </a:solidFill>
        <a:ln w="12700" cap="flat" cmpd="sng" algn="ctr">
          <a:solidFill>
            <a:srgbClr val="000000"/>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2400" b="0" i="0" u="none" strike="noStrike" cap="none" normalizeH="0" baseline="0" smtClean="0">
            <a:ln>
              <a:noFill/>
            </a:ln>
            <a:solidFill>
              <a:srgbClr val="000000"/>
            </a:solidFill>
            <a:effectLst/>
            <a:latin typeface="Times New Roman" pitchFamily="18" charset="0"/>
            <a:sym typeface="Times New Roman" pitchFamily="18" charset="0"/>
          </a:defRPr>
        </a:defPPr>
      </a:lstStyle>
    </a:lnDef>
  </a:objectDefaults>
  <a:extraClrSchemeLst>
    <a:extraClrScheme>
      <a:clrScheme name="Template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24857</TotalTime>
  <Pages>0</Pages>
  <Words>742</Words>
  <Characters>0</Characters>
  <Application>Microsoft Office PowerPoint</Application>
  <PresentationFormat>画面に合わせる (4:3)</PresentationFormat>
  <Lines>0</Lines>
  <Paragraphs>89</Paragraphs>
  <Slides>9</Slides>
  <Notes>1</Notes>
  <HiddenSlides>0</HiddenSlides>
  <MMClips>0</MMClips>
  <ScaleCrop>false</ScaleCrop>
  <HeadingPairs>
    <vt:vector size="6" baseType="variant">
      <vt:variant>
        <vt:lpstr>使用されているフォント</vt:lpstr>
      </vt:variant>
      <vt:variant>
        <vt:i4>8</vt:i4>
      </vt:variant>
      <vt:variant>
        <vt:lpstr>デザイン テンプレート</vt:lpstr>
      </vt:variant>
      <vt:variant>
        <vt:i4>2</vt:i4>
      </vt:variant>
      <vt:variant>
        <vt:lpstr>スライド タイトル</vt:lpstr>
      </vt:variant>
      <vt:variant>
        <vt:i4>9</vt:i4>
      </vt:variant>
    </vt:vector>
  </HeadingPairs>
  <TitlesOfParts>
    <vt:vector size="19" baseType="lpstr">
      <vt:lpstr>Times New Roman</vt:lpstr>
      <vt:lpstr>ＭＳ Ｐゴシック</vt:lpstr>
      <vt:lpstr>Arial</vt:lpstr>
      <vt:lpstr>Times</vt:lpstr>
      <vt:lpstr>Calibri</vt:lpstr>
      <vt:lpstr>Trebuchet MS</vt:lpstr>
      <vt:lpstr>Wingdings</vt:lpstr>
      <vt:lpstr>宋体</vt:lpstr>
      <vt:lpstr>Template - No Graphics</vt:lpstr>
      <vt:lpstr>Template</vt:lpstr>
      <vt:lpstr>スライド 1</vt:lpstr>
      <vt:lpstr>ITU-R Liaison Group Report -  Session #73 Closing Plenary</vt:lpstr>
      <vt:lpstr>スライド 3</vt:lpstr>
      <vt:lpstr>Input Documents for Session #73</vt:lpstr>
      <vt:lpstr>Objectives for Session #73</vt:lpstr>
      <vt:lpstr>スライド 6</vt:lpstr>
      <vt:lpstr>スライド 7</vt:lpstr>
      <vt:lpstr>スライド 8</vt:lpstr>
      <vt:lpstr>スライド 9</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No Slide Title</dc:title>
  <dc:creator>Roger Marks</dc:creator>
  <cp:lastModifiedBy>　</cp:lastModifiedBy>
  <cp:revision>497</cp:revision>
  <dcterms:modified xsi:type="dcterms:W3CDTF">2011-05-19T21:35:46Z</dcterms:modified>
</cp:coreProperties>
</file>