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60" r:id="rId4"/>
    <p:sldId id="267" r:id="rId5"/>
    <p:sldId id="284" r:id="rId6"/>
    <p:sldId id="282" r:id="rId7"/>
    <p:sldId id="283" r:id="rId8"/>
    <p:sldId id="288" r:id="rId9"/>
    <p:sldId id="287" r:id="rId10"/>
    <p:sldId id="286" r:id="rId11"/>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8826" autoAdjust="0"/>
  </p:normalViewPr>
  <p:slideViewPr>
    <p:cSldViewPr>
      <p:cViewPr varScale="1">
        <p:scale>
          <a:sx n="71" d="100"/>
          <a:sy n="71" d="100"/>
        </p:scale>
        <p:origin x="-40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5/20/2011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Slide Number Placeholder 3"/>
          <p:cNvSpPr>
            <a:spLocks noGrp="1"/>
          </p:cNvSpPr>
          <p:nvPr>
            <p:ph type="sldNum" sz="quarter" idx="5"/>
          </p:nvPr>
        </p:nvSpPr>
        <p:spPr bwMode="auto">
          <a:ln>
            <a:miter lim="800000"/>
            <a:headEnd/>
            <a:tailEnd/>
          </a:ln>
        </p:spPr>
        <p:txBody>
          <a:bodyPr/>
          <a:lstStyle/>
          <a:p>
            <a:pPr>
              <a:defRPr/>
            </a:pPr>
            <a:fld id="{A7203B9B-EFB4-437B-8B6E-5A68A540AA3D}" type="slidenum">
              <a:rPr lang="en-US" altLang="ja-JP" smtClean="0"/>
              <a:pPr>
                <a:defRPr/>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a:solidFill>
                  <a:schemeClr val="tx1"/>
                </a:solidFill>
                <a:cs typeface="Times New Roman" pitchFamily="18" charset="0"/>
              </a:rPr>
              <a:t>ITU-R Liaison Group Report - Session #73 Closing Plenary</a:t>
            </a:r>
          </a:p>
          <a:p>
            <a:pPr marL="382588" algn="ctr"/>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b="1">
                <a:solidFill>
                  <a:schemeClr val="tx1"/>
                </a:solidFill>
                <a:latin typeface="Times" pitchFamily="18" charset="0"/>
                <a:cs typeface="Times" pitchFamily="18" charset="0"/>
                <a:sym typeface="Times" pitchFamily="18" charset="0"/>
              </a:rPr>
              <a:t>IEEE 802.16 Presentation Submission Template (Rev. 9)</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Document Number:</a:t>
            </a:r>
          </a:p>
          <a:p>
            <a:pPr marL="382588"/>
            <a:r>
              <a:rPr kumimoji="0" lang="en-US" altLang="ja-JP" sz="1200">
                <a:solidFill>
                  <a:schemeClr val="tx1"/>
                </a:solidFill>
                <a:latin typeface="Times" pitchFamily="18" charset="0"/>
                <a:cs typeface="Times" pitchFamily="18" charset="0"/>
                <a:sym typeface="Times" pitchFamily="18" charset="0"/>
              </a:rPr>
              <a:t>IEEE L802.16-11/0029</a:t>
            </a:r>
          </a:p>
          <a:p>
            <a:pPr marL="382588"/>
            <a:r>
              <a:rPr kumimoji="0" lang="en-US" altLang="ja-JP" sz="1200">
                <a:solidFill>
                  <a:schemeClr val="tx1"/>
                </a:solidFill>
                <a:latin typeface="Times" pitchFamily="18" charset="0"/>
                <a:cs typeface="Times" pitchFamily="18" charset="0"/>
                <a:sym typeface="Times" pitchFamily="18" charset="0"/>
              </a:rPr>
              <a:t>Date Submitted:</a:t>
            </a:r>
          </a:p>
          <a:p>
            <a:pPr marL="382588"/>
            <a:r>
              <a:rPr kumimoji="0" lang="en-US" altLang="ja-JP" sz="1200">
                <a:solidFill>
                  <a:schemeClr val="tx1"/>
                </a:solidFill>
                <a:latin typeface="Times" pitchFamily="18" charset="0"/>
                <a:cs typeface="Times" pitchFamily="18" charset="0"/>
                <a:sym typeface="Times" pitchFamily="18" charset="0"/>
              </a:rPr>
              <a:t>2011-05-19</a:t>
            </a:r>
          </a:p>
          <a:p>
            <a:pPr marL="382588"/>
            <a:r>
              <a:rPr kumimoji="0" lang="en-US" altLang="ja-JP" sz="1200">
                <a:solidFill>
                  <a:schemeClr val="tx1"/>
                </a:solidFill>
                <a:latin typeface="Times" pitchFamily="18" charset="0"/>
                <a:cs typeface="Times" pitchFamily="18" charset="0"/>
                <a:sym typeface="Times" pitchFamily="18" charset="0"/>
              </a:rPr>
              <a:t>Source:</a:t>
            </a:r>
          </a:p>
          <a:p>
            <a:pPr marL="382588"/>
            <a:r>
              <a:rPr kumimoji="0" lang="en-US" altLang="ja-JP" sz="1200">
                <a:solidFill>
                  <a:schemeClr val="tx1"/>
                </a:solidFill>
                <a:latin typeface="Times" pitchFamily="18" charset="0"/>
                <a:cs typeface="Times" pitchFamily="18" charset="0"/>
                <a:sym typeface="Times" pitchFamily="18" charset="0"/>
              </a:rPr>
              <a:t>Takashi Shono			Voice:	+81 3 6268 4665</a:t>
            </a:r>
          </a:p>
          <a:p>
            <a:pPr marL="382588"/>
            <a:r>
              <a:rPr kumimoji="0" lang="en-US" altLang="ja-JP" sz="1200">
                <a:solidFill>
                  <a:schemeClr val="tx1"/>
                </a:solidFill>
                <a:latin typeface="Times" pitchFamily="18" charset="0"/>
                <a:cs typeface="Times" pitchFamily="18" charset="0"/>
                <a:sym typeface="Times" pitchFamily="18" charset="0"/>
              </a:rPr>
              <a:t>Intel Corporation			E-mail:	takashi.shono@intel.com</a:t>
            </a:r>
          </a:p>
          <a:p>
            <a:pPr marL="382588"/>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a:solidFill>
                  <a:schemeClr val="tx1"/>
                </a:solidFill>
                <a:latin typeface="Times" pitchFamily="18" charset="0"/>
                <a:cs typeface="Times" pitchFamily="18" charset="0"/>
                <a:sym typeface="Times" pitchFamily="18" charset="0"/>
              </a:rPr>
              <a:t>Venue:</a:t>
            </a:r>
          </a:p>
          <a:p>
            <a:pPr marL="382588"/>
            <a:r>
              <a:rPr kumimoji="0" lang="en-US" altLang="ja-JP" sz="1200">
                <a:solidFill>
                  <a:schemeClr val="tx1"/>
                </a:solidFill>
                <a:latin typeface="Times" pitchFamily="18" charset="0"/>
                <a:cs typeface="Times" pitchFamily="18" charset="0"/>
                <a:sym typeface="Times" pitchFamily="18" charset="0"/>
              </a:rPr>
              <a:t>IEEE 802.16 Session #73, WG Closing Plenary</a:t>
            </a:r>
          </a:p>
          <a:p>
            <a:pPr marL="382588"/>
            <a:r>
              <a:rPr kumimoji="0" lang="en-US" altLang="ja-JP" sz="1200">
                <a:solidFill>
                  <a:schemeClr val="tx1"/>
                </a:solidFill>
                <a:latin typeface="Times" pitchFamily="18" charset="0"/>
                <a:cs typeface="Times" pitchFamily="18" charset="0"/>
                <a:sym typeface="Times" pitchFamily="18" charset="0"/>
              </a:rPr>
              <a:t>Base Contribution:</a:t>
            </a:r>
          </a:p>
          <a:p>
            <a:pPr marL="382588"/>
            <a:r>
              <a:rPr kumimoji="0" lang="en-US" altLang="ja-JP" sz="1200">
                <a:solidFill>
                  <a:schemeClr val="tx1"/>
                </a:solidFill>
                <a:latin typeface="Times" pitchFamily="18" charset="0"/>
                <a:cs typeface="Times" pitchFamily="18" charset="0"/>
                <a:sym typeface="Times" pitchFamily="18" charset="0"/>
              </a:rPr>
              <a:t>None.</a:t>
            </a:r>
          </a:p>
          <a:p>
            <a:pPr marL="382588"/>
            <a:r>
              <a:rPr kumimoji="0" lang="en-US" altLang="ja-JP" sz="1200">
                <a:solidFill>
                  <a:schemeClr val="tx1"/>
                </a:solidFill>
                <a:latin typeface="Times" pitchFamily="18" charset="0"/>
                <a:cs typeface="Times" pitchFamily="18" charset="0"/>
                <a:sym typeface="Times" pitchFamily="18" charset="0"/>
              </a:rPr>
              <a:t>Purpose:</a:t>
            </a:r>
          </a:p>
          <a:p>
            <a:pPr marL="382588"/>
            <a:r>
              <a:rPr kumimoji="0" lang="en-US" altLang="ja-JP" sz="120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a:solidFill>
                  <a:schemeClr val="tx1"/>
                </a:solidFill>
                <a:latin typeface="Times" pitchFamily="18" charset="0"/>
                <a:cs typeface="Times" pitchFamily="18" charset="0"/>
                <a:sym typeface="Times" pitchFamily="18" charset="0"/>
              </a:rPr>
              <a:t>Notice:</a:t>
            </a:r>
          </a:p>
          <a:p>
            <a:pPr marL="382588"/>
            <a:r>
              <a:rPr kumimoji="0" lang="en-US" altLang="ja-JP" sz="1000" i="1">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a:solidFill>
                  <a:schemeClr val="tx1"/>
                </a:solidFill>
                <a:latin typeface="Times" pitchFamily="18" charset="0"/>
                <a:cs typeface="Times" pitchFamily="18" charset="0"/>
                <a:sym typeface="Times" pitchFamily="18" charset="0"/>
              </a:rPr>
              <a:t>Release:</a:t>
            </a:r>
          </a:p>
          <a:p>
            <a:pPr marL="382588"/>
            <a:r>
              <a:rPr kumimoji="0" lang="en-US" altLang="ja-JP" sz="100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Patent Policy:</a:t>
            </a:r>
          </a:p>
          <a:p>
            <a:pPr marL="382588"/>
            <a:r>
              <a:rPr kumimoji="0" lang="en-US" altLang="ja-JP" sz="100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a:solidFill>
                  <a:schemeClr val="tx1"/>
                </a:solidFill>
                <a:latin typeface="Times" pitchFamily="18" charset="0"/>
                <a:cs typeface="Times" pitchFamily="18" charset="0"/>
                <a:sym typeface="Times" pitchFamily="18" charset="0"/>
              </a:rPr>
              <a:t>&lt;</a:t>
            </a:r>
            <a:r>
              <a:rPr kumimoji="0" lang="en-US" altLang="ja-JP" sz="1000" u="sng">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a:solidFill>
                  <a:srgbClr val="0000FF"/>
                </a:solidFill>
                <a:latin typeface="Times" pitchFamily="18" charset="0"/>
                <a:cs typeface="Times" pitchFamily="18" charset="0"/>
                <a:sym typeface="Times" pitchFamily="18" charset="0"/>
              </a:rPr>
              <a:t>.html#6</a:t>
            </a:r>
            <a:r>
              <a:rPr kumimoji="0" lang="en-US" altLang="ja-JP" sz="1000">
                <a:solidFill>
                  <a:schemeClr val="tx1"/>
                </a:solidFill>
                <a:latin typeface="Times" pitchFamily="18" charset="0"/>
                <a:cs typeface="Times" pitchFamily="18" charset="0"/>
                <a:sym typeface="Times" pitchFamily="18" charset="0"/>
              </a:rPr>
              <a:t>&gt; and &lt;</a:t>
            </a:r>
            <a:r>
              <a:rPr kumimoji="0" lang="en-US" altLang="ja-JP" sz="1000" u="sng">
                <a:solidFill>
                  <a:srgbClr val="0000FF"/>
                </a:solidFill>
                <a:latin typeface="Times" pitchFamily="18" charset="0"/>
                <a:cs typeface="Times" pitchFamily="18" charset="0"/>
                <a:sym typeface="Times" pitchFamily="18" charset="0"/>
              </a:rPr>
              <a:t>http://standards.ieee.org/guides/</a:t>
            </a:r>
            <a:r>
              <a:rPr kumimoji="0" lang="en-US" altLang="ja-JP" sz="1000" u="sng">
                <a:solidFill>
                  <a:srgbClr val="0000FF"/>
                </a:solidFill>
                <a:latin typeface="Times" pitchFamily="18" charset="0"/>
                <a:cs typeface="Times" pitchFamily="18" charset="0"/>
                <a:sym typeface="Times" pitchFamily="18" charset="0"/>
                <a:hlinkClick r:id="rId2"/>
              </a:rPr>
              <a:t>o</a:t>
            </a:r>
            <a:r>
              <a:rPr kumimoji="0" lang="en-US" altLang="ja-JP" sz="1000" u="sng">
                <a:solidFill>
                  <a:srgbClr val="0000FF"/>
                </a:solidFill>
                <a:latin typeface="Times" pitchFamily="18" charset="0"/>
                <a:cs typeface="Times" pitchFamily="18" charset="0"/>
                <a:sym typeface="Times" pitchFamily="18" charset="0"/>
              </a:rPr>
              <a:t>p</a:t>
            </a:r>
            <a:r>
              <a:rPr kumimoji="0" lang="en-US" altLang="ja-JP" sz="1000" u="sng">
                <a:solidFill>
                  <a:srgbClr val="0000FF"/>
                </a:solidFill>
                <a:latin typeface="Times" pitchFamily="18" charset="0"/>
                <a:cs typeface="Times" pitchFamily="18" charset="0"/>
                <a:sym typeface="Times" pitchFamily="18" charset="0"/>
                <a:hlinkClick r:id="rId2"/>
              </a:rPr>
              <a:t>man/se</a:t>
            </a:r>
            <a:r>
              <a:rPr kumimoji="0" lang="en-US" altLang="ja-JP" sz="1000" u="sng">
                <a:solidFill>
                  <a:srgbClr val="0000FF"/>
                </a:solidFill>
                <a:latin typeface="Times" pitchFamily="18" charset="0"/>
                <a:cs typeface="Times" pitchFamily="18" charset="0"/>
                <a:sym typeface="Times" pitchFamily="18" charset="0"/>
              </a:rPr>
              <a:t>ct6.html#6.3</a:t>
            </a:r>
            <a:r>
              <a:rPr kumimoji="0" lang="en-US" altLang="ja-JP" sz="1000">
                <a:solidFill>
                  <a:schemeClr val="tx1"/>
                </a:solidFill>
                <a:latin typeface="Times" pitchFamily="18" charset="0"/>
                <a:cs typeface="Times" pitchFamily="18" charset="0"/>
                <a:sym typeface="Times" pitchFamily="18" charset="0"/>
              </a:rPr>
              <a:t>&gt;</a:t>
            </a:r>
            <a:r>
              <a:rPr kumimoji="0" lang="en-US" altLang="ja-JP" sz="1000">
                <a:solidFill>
                  <a:schemeClr val="tx1"/>
                </a:solidFill>
                <a:latin typeface="Times" pitchFamily="18" charset="0"/>
                <a:cs typeface="Times" pitchFamily="18" charset="0"/>
                <a:sym typeface="Times" pitchFamily="18" charset="0"/>
                <a:hlinkClick r:id="rId3"/>
              </a:rPr>
              <a:t>.</a:t>
            </a:r>
          </a:p>
          <a:p>
            <a:pPr marL="382588"/>
            <a:r>
              <a:rPr kumimoji="0" lang="en-US" altLang="ja-JP" sz="100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a:solidFill>
                  <a:srgbClr val="0000FF"/>
                </a:solidFill>
                <a:latin typeface="Times" pitchFamily="18" charset="0"/>
                <a:cs typeface="Times" pitchFamily="18" charset="0"/>
                <a:sym typeface="Times" pitchFamily="18" charset="0"/>
                <a:hlinkClick r:id="rId3"/>
              </a:rPr>
              <a:t>ht</a:t>
            </a:r>
            <a:r>
              <a:rPr kumimoji="0" lang="en-US" altLang="ja-JP" sz="1000" u="sng">
                <a:solidFill>
                  <a:srgbClr val="0000FF"/>
                </a:solidFill>
                <a:latin typeface="Times" pitchFamily="18" charset="0"/>
                <a:cs typeface="Times" pitchFamily="18" charset="0"/>
                <a:sym typeface="Times" pitchFamily="18" charset="0"/>
              </a:rPr>
              <a:t>tp://standards.ieee.org/board/pat/pat-m</a:t>
            </a:r>
            <a:r>
              <a:rPr kumimoji="0" lang="en-US" altLang="ja-JP" sz="1000" u="sng">
                <a:solidFill>
                  <a:srgbClr val="0000FF"/>
                </a:solidFill>
                <a:latin typeface="Times" pitchFamily="18" charset="0"/>
                <a:cs typeface="Times" pitchFamily="18" charset="0"/>
                <a:sym typeface="Times" pitchFamily="18" charset="0"/>
                <a:hlinkClick r:id="rId3"/>
              </a:rPr>
              <a:t>ateri</a:t>
            </a:r>
            <a:r>
              <a:rPr kumimoji="0" lang="en-US" altLang="ja-JP" sz="1000" u="sng">
                <a:solidFill>
                  <a:srgbClr val="0000FF"/>
                </a:solidFill>
                <a:latin typeface="Times" pitchFamily="18" charset="0"/>
                <a:cs typeface="Times" pitchFamily="18" charset="0"/>
                <a:sym typeface="Times" pitchFamily="18" charset="0"/>
              </a:rPr>
              <a:t>al.ht</a:t>
            </a:r>
            <a:r>
              <a:rPr kumimoji="0" lang="en-US" altLang="ja-JP" sz="1000" u="sng">
                <a:solidFill>
                  <a:srgbClr val="0000FF"/>
                </a:solidFill>
                <a:latin typeface="Times" pitchFamily="18" charset="0"/>
                <a:cs typeface="Times" pitchFamily="18" charset="0"/>
                <a:sym typeface="Times" pitchFamily="18" charset="0"/>
                <a:hlinkClick r:id="rId3"/>
              </a:rPr>
              <a:t>ml</a:t>
            </a:r>
            <a:r>
              <a:rPr kumimoji="0" lang="en-US" altLang="ja-JP" sz="1000">
                <a:solidFill>
                  <a:schemeClr val="tx1"/>
                </a:solidFill>
                <a:latin typeface="Times" pitchFamily="18" charset="0"/>
                <a:cs typeface="Times" pitchFamily="18" charset="0"/>
                <a:sym typeface="Times" pitchFamily="18" charset="0"/>
                <a:hlinkClick r:id="rId3"/>
              </a:rPr>
              <a:t>&gt; and &lt;</a:t>
            </a:r>
            <a:r>
              <a:rPr kumimoji="0" lang="en-US" altLang="ja-JP" sz="1000" u="sng">
                <a:solidFill>
                  <a:srgbClr val="0000FF"/>
                </a:solidFill>
                <a:latin typeface="Times" pitchFamily="18" charset="0"/>
                <a:cs typeface="Times" pitchFamily="18" charset="0"/>
                <a:sym typeface="Times" pitchFamily="18" charset="0"/>
              </a:rPr>
              <a:t>http://standards.ieee.org/board/pat </a:t>
            </a:r>
            <a:r>
              <a:rPr kumimoji="0" lang="en-US" altLang="ja-JP" sz="100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smtClean="0">
                <a:latin typeface="Trebuchet MS" pitchFamily="34" charset="0"/>
                <a:ea typeface="ＭＳ Ｐゴシック" charset="-128"/>
                <a:cs typeface="Arial" charset="0"/>
                <a:sym typeface="Arial" charset="0"/>
              </a:rPr>
              <a:t>ITU-R Liaison Group Report - </a:t>
            </a:r>
            <a:br>
              <a:rPr lang="en-US" altLang="ja-JP" sz="3600" b="1" smtClean="0">
                <a:latin typeface="Trebuchet MS" pitchFamily="34" charset="0"/>
                <a:ea typeface="ＭＳ Ｐゴシック" charset="-128"/>
                <a:cs typeface="Arial" charset="0"/>
                <a:sym typeface="Arial" charset="0"/>
              </a:rPr>
            </a:br>
            <a:r>
              <a:rPr lang="en-US" altLang="ja-JP" sz="3600" b="1" smtClean="0">
                <a:latin typeface="Trebuchet MS" pitchFamily="34" charset="0"/>
                <a:ea typeface="ＭＳ Ｐゴシック" charset="-128"/>
                <a:cs typeface="Arial" charset="0"/>
                <a:sym typeface="Arial" charset="0"/>
              </a:rPr>
              <a:t>Session #73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cs typeface="Arial" charset="0"/>
                <a:sym typeface="Arial" charset="0"/>
              </a:rPr>
              <a:t>Takashi Shono</a:t>
            </a: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z="2400" smtClean="0">
                <a:latin typeface="Trebuchet MS" pitchFamily="34" charset="0"/>
                <a:ea typeface="ＭＳ Ｐゴシック" charset="-128"/>
                <a:sym typeface="Arial" charset="0"/>
              </a:rPr>
              <a:t>Chair, 802.16 ITU-R Liaison Group</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IEEE 802.16 WG Session #73</a:t>
            </a: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Lake Louise, Canada, 16-19 May 2011</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i="1" smtClean="0">
              <a:latin typeface="Trebuchet MS" pitchFamily="34" charset="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and follow workplan of L802.16-10/0017r7</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liaisons, and prepare responses and any other output documents to external organizations as necessary</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Update workplan</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Input Documents for Session #73</a:t>
            </a:r>
          </a:p>
        </p:txBody>
      </p:sp>
      <p:sp>
        <p:nvSpPr>
          <p:cNvPr id="4099" name="Rectangle 2"/>
          <p:cNvSpPr>
            <a:spLocks noGrp="1" noChangeArrowheads="1"/>
          </p:cNvSpPr>
          <p:nvPr>
            <p:ph type="body" idx="1"/>
          </p:nvPr>
        </p:nvSpPr>
        <p:spPr bwMode="auto">
          <a:xfrm>
            <a:off x="457200" y="914400"/>
            <a:ext cx="8229600" cy="5562600"/>
          </a:xfrm>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charset="0"/>
              <a:buNone/>
              <a:defRPr/>
            </a:pPr>
            <a:r>
              <a:rPr lang="en-US" altLang="ja-JP" sz="2200" b="1" u="sng" dirty="0" smtClean="0">
                <a:latin typeface="Trebuchet MS" pitchFamily="34" charset="0"/>
                <a:ea typeface="ＭＳ Ｐゴシック" pitchFamily="50" charset="-128"/>
                <a:sym typeface="Times" charset="0"/>
              </a:rPr>
              <a:t>Liaisons</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IEEE L802.16-11/0023 and L802.16-11/0024 (From ITU-R WP 5D)</a:t>
            </a:r>
          </a:p>
          <a:p>
            <a:pPr marL="0" lvl="1" indent="0" eaLnBrk="1" hangingPunct="1">
              <a:spcBef>
                <a:spcPts val="0"/>
              </a:spcBef>
              <a:buFont typeface="Times" charset="0"/>
              <a:buNone/>
              <a:defRPr/>
            </a:pPr>
            <a:r>
              <a:rPr lang="en-US" altLang="ja-JP" sz="1600" i="1" dirty="0" smtClean="0">
                <a:latin typeface="Trebuchet MS" pitchFamily="34" charset="0"/>
                <a:ea typeface="ＭＳ Ｐゴシック" pitchFamily="50" charset="-128"/>
                <a:sym typeface="Times" charset="0"/>
              </a:rPr>
              <a:t>Liaison </a:t>
            </a:r>
            <a:r>
              <a:rPr lang="en-US" altLang="ja-JP" sz="1600" i="1" dirty="0">
                <a:latin typeface="Trebuchet MS" pitchFamily="34" charset="0"/>
                <a:ea typeface="ＭＳ Ｐゴシック" pitchFamily="50" charset="-128"/>
                <a:sym typeface="Times" charset="0"/>
              </a:rPr>
              <a:t>statement to the GCS proponents and </a:t>
            </a:r>
            <a:r>
              <a:rPr lang="en-US" altLang="ja-JP" sz="1600" i="1" dirty="0" smtClean="0">
                <a:latin typeface="Trebuchet MS" pitchFamily="34" charset="0"/>
                <a:ea typeface="ＭＳ Ｐゴシック" pitchFamily="50" charset="-128"/>
                <a:sym typeface="Times" charset="0"/>
              </a:rPr>
              <a:t>authorized </a:t>
            </a:r>
            <a:r>
              <a:rPr lang="en-US" altLang="ja-JP" sz="1600" i="1" dirty="0">
                <a:latin typeface="Trebuchet MS" pitchFamily="34" charset="0"/>
                <a:ea typeface="ＭＳ Ｐゴシック" pitchFamily="50" charset="-128"/>
                <a:sym typeface="Times" charset="0"/>
              </a:rPr>
              <a:t>transposing organizations on the completion of Rec. ITU-R M.[IMT.RSPEC</a:t>
            </a:r>
            <a:r>
              <a:rPr lang="en-US" altLang="ja-JP" sz="1600" i="1" dirty="0" smtClean="0">
                <a:latin typeface="Trebuchet MS" pitchFamily="34" charset="0"/>
                <a:ea typeface="ＭＳ Ｐゴシック" pitchFamily="50" charset="-128"/>
                <a:sym typeface="Times" charset="0"/>
              </a:rPr>
              <a:t>] </a:t>
            </a:r>
            <a:r>
              <a:rPr lang="en-US" altLang="ja-JP" sz="1600" i="1" dirty="0">
                <a:latin typeface="Trebuchet MS" pitchFamily="34" charset="0"/>
                <a:ea typeface="ＭＳ Ｐゴシック" pitchFamily="50" charset="-128"/>
                <a:sym typeface="Times" charset="0"/>
              </a:rPr>
              <a:t>(</a:t>
            </a:r>
            <a:r>
              <a:rPr lang="en-US" altLang="ja-JP" sz="1600" i="1" dirty="0" smtClean="0">
                <a:latin typeface="Trebuchet MS" pitchFamily="34" charset="0"/>
                <a:ea typeface="ＭＳ Ｐゴシック" pitchFamily="50" charset="-128"/>
                <a:sym typeface="Times" charset="0"/>
              </a:rPr>
              <a:t>2011-04-26)</a:t>
            </a:r>
          </a:p>
          <a:p>
            <a:pPr marL="342900" eaLnBrk="1" hangingPunct="1">
              <a:buSzPct val="125000"/>
              <a:buFont typeface="Times" charset="0"/>
              <a:buChar char="•"/>
              <a:defRPr/>
            </a:pPr>
            <a:r>
              <a:rPr lang="en-US" altLang="ja-JP" sz="1600" b="1" dirty="0">
                <a:latin typeface="Trebuchet MS" pitchFamily="34" charset="0"/>
                <a:ea typeface="ＭＳ Ｐゴシック" pitchFamily="50" charset="-128"/>
                <a:sym typeface="Times" charset="0"/>
              </a:rPr>
              <a:t>IEEE </a:t>
            </a:r>
            <a:r>
              <a:rPr lang="en-US" altLang="ja-JP" sz="1600" b="1" dirty="0" smtClean="0">
                <a:latin typeface="Trebuchet MS" pitchFamily="34" charset="0"/>
                <a:ea typeface="ＭＳ Ｐゴシック" pitchFamily="50" charset="-128"/>
                <a:sym typeface="Times" charset="0"/>
              </a:rPr>
              <a:t>L802.16-11/0024 </a:t>
            </a:r>
            <a:r>
              <a:rPr lang="en-US" altLang="ja-JP" sz="1600" b="1" dirty="0">
                <a:latin typeface="Trebuchet MS" pitchFamily="34" charset="0"/>
                <a:ea typeface="ＭＳ Ｐゴシック" pitchFamily="50" charset="-128"/>
                <a:sym typeface="Times" charset="0"/>
              </a:rPr>
              <a:t>(From ITU-R WP 5D)</a:t>
            </a:r>
          </a:p>
          <a:p>
            <a:pPr marL="0" lvl="1" indent="0" eaLnBrk="1" hangingPunct="1">
              <a:spcBef>
                <a:spcPts val="0"/>
              </a:spcBef>
              <a:buFont typeface="Times" charset="0"/>
              <a:buNone/>
              <a:defRPr/>
            </a:pPr>
            <a:r>
              <a:rPr lang="fr-FR" altLang="ja-JP" sz="1600" i="1" dirty="0" smtClean="0">
                <a:latin typeface="Trebuchet MS" pitchFamily="34" charset="0"/>
                <a:ea typeface="ＭＳ Ｐゴシック" pitchFamily="50" charset="-128"/>
                <a:sym typeface="Times" charset="0"/>
              </a:rPr>
              <a:t>Liaison </a:t>
            </a:r>
            <a:r>
              <a:rPr lang="fr-FR" altLang="ja-JP" sz="1600" i="1" dirty="0" err="1" smtClean="0">
                <a:latin typeface="Trebuchet MS" pitchFamily="34" charset="0"/>
                <a:ea typeface="ＭＳ Ｐゴシック" pitchFamily="50" charset="-128"/>
                <a:sym typeface="Times" charset="0"/>
              </a:rPr>
              <a:t>statement</a:t>
            </a:r>
            <a:r>
              <a:rPr lang="fr-FR" altLang="ja-JP" sz="1600" i="1" dirty="0" smtClean="0">
                <a:latin typeface="Trebuchet MS" pitchFamily="34" charset="0"/>
                <a:ea typeface="ＭＳ Ｐゴシック" pitchFamily="50" charset="-128"/>
                <a:sym typeface="Times" charset="0"/>
              </a:rPr>
              <a:t> to </a:t>
            </a:r>
            <a:r>
              <a:rPr lang="fr-FR" altLang="ja-JP" sz="1600" i="1" dirty="0" err="1" smtClean="0">
                <a:latin typeface="Trebuchet MS" pitchFamily="34" charset="0"/>
                <a:ea typeface="ＭＳ Ｐゴシック" pitchFamily="50" charset="-128"/>
                <a:sym typeface="Times" charset="0"/>
              </a:rPr>
              <a:t>external</a:t>
            </a:r>
            <a:r>
              <a:rPr lang="fr-FR" altLang="ja-JP" sz="1600" i="1" dirty="0" smtClean="0">
                <a:latin typeface="Trebuchet MS" pitchFamily="34" charset="0"/>
                <a:ea typeface="ＭＳ Ｐゴシック" pitchFamily="50" charset="-128"/>
                <a:sym typeface="Times" charset="0"/>
              </a:rPr>
              <a:t> organisations on </a:t>
            </a:r>
            <a:r>
              <a:rPr lang="en-US" altLang="ja-JP" sz="1600" i="1" dirty="0" smtClean="0">
                <a:latin typeface="Trebuchet MS" pitchFamily="34" charset="0"/>
                <a:ea typeface="ＭＳ Ｐゴシック" pitchFamily="50" charset="-128"/>
                <a:sym typeface="Times" charset="0"/>
              </a:rPr>
              <a:t>Status </a:t>
            </a:r>
            <a:r>
              <a:rPr lang="en-US" altLang="ja-JP" sz="1600" i="1" dirty="0">
                <a:latin typeface="Trebuchet MS" pitchFamily="34" charset="0"/>
                <a:ea typeface="ＭＳ Ｐゴシック" pitchFamily="50" charset="-128"/>
                <a:sym typeface="Times" charset="0"/>
              </a:rPr>
              <a:t>Update on Revision of Recommendations ITU-R M.1580-3 and </a:t>
            </a:r>
            <a:r>
              <a:rPr lang="en-US" altLang="ja-JP" sz="1600" i="1" dirty="0" smtClean="0">
                <a:latin typeface="Trebuchet MS" pitchFamily="34" charset="0"/>
                <a:ea typeface="ＭＳ Ｐゴシック" pitchFamily="50" charset="-128"/>
                <a:sym typeface="Times" charset="0"/>
              </a:rPr>
              <a:t>M.1581-3 </a:t>
            </a:r>
            <a:r>
              <a:rPr lang="en-US" altLang="ja-JP" sz="1600" i="1" dirty="0">
                <a:latin typeface="Trebuchet MS" pitchFamily="34" charset="0"/>
                <a:ea typeface="ＭＳ Ｐゴシック" pitchFamily="50" charset="-128"/>
                <a:sym typeface="Times" charset="0"/>
              </a:rPr>
              <a:t>(2011-04-26</a:t>
            </a:r>
            <a:r>
              <a:rPr lang="en-US" altLang="ja-JP" sz="1600" i="1" dirty="0" smtClean="0">
                <a:latin typeface="Trebuchet MS" pitchFamily="34" charset="0"/>
                <a:ea typeface="ＭＳ Ｐゴシック" pitchFamily="50" charset="-128"/>
                <a:sym typeface="Times" charset="0"/>
              </a:rPr>
              <a:t>)</a:t>
            </a:r>
            <a:endParaRPr lang="en-US" altLang="ja-JP" sz="1600" i="1" dirty="0">
              <a:latin typeface="Trebuchet MS" pitchFamily="34" charset="0"/>
              <a:ea typeface="ＭＳ Ｐゴシック" pitchFamily="50" charset="-128"/>
              <a:sym typeface="Times"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Objectives for Session #73</a:t>
            </a:r>
          </a:p>
        </p:txBody>
      </p:sp>
      <p:sp>
        <p:nvSpPr>
          <p:cNvPr id="4099" name="Rectangle 2"/>
          <p:cNvSpPr>
            <a:spLocks noGrp="1" noChangeArrowheads="1"/>
          </p:cNvSpPr>
          <p:nvPr>
            <p:ph type="body" idx="1"/>
          </p:nvPr>
        </p:nvSpPr>
        <p:spPr bwMode="auto">
          <a:xfrm>
            <a:off x="457200" y="914400"/>
            <a:ext cx="8229600" cy="5562600"/>
          </a:xfrm>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charset="0"/>
              <a:buNone/>
              <a:defRPr/>
            </a:pPr>
            <a:r>
              <a:rPr lang="en-US" altLang="ja-JP" sz="2200" b="1" u="sng" dirty="0" smtClean="0">
                <a:latin typeface="Trebuchet MS" pitchFamily="34" charset="0"/>
                <a:ea typeface="ＭＳ Ｐゴシック" pitchFamily="50" charset="-128"/>
                <a:sym typeface="Times" charset="0"/>
              </a:rPr>
              <a:t>Per </a:t>
            </a:r>
            <a:r>
              <a:rPr lang="en-US" altLang="ja-JP" sz="2200" b="1" u="sng" dirty="0" err="1" smtClean="0">
                <a:latin typeface="Trebuchet MS" pitchFamily="34" charset="0"/>
                <a:ea typeface="ＭＳ Ｐゴシック" pitchFamily="50" charset="-128"/>
                <a:sym typeface="Times" charset="0"/>
              </a:rPr>
              <a:t>Workplan</a:t>
            </a:r>
            <a:endParaRPr lang="en-US" altLang="ja-JP" sz="2200" b="1" u="sng" dirty="0" smtClean="0">
              <a:latin typeface="Trebuchet MS" pitchFamily="34" charset="0"/>
              <a:ea typeface="ＭＳ Ｐゴシック" pitchFamily="50" charset="-128"/>
              <a:sym typeface="Times" charset="0"/>
            </a:endParaRP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Review </a:t>
            </a:r>
            <a:r>
              <a:rPr lang="en-US" altLang="ja-JP" sz="1600" b="1" dirty="0">
                <a:latin typeface="Trebuchet MS" pitchFamily="34" charset="0"/>
                <a:ea typeface="ＭＳ Ｐゴシック" pitchFamily="50" charset="-128"/>
                <a:sym typeface="Times" charset="0"/>
              </a:rPr>
              <a:t>the outcome of WP </a:t>
            </a:r>
            <a:r>
              <a:rPr lang="en-US" altLang="ja-JP" sz="1600" b="1" dirty="0" smtClean="0">
                <a:latin typeface="Trebuchet MS" pitchFamily="34" charset="0"/>
                <a:ea typeface="ＭＳ Ｐゴシック" pitchFamily="50" charset="-128"/>
                <a:sym typeface="Times" charset="0"/>
              </a:rPr>
              <a:t>5D #</a:t>
            </a:r>
            <a:r>
              <a:rPr lang="en-US" altLang="ja-JP" sz="1600" b="1" dirty="0">
                <a:latin typeface="Trebuchet MS" pitchFamily="34" charset="0"/>
                <a:ea typeface="ＭＳ Ｐゴシック" pitchFamily="50" charset="-128"/>
                <a:sym typeface="Times" charset="0"/>
              </a:rPr>
              <a:t>10</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Prepare draft </a:t>
            </a:r>
            <a:r>
              <a:rPr lang="en-US" altLang="ja-JP" sz="1600" b="1" dirty="0">
                <a:latin typeface="Trebuchet MS" pitchFamily="34" charset="0"/>
                <a:ea typeface="ＭＳ Ｐゴシック" pitchFamily="50" charset="-128"/>
                <a:sym typeface="Times" charset="0"/>
              </a:rPr>
              <a:t>Certification C</a:t>
            </a:r>
          </a:p>
          <a:p>
            <a:pPr marL="342900" eaLnBrk="1" hangingPunct="1">
              <a:buFont typeface="Times" charset="0"/>
              <a:buChar char="•"/>
              <a:defRPr/>
            </a:pPr>
            <a:endParaRPr lang="en-US" altLang="ja-JP" sz="2400" i="1" dirty="0" smtClean="0">
              <a:latin typeface="Trebuchet MS" pitchFamily="34" charset="0"/>
              <a:ea typeface="ＭＳ Ｐゴシック" pitchFamily="50" charset="-128"/>
              <a:sym typeface="Times" charset="0"/>
            </a:endParaRPr>
          </a:p>
          <a:p>
            <a:pPr marL="0" lvl="1" indent="0" eaLnBrk="1" hangingPunct="1">
              <a:buSzPct val="125000"/>
              <a:buFont typeface="Times" charset="0"/>
              <a:buNone/>
              <a:defRPr/>
            </a:pPr>
            <a:r>
              <a:rPr lang="en-US" altLang="ja-JP" sz="2200" b="1" u="sng" dirty="0" smtClean="0">
                <a:latin typeface="Trebuchet MS" pitchFamily="34" charset="0"/>
                <a:ea typeface="ＭＳ Ｐゴシック" pitchFamily="50" charset="-128"/>
                <a:sym typeface="Times" charset="0"/>
              </a:rPr>
              <a:t>Beyond </a:t>
            </a:r>
            <a:r>
              <a:rPr lang="en-US" altLang="ja-JP" sz="2200" b="1" u="sng" dirty="0" err="1" smtClean="0">
                <a:latin typeface="Trebuchet MS" pitchFamily="34" charset="0"/>
                <a:ea typeface="ＭＳ Ｐゴシック" pitchFamily="50" charset="-128"/>
                <a:sym typeface="Times" charset="0"/>
              </a:rPr>
              <a:t>Workplan</a:t>
            </a:r>
            <a:endParaRPr lang="en-US" altLang="ja-JP" sz="2200" b="1" u="sng" dirty="0" smtClean="0">
              <a:latin typeface="Trebuchet MS" pitchFamily="34" charset="0"/>
              <a:ea typeface="ＭＳ Ｐゴシック" pitchFamily="50" charset="-128"/>
              <a:sym typeface="Times" charset="0"/>
            </a:endParaRP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Review input liaison statements and prepare responses as appropriate</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Make a plan for the next WATO meeting</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Update ITU LG </a:t>
            </a:r>
            <a:r>
              <a:rPr lang="en-US" altLang="ja-JP" sz="1600" b="1" dirty="0" err="1" smtClean="0">
                <a:latin typeface="Trebuchet MS" pitchFamily="34" charset="0"/>
                <a:ea typeface="ＭＳ Ｐゴシック" pitchFamily="50" charset="-128"/>
                <a:sym typeface="Times" charset="0"/>
              </a:rPr>
              <a:t>workplan</a:t>
            </a:r>
            <a:r>
              <a:rPr lang="en-US" altLang="ja-JP" sz="1600" b="1" dirty="0" smtClean="0">
                <a:latin typeface="Trebuchet MS" pitchFamily="34" charset="0"/>
                <a:ea typeface="ＭＳ Ｐゴシック" pitchFamily="50" charset="-128"/>
                <a:sym typeface="Times" charset="0"/>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Outcome of Session #73</a:t>
            </a:r>
            <a:endParaRPr kumimoji="0" lang="en-US" altLang="ja-JP" sz="3200" b="1" u="sng" kern="0" dirty="0">
              <a:solidFill>
                <a:schemeClr val="tx1"/>
              </a:solidFill>
              <a:latin typeface="Trebuchet MS" pitchFamily="34" charset="0"/>
              <a:ea typeface="ＭＳ Ｐゴシック" pitchFamily="50" charset="-128"/>
              <a:cs typeface="+mj-cs"/>
              <a:sym typeface="Times"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marL="342900" lvl="1" indent="-342900">
              <a:spcBef>
                <a:spcPts val="800"/>
              </a:spcBef>
              <a:buSzPct val="125000"/>
              <a:buFont typeface="Times" pitchFamily="18" charset="0"/>
              <a:buNone/>
            </a:pPr>
            <a:r>
              <a:rPr kumimoji="0" lang="en-US" altLang="ja-JP" sz="2200" b="1" u="sng">
                <a:solidFill>
                  <a:schemeClr val="tx1"/>
                </a:solidFill>
                <a:latin typeface="Trebuchet MS" pitchFamily="34" charset="0"/>
                <a:sym typeface="Times" pitchFamily="18" charset="0"/>
              </a:rPr>
              <a:t>Per Workplan</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Prepared draft Certification C</a:t>
            </a:r>
          </a:p>
          <a:p>
            <a:pPr marL="342900" indent="-342900">
              <a:spcBef>
                <a:spcPts val="800"/>
              </a:spcBef>
              <a:buSzPct val="125000"/>
            </a:pPr>
            <a:r>
              <a:rPr kumimoji="0" lang="en-US" altLang="ja-JP" sz="1600" b="1">
                <a:solidFill>
                  <a:schemeClr val="tx1"/>
                </a:solidFill>
                <a:latin typeface="Trebuchet MS" pitchFamily="34" charset="0"/>
                <a:sym typeface="Times" pitchFamily="18" charset="0"/>
              </a:rPr>
              <a:t>	 L80216-11/0028d0 – [Draft] Certification C</a:t>
            </a:r>
          </a:p>
          <a:p>
            <a:pPr marL="342900" indent="-342900">
              <a:spcBef>
                <a:spcPts val="800"/>
              </a:spcBef>
              <a:buSzPct val="100000"/>
            </a:pPr>
            <a:endParaRPr kumimoji="0" lang="en-US" altLang="ja-JP" i="1">
              <a:solidFill>
                <a:schemeClr val="tx1"/>
              </a:solidFill>
              <a:latin typeface="Trebuchet MS" pitchFamily="34" charset="0"/>
              <a:sym typeface="Times" pitchFamily="18" charset="0"/>
            </a:endParaRPr>
          </a:p>
          <a:p>
            <a:pPr marL="342900" lvl="1" indent="-342900">
              <a:spcBef>
                <a:spcPts val="700"/>
              </a:spcBef>
              <a:buSzPct val="125000"/>
              <a:buFont typeface="Times" pitchFamily="18" charset="0"/>
              <a:buNone/>
            </a:pPr>
            <a:r>
              <a:rPr kumimoji="0" lang="en-US" altLang="ja-JP" sz="2200" b="1" u="sng">
                <a:solidFill>
                  <a:schemeClr val="tx1"/>
                </a:solidFill>
                <a:latin typeface="Trebuchet MS" pitchFamily="34" charset="0"/>
                <a:sym typeface="Times" pitchFamily="18" charset="0"/>
              </a:rPr>
              <a:t>Beyond Workplan</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Prepared LS to ARIB, TTA and the WiMAX Forum concerning second WATO meeting</a:t>
            </a:r>
          </a:p>
          <a:p>
            <a:pPr marL="342900" indent="-342900">
              <a:spcBef>
                <a:spcPts val="800"/>
              </a:spcBef>
              <a:buSzPct val="125000"/>
            </a:pPr>
            <a:r>
              <a:rPr kumimoji="0" lang="en-US" altLang="ja-JP" sz="1600" b="1">
                <a:solidFill>
                  <a:schemeClr val="tx1"/>
                </a:solidFill>
                <a:latin typeface="Trebuchet MS" pitchFamily="34" charset="0"/>
                <a:sym typeface="Times" pitchFamily="18" charset="0"/>
              </a:rPr>
              <a:t>	 L80216-11/0027 - [LS to WATO] Liaison statement concerning second WATO meeting</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Updated workplan</a:t>
            </a:r>
          </a:p>
          <a:p>
            <a:pPr marL="342900" indent="-342900">
              <a:spcBef>
                <a:spcPts val="800"/>
              </a:spcBef>
              <a:buSzPct val="125000"/>
            </a:pPr>
            <a:r>
              <a:rPr kumimoji="0" lang="en-US" altLang="ja-JP" sz="1600" b="1">
                <a:solidFill>
                  <a:schemeClr val="tx1"/>
                </a:solidFill>
                <a:latin typeface="Trebuchet MS" pitchFamily="34" charset="0"/>
                <a:sym typeface="Times" pitchFamily="18" charset="0"/>
              </a:rPr>
              <a:t>	 L80216-11/0026 - IEEE 802.16 ITU-R Liaison Group Workplan</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Reviewed LS on TV White Space (from IEEE 802 to ITU-R WPs)</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Reviewed ITU-R Working Document on QoS, and LSs on PPDR and M2M from WP 5A</a:t>
            </a:r>
          </a:p>
          <a:p>
            <a:pPr marL="342900" indent="-342900">
              <a:spcBef>
                <a:spcPts val="800"/>
              </a:spcBef>
              <a:buSzPct val="125000"/>
            </a:pPr>
            <a:endParaRPr kumimoji="0" lang="en-US" altLang="ja-JP" sz="1600" b="1">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2"/>
          <p:cNvSpPr>
            <a:spLocks noGrp="1"/>
          </p:cNvSpPr>
          <p:nvPr>
            <p:ph idx="4294967295"/>
          </p:nvPr>
        </p:nvSpPr>
        <p:spPr bwMode="auto">
          <a:xfrm>
            <a:off x="457200" y="1143000"/>
            <a:ext cx="8229600" cy="4983163"/>
          </a:xfrm>
          <a:prstGeom prst="rect">
            <a:avLst/>
          </a:prstGeom>
          <a:noFill/>
          <a:ln>
            <a:miter lim="800000"/>
            <a:headEnd/>
            <a:tailEnd/>
          </a:ln>
        </p:spPr>
        <p:txBody>
          <a:bodyPr/>
          <a:lstStyle/>
          <a:p>
            <a:pPr marL="649288" indent="-609600"/>
            <a:r>
              <a:rPr lang="en-US" altLang="ja-JP" sz="2400" b="1" smtClean="0">
                <a:latin typeface="Trebuchet MS" pitchFamily="34" charset="0"/>
                <a:ea typeface="ＭＳ Ｐゴシック" charset="-128"/>
              </a:rPr>
              <a:t>Reviewed the draft LS to ITU-R WPs (L80216-11_0025) on “Wireless telecommunication standards under development by IEEE 802 containing cognitive radio capabilities for operation in the TV White Space”</a:t>
            </a:r>
          </a:p>
          <a:p>
            <a:pPr marL="742950" lvl="1"/>
            <a:r>
              <a:rPr lang="en-US" altLang="ja-JP" sz="2000" b="1" smtClean="0">
                <a:latin typeface="Trebuchet MS" pitchFamily="34" charset="0"/>
                <a:ea typeface="ＭＳ Ｐゴシック" charset="-128"/>
              </a:rPr>
              <a:t>We had no comments because this LS just lets ITU-R WPs know the activities of IEEE 802.22, .19, .15 and .11, that are developing standards aimed at operating in an opportunistic manner in the TV White Space.</a:t>
            </a:r>
            <a:r>
              <a:rPr lang="en-US" altLang="ja-JP" sz="2000" smtClean="0">
                <a:latin typeface="Trebuchet MS" pitchFamily="34" charset="0"/>
                <a:ea typeface="ＭＳ Ｐゴシック" charset="-128"/>
              </a:rPr>
              <a:t> </a:t>
            </a:r>
            <a:r>
              <a:rPr lang="en-US" altLang="ja-JP" sz="2000" b="1" smtClean="0">
                <a:latin typeface="Trebuchet MS" pitchFamily="34" charset="0"/>
                <a:ea typeface="ＭＳ Ｐゴシック" charset="-128"/>
              </a:rPr>
              <a:t> </a:t>
            </a:r>
          </a:p>
          <a:p>
            <a:pPr marL="649288" indent="-609600"/>
            <a:endParaRPr lang="en-US" altLang="ja-JP" sz="2400" b="1" smtClean="0">
              <a:latin typeface="Trebuchet MS" pitchFamily="34" charset="0"/>
              <a:ea typeface="ＭＳ Ｐゴシック" charset="-128"/>
            </a:endParaRPr>
          </a:p>
        </p:txBody>
      </p:sp>
      <p:sp>
        <p:nvSpPr>
          <p:cNvPr id="34818"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solidFill>
                  <a:schemeClr val="tx1"/>
                </a:solidFill>
                <a:latin typeface="Trebuchet MS" pitchFamily="34" charset="0"/>
                <a:sym typeface="Times" pitchFamily="18" charset="0"/>
              </a:rPr>
              <a:t>Re LS on TVWS from IEEE to ITU-R WPs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ChangeArrowheads="1"/>
          </p:cNvSpPr>
          <p:nvPr/>
        </p:nvSpPr>
        <p:spPr bwMode="auto">
          <a:xfrm>
            <a:off x="1524000" y="5791200"/>
            <a:ext cx="7162800" cy="838200"/>
          </a:xfrm>
          <a:prstGeom prst="rect">
            <a:avLst/>
          </a:prstGeom>
          <a:solidFill>
            <a:srgbClr val="FFFF00">
              <a:alpha val="50000"/>
            </a:srgbClr>
          </a:solidFill>
          <a:ln w="9525">
            <a:noFill/>
            <a:miter lim="800000"/>
            <a:headEnd/>
            <a:tailEnd/>
          </a:ln>
          <a:effectLst/>
        </p:spPr>
        <p:txBody>
          <a:bodyPr wrap="none" anchor="ctr"/>
          <a:lstStyle/>
          <a:p>
            <a:endParaRPr lang="ja-JP" altLang="en-US"/>
          </a:p>
        </p:txBody>
      </p:sp>
      <p:sp>
        <p:nvSpPr>
          <p:cNvPr id="35841" name="Content Placeholder 2"/>
          <p:cNvSpPr>
            <a:spLocks noGrp="1"/>
          </p:cNvSpPr>
          <p:nvPr>
            <p:ph idx="4294967295"/>
          </p:nvPr>
        </p:nvSpPr>
        <p:spPr bwMode="auto">
          <a:xfrm>
            <a:off x="457200" y="1189038"/>
            <a:ext cx="8229600" cy="4983162"/>
          </a:xfrm>
          <a:prstGeom prst="rect">
            <a:avLst/>
          </a:prstGeom>
          <a:noFill/>
          <a:ln>
            <a:miter lim="800000"/>
            <a:headEnd/>
            <a:tailEnd/>
          </a:ln>
        </p:spPr>
        <p:txBody>
          <a:bodyPr/>
          <a:lstStyle/>
          <a:p>
            <a:pPr marL="649288" indent="-609600"/>
            <a:r>
              <a:rPr lang="en-GB" altLang="ja-JP" sz="2000" b="1" smtClean="0">
                <a:latin typeface="Trebuchet MS" pitchFamily="34" charset="0"/>
                <a:ea typeface="ＭＳ Ｐゴシック" charset="-128"/>
              </a:rPr>
              <a:t>Reviewed Working Document of WP 5A on “Quality of Service Requirements and Objectives for Wireless Access Systems”</a:t>
            </a:r>
            <a:endParaRPr lang="en-GB" altLang="ja-JP" sz="2000" smtClean="0">
              <a:latin typeface="Trebuchet MS" pitchFamily="34" charset="0"/>
              <a:ea typeface="ＭＳ Ｐゴシック" charset="-128"/>
            </a:endParaRPr>
          </a:p>
          <a:p>
            <a:pPr marL="990600" lvl="1" indent="-533400" eaLnBrk="1" hangingPunct="1">
              <a:buSzPct val="99000"/>
              <a:buFont typeface="Times" pitchFamily="18" charset="0"/>
              <a:buAutoNum type="arabicParenR"/>
            </a:pPr>
            <a:r>
              <a:rPr lang="en-GB" altLang="ja-JP" sz="1800" smtClean="0">
                <a:latin typeface="Trebuchet MS" pitchFamily="34" charset="0"/>
                <a:ea typeface="ＭＳ Ｐゴシック" charset="-128"/>
              </a:rPr>
              <a:t>Working document toward a new Recommendation on “Quality of Service Requirements and Objectives for Wireless Access Systems”</a:t>
            </a:r>
          </a:p>
          <a:p>
            <a:pPr marL="990600" lvl="1" indent="-533400" eaLnBrk="1" hangingPunct="1">
              <a:buSzPct val="99000"/>
              <a:buFont typeface="Times" pitchFamily="18" charset="0"/>
              <a:buNone/>
            </a:pPr>
            <a:r>
              <a:rPr lang="en-GB" altLang="ja-JP" sz="1800" smtClean="0">
                <a:latin typeface="Trebuchet MS" pitchFamily="34" charset="0"/>
                <a:ea typeface="ＭＳ Ｐゴシック" charset="-128"/>
                <a:sym typeface="Wingdings" pitchFamily="2" charset="2"/>
              </a:rPr>
              <a:t>	 We didn’t find an opportunity to contribute.</a:t>
            </a:r>
            <a:endParaRPr lang="en-GB" altLang="ja-JP" sz="1800" smtClean="0">
              <a:latin typeface="Trebuchet MS" pitchFamily="34" charset="0"/>
              <a:ea typeface="ＭＳ Ｐゴシック" charset="-128"/>
            </a:endParaRPr>
          </a:p>
          <a:p>
            <a:pPr marL="649288" indent="-609600"/>
            <a:r>
              <a:rPr lang="en-GB" altLang="ja-JP" sz="2000" b="1" smtClean="0">
                <a:latin typeface="Trebuchet MS" pitchFamily="34" charset="0"/>
                <a:ea typeface="ＭＳ Ｐゴシック" charset="-128"/>
              </a:rPr>
              <a:t>Reviewed LSs from WP 5A on PPDR and WASN</a:t>
            </a:r>
            <a:endParaRPr lang="en-GB" altLang="ja-JP" sz="2000" smtClean="0">
              <a:latin typeface="Trebuchet MS" pitchFamily="34" charset="0"/>
              <a:ea typeface="ＭＳ Ｐゴシック" charset="-128"/>
            </a:endParaRPr>
          </a:p>
          <a:p>
            <a:pPr marL="990600" lvl="1" indent="-533400" eaLnBrk="1" hangingPunct="1">
              <a:buSzPct val="99000"/>
              <a:buFont typeface="Times" pitchFamily="18" charset="0"/>
              <a:buAutoNum type="arabicParenR"/>
            </a:pPr>
            <a:r>
              <a:rPr lang="en-GB" altLang="ja-JP" sz="1800" smtClean="0">
                <a:latin typeface="Trebuchet MS" pitchFamily="34" charset="0"/>
                <a:ea typeface="ＭＳ Ｐゴシック" charset="-128"/>
              </a:rPr>
              <a:t>Liaison statement to external organizations (PPDR) on the working document towards a preliminary draft new Report ITU-R M.[LMS.PPDR.UHF TECH]  </a:t>
            </a:r>
            <a:br>
              <a:rPr lang="en-GB" altLang="ja-JP" sz="1800" smtClean="0">
                <a:latin typeface="Trebuchet MS" pitchFamily="34" charset="0"/>
                <a:ea typeface="ＭＳ Ｐゴシック" charset="-128"/>
              </a:rPr>
            </a:br>
            <a:r>
              <a:rPr lang="en-GB" altLang="ja-JP" sz="1800" smtClean="0">
                <a:latin typeface="Trebuchet MS" pitchFamily="34" charset="0"/>
                <a:ea typeface="ＭＳ Ｐゴシック" charset="-128"/>
              </a:rPr>
              <a:t>(</a:t>
            </a:r>
            <a:r>
              <a:rPr lang="en-GB" altLang="ja-JP" sz="1800" b="1" smtClean="0">
                <a:latin typeface="Trebuchet MS" pitchFamily="34" charset="0"/>
                <a:ea typeface="ＭＳ Ｐゴシック" charset="-128"/>
              </a:rPr>
              <a:t>Section 6.3 of</a:t>
            </a:r>
            <a:r>
              <a:rPr lang="en-GB" altLang="ja-JP" sz="1800" smtClean="0">
                <a:latin typeface="Trebuchet MS" pitchFamily="34" charset="0"/>
                <a:ea typeface="ＭＳ Ｐゴシック" charset="-128"/>
              </a:rPr>
              <a:t> </a:t>
            </a:r>
            <a:r>
              <a:rPr lang="pt-BR" altLang="zh-CN" sz="1800" b="1" smtClean="0">
                <a:latin typeface="Trebuchet MS" pitchFamily="34" charset="0"/>
                <a:ea typeface="宋体" charset="-122"/>
              </a:rPr>
              <a:t>Annex 2 to</a:t>
            </a:r>
            <a:r>
              <a:rPr lang="pt-BR" altLang="ja-JP" sz="1800" b="1" smtClean="0">
                <a:latin typeface="Trebuchet MS" pitchFamily="34" charset="0"/>
                <a:ea typeface="ＭＳ Ｐゴシック" charset="-128"/>
              </a:rPr>
              <a:t> d</a:t>
            </a:r>
            <a:r>
              <a:rPr lang="pt-BR" altLang="zh-CN" sz="1800" b="1" smtClean="0">
                <a:latin typeface="Trebuchet MS" pitchFamily="34" charset="0"/>
                <a:ea typeface="宋体" charset="-122"/>
              </a:rPr>
              <a:t>ocument 5A/601</a:t>
            </a:r>
            <a:r>
              <a:rPr lang="pt-BR" altLang="ja-JP" sz="1800" b="1" smtClean="0">
                <a:latin typeface="Trebuchet MS" pitchFamily="34" charset="0"/>
                <a:ea typeface="ＭＳ Ｐゴシック" charset="-128"/>
              </a:rPr>
              <a:t>)</a:t>
            </a:r>
          </a:p>
          <a:p>
            <a:pPr marL="990600" lvl="1" indent="-533400" eaLnBrk="1" hangingPunct="1">
              <a:buSzPct val="99000"/>
              <a:buFont typeface="Times" pitchFamily="18" charset="0"/>
              <a:buNone/>
            </a:pPr>
            <a:r>
              <a:rPr lang="pt-BR" altLang="ja-JP" sz="1800" b="1" smtClean="0">
                <a:latin typeface="Trebuchet MS" pitchFamily="34" charset="0"/>
                <a:ea typeface="ＭＳ Ｐゴシック" charset="-128"/>
                <a:sym typeface="Wingdings" pitchFamily="2" charset="2"/>
              </a:rPr>
              <a:t>	</a:t>
            </a:r>
            <a:r>
              <a:rPr lang="pt-BR" altLang="ja-JP" sz="1800" smtClean="0">
                <a:latin typeface="Trebuchet MS" pitchFamily="34" charset="0"/>
                <a:ea typeface="ＭＳ Ｐゴシック" charset="-128"/>
                <a:sym typeface="Wingdings" pitchFamily="2" charset="2"/>
              </a:rPr>
              <a:t></a:t>
            </a:r>
            <a:r>
              <a:rPr lang="pt-BR" altLang="ja-JP" sz="1800" b="1" smtClean="0">
                <a:latin typeface="Trebuchet MS" pitchFamily="34" charset="0"/>
                <a:ea typeface="ＭＳ Ｐゴシック" charset="-128"/>
              </a:rPr>
              <a:t> </a:t>
            </a:r>
            <a:r>
              <a:rPr lang="pt-BR" altLang="ja-JP" sz="1800" smtClean="0">
                <a:latin typeface="Trebuchet MS" pitchFamily="34" charset="0"/>
                <a:ea typeface="ＭＳ Ｐゴシック" charset="-128"/>
              </a:rPr>
              <a:t>No action required as OFDMA TDD WMAN is already included.</a:t>
            </a:r>
          </a:p>
          <a:p>
            <a:pPr marL="990600" lvl="1" indent="-533400" eaLnBrk="1" hangingPunct="1">
              <a:buSzPct val="99000"/>
              <a:buFont typeface="Times" pitchFamily="18" charset="0"/>
              <a:buAutoNum type="arabicParenR" startAt="2"/>
            </a:pPr>
            <a:r>
              <a:rPr lang="en-GB" altLang="ja-JP" sz="1800" smtClean="0">
                <a:latin typeface="Trebuchet MS" pitchFamily="34" charset="0"/>
                <a:ea typeface="ＭＳ Ｐゴシック" charset="-128"/>
              </a:rPr>
              <a:t>Liaison statement to external organizations on "Wide-area sensor and/or actuator network (WASN) systems" </a:t>
            </a:r>
            <a:br>
              <a:rPr lang="en-GB" altLang="ja-JP" sz="1800" smtClean="0">
                <a:latin typeface="Trebuchet MS" pitchFamily="34" charset="0"/>
                <a:ea typeface="ＭＳ Ｐゴシック" charset="-128"/>
              </a:rPr>
            </a:br>
            <a:r>
              <a:rPr lang="en-GB" altLang="ja-JP" sz="1800" smtClean="0">
                <a:latin typeface="Trebuchet MS" pitchFamily="34" charset="0"/>
                <a:ea typeface="ＭＳ Ｐゴシック" charset="-128"/>
              </a:rPr>
              <a:t>(</a:t>
            </a:r>
            <a:r>
              <a:rPr lang="en-GB" altLang="ja-JP" sz="1800" b="1" smtClean="0">
                <a:latin typeface="Trebuchet MS" pitchFamily="34" charset="0"/>
                <a:ea typeface="ＭＳ Ｐゴシック" charset="-128"/>
              </a:rPr>
              <a:t>Section 6.5 of Annex 2 to document 5A/601)</a:t>
            </a:r>
          </a:p>
          <a:p>
            <a:pPr marL="990600" lvl="1" indent="-533400" eaLnBrk="1" hangingPunct="1">
              <a:buSzPct val="99000"/>
              <a:buFont typeface="Times" pitchFamily="18" charset="0"/>
              <a:buNone/>
            </a:pPr>
            <a:r>
              <a:rPr lang="en-GB" altLang="ja-JP" sz="1800" b="1" smtClean="0">
                <a:latin typeface="Trebuchet MS" pitchFamily="34" charset="0"/>
                <a:ea typeface="ＭＳ Ｐゴシック" charset="-128"/>
                <a:sym typeface="Wingdings" pitchFamily="2" charset="2"/>
              </a:rPr>
              <a:t>	</a:t>
            </a:r>
            <a:r>
              <a:rPr lang="en-GB" altLang="ja-JP" sz="1800" smtClean="0">
                <a:latin typeface="Trebuchet MS" pitchFamily="34" charset="0"/>
                <a:ea typeface="ＭＳ Ｐゴシック" charset="-128"/>
                <a:sym typeface="Wingdings" pitchFamily="2" charset="2"/>
              </a:rPr>
              <a:t> ITU-R LG would like M2M TG to draw its attention to this topic. M2M TG may be requested to develop a contribution at the July meeting based on an outcome of the next WP 5A meeting.</a:t>
            </a:r>
            <a:endParaRPr lang="en-GB" altLang="ja-JP" sz="1800" smtClean="0">
              <a:latin typeface="Trebuchet MS" pitchFamily="34" charset="0"/>
              <a:ea typeface="ＭＳ Ｐゴシック" charset="-128"/>
            </a:endParaRPr>
          </a:p>
        </p:txBody>
      </p:sp>
      <p:sp>
        <p:nvSpPr>
          <p:cNvPr id="35842"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solidFill>
                  <a:schemeClr val="tx1"/>
                </a:solidFill>
                <a:latin typeface="Trebuchet MS" pitchFamily="34" charset="0"/>
                <a:sym typeface="Times" pitchFamily="18" charset="0"/>
              </a:rPr>
              <a:t>Re WP 5A activities relevant to the WG</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r>
              <a:rPr kumimoji="0" lang="en-US" altLang="ja-JP" sz="3200" b="1">
                <a:latin typeface="Trebuchet MS" pitchFamily="34" charset="0"/>
              </a:rPr>
              <a:t>Motion</a:t>
            </a:r>
            <a:endParaRPr kumimoji="0" lang="en-US" altLang="ja-JP" sz="3200" b="1" u="sng">
              <a:solidFill>
                <a:schemeClr val="tx1"/>
              </a:solidFill>
              <a:latin typeface="Trebuchet MS" pitchFamily="34" charset="0"/>
              <a:sym typeface="Times" pitchFamily="18" charset="0"/>
            </a:endParaRPr>
          </a:p>
        </p:txBody>
      </p:sp>
      <p:sp>
        <p:nvSpPr>
          <p:cNvPr id="7" name="Rectangle 2"/>
          <p:cNvSpPr txBox="1">
            <a:spLocks noChangeArrowheads="1"/>
          </p:cNvSpPr>
          <p:nvPr/>
        </p:nvSpPr>
        <p:spPr bwMode="auto">
          <a:xfrm>
            <a:off x="457200" y="914400"/>
            <a:ext cx="8229600" cy="5562600"/>
          </a:xfrm>
          <a:prstGeom prst="rect">
            <a:avLst/>
          </a:prstGeom>
          <a:noFill/>
          <a:ln w="12700">
            <a:miter lim="800000"/>
            <a:headEnd/>
            <a:tailEnd/>
          </a:ln>
        </p:spPr>
        <p:txBody>
          <a:bodyPr rIns="40639"/>
          <a:lstStyle/>
          <a:p>
            <a:pPr lvl="1" indent="-457200">
              <a:spcBef>
                <a:spcPts val="800"/>
              </a:spcBef>
              <a:buSzPct val="125000"/>
            </a:pPr>
            <a:r>
              <a:rPr kumimoji="0" lang="en-US" altLang="ja-JP" sz="2800" b="1">
                <a:solidFill>
                  <a:schemeClr val="tx1"/>
                </a:solidFill>
                <a:latin typeface="Trebuchet MS" pitchFamily="34" charset="0"/>
                <a:sym typeface="Times" pitchFamily="18" charset="0"/>
              </a:rPr>
              <a:t>	To approve the following document and authorize the WG Chair to forward it to its recipients subject to any editorial corrections including amendments to the cc list.</a:t>
            </a:r>
          </a:p>
          <a:p>
            <a:pPr lvl="1" indent="-457200">
              <a:spcBef>
                <a:spcPts val="800"/>
              </a:spcBef>
              <a:buFontTx/>
              <a:buAutoNum type="arabicParenR"/>
            </a:pPr>
            <a:r>
              <a:rPr kumimoji="0" lang="en-US" altLang="ja-JP" sz="2000" b="1" i="1">
                <a:solidFill>
                  <a:schemeClr val="tx1"/>
                </a:solidFill>
                <a:latin typeface="Trebuchet MS" pitchFamily="34" charset="0"/>
                <a:sym typeface="Times" pitchFamily="18" charset="0"/>
              </a:rPr>
              <a:t>IEEE L80216-11/0027 - [LS to WATO] Liaison statement concerning second WATO meeting</a:t>
            </a:r>
          </a:p>
          <a:p>
            <a:pPr lvl="1" indent="-457200">
              <a:spcBef>
                <a:spcPts val="800"/>
              </a:spcBef>
              <a:buFontTx/>
              <a:buAutoNum type="arabicParenR"/>
            </a:pPr>
            <a:endParaRPr kumimoji="0" lang="en-US" altLang="ja-JP" sz="2000">
              <a:solidFill>
                <a:schemeClr val="tx1"/>
              </a:solidFill>
              <a:latin typeface="Trebuchet MS" pitchFamily="34" charset="0"/>
              <a:sym typeface="Times" pitchFamily="18" charset="0"/>
            </a:endParaRPr>
          </a:p>
          <a:p>
            <a:pPr lvl="1" indent="-457200">
              <a:spcBef>
                <a:spcPts val="800"/>
              </a:spcBef>
              <a:buSzPct val="125000"/>
            </a:pPr>
            <a:endParaRPr kumimoji="0" lang="en-US" altLang="ja-JP" sz="2000" b="1">
              <a:solidFill>
                <a:schemeClr val="tx1"/>
              </a:solidFill>
              <a:latin typeface="Trebuchet MS" pitchFamily="34" charset="0"/>
              <a:sym typeface="Times" pitchFamily="18" charset="0"/>
            </a:endParaRPr>
          </a:p>
          <a:p>
            <a:pPr lvl="1" indent="-457200">
              <a:spcBef>
                <a:spcPts val="800"/>
              </a:spcBef>
              <a:buSzPct val="125000"/>
            </a:pPr>
            <a:r>
              <a:rPr kumimoji="0" lang="en-US" altLang="ja-JP" sz="2000" b="1">
                <a:solidFill>
                  <a:schemeClr val="tx1"/>
                </a:solidFill>
                <a:latin typeface="Trebuchet MS" pitchFamily="34" charset="0"/>
                <a:sym typeface="Times" pitchFamily="18" charset="0"/>
              </a:rPr>
              <a:t>Results (For/Against/Abstain):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24857</TotalTime>
  <Pages>0</Pages>
  <Words>742</Words>
  <Characters>0</Characters>
  <Application>Microsoft Office PowerPoint</Application>
  <PresentationFormat>画面に合わせる (4:3)</PresentationFormat>
  <Lines>0</Lines>
  <Paragraphs>89</Paragraphs>
  <Slides>9</Slides>
  <Notes>1</Notes>
  <HiddenSlides>0</HiddenSlides>
  <MMClips>0</MMClips>
  <ScaleCrop>false</ScaleCrop>
  <HeadingPairs>
    <vt:vector size="6" baseType="variant">
      <vt:variant>
        <vt:lpstr>使用されているフォント</vt:lpstr>
      </vt:variant>
      <vt:variant>
        <vt:i4>8</vt:i4>
      </vt:variant>
      <vt:variant>
        <vt:lpstr>デザイン テンプレート</vt:lpstr>
      </vt:variant>
      <vt:variant>
        <vt:i4>2</vt:i4>
      </vt:variant>
      <vt:variant>
        <vt:lpstr>スライド タイトル</vt:lpstr>
      </vt:variant>
      <vt:variant>
        <vt:i4>9</vt:i4>
      </vt:variant>
    </vt:vector>
  </HeadingPairs>
  <TitlesOfParts>
    <vt:vector size="19" baseType="lpstr">
      <vt:lpstr>Times New Roman</vt:lpstr>
      <vt:lpstr>ＭＳ Ｐゴシック</vt:lpstr>
      <vt:lpstr>Arial</vt:lpstr>
      <vt:lpstr>Times</vt:lpstr>
      <vt:lpstr>Calibri</vt:lpstr>
      <vt:lpstr>Trebuchet MS</vt:lpstr>
      <vt:lpstr>Wingdings</vt:lpstr>
      <vt:lpstr>宋体</vt:lpstr>
      <vt:lpstr>Template - No Graphics</vt:lpstr>
      <vt:lpstr>Template</vt:lpstr>
      <vt:lpstr>スライド 1</vt:lpstr>
      <vt:lpstr>ITU-R Liaison Group Report -  Session #73 Closing Plenary</vt:lpstr>
      <vt:lpstr>スライド 3</vt:lpstr>
      <vt:lpstr>Input Documents for Session #73</vt:lpstr>
      <vt:lpstr>Objectives for Session #73</vt:lpstr>
      <vt:lpstr>スライド 6</vt:lpstr>
      <vt:lpstr>スライド 7</vt:lpstr>
      <vt:lpstr>スライド 8</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　</cp:lastModifiedBy>
  <cp:revision>497</cp:revision>
  <dcterms:modified xsi:type="dcterms:W3CDTF">2011-05-19T21:35:46Z</dcterms:modified>
</cp:coreProperties>
</file>