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2"/>
  </p:notesMasterIdLst>
  <p:sldIdLst>
    <p:sldId id="256" r:id="rId3"/>
    <p:sldId id="260" r:id="rId4"/>
    <p:sldId id="267" r:id="rId5"/>
    <p:sldId id="284" r:id="rId6"/>
    <p:sldId id="282" r:id="rId7"/>
    <p:sldId id="283" r:id="rId8"/>
    <p:sldId id="288" r:id="rId9"/>
    <p:sldId id="287" r:id="rId10"/>
    <p:sldId id="286" r:id="rId11"/>
  </p:sldIdLst>
  <p:sldSz cx="9144000" cy="6858000" type="screen4x3"/>
  <p:notesSz cx="6858000" cy="9144000"/>
  <p:defaultTextStyle>
    <a:defPPr>
      <a:defRPr lang="en-US"/>
    </a:defPPr>
    <a:lvl1pPr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1pPr>
    <a:lvl2pPr marL="4572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2pPr>
    <a:lvl3pPr marL="9144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3pPr>
    <a:lvl4pPr marL="13716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4pPr>
    <a:lvl5pPr marL="18288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5pPr>
    <a:lvl6pPr marL="22860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6pPr>
    <a:lvl7pPr marL="27432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7pPr>
    <a:lvl8pPr marL="32004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8pPr>
    <a:lvl9pPr marL="36576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8826" autoAdjust="0"/>
  </p:normalViewPr>
  <p:slideViewPr>
    <p:cSldViewPr>
      <p:cViewPr varScale="1">
        <p:scale>
          <a:sx n="91" d="100"/>
          <a:sy n="91" d="100"/>
        </p:scale>
        <p:origin x="-96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kumimoji="0" sz="1200">
                <a:ea typeface="+mn-ea"/>
              </a:defRPr>
            </a:lvl1pPr>
          </a:lstStyle>
          <a:p>
            <a:pPr>
              <a:defRPr/>
            </a:pPr>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kumimoji="0" sz="1200">
                <a:ea typeface="+mn-ea"/>
              </a:defRPr>
            </a:lvl1pPr>
          </a:lstStyle>
          <a:p>
            <a:pPr>
              <a:defRPr/>
            </a:pPr>
            <a:fld id="{B0234F52-6B31-419C-9AD2-04FE26BB95AE}" type="datetimeFigureOut">
              <a:rPr lang="en-US" altLang="ja-JP"/>
              <a:pPr>
                <a:defRPr/>
              </a:pPr>
              <a:t>5/20/2011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kumimoji="0" sz="1200">
                <a:ea typeface="+mn-ea"/>
              </a:defRPr>
            </a:lvl1pPr>
          </a:lstStyle>
          <a:p>
            <a:pPr>
              <a:defRPr/>
            </a:pPr>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kumimoji="0" sz="1200">
                <a:ea typeface="+mn-ea"/>
              </a:defRPr>
            </a:lvl1pPr>
          </a:lstStyle>
          <a:p>
            <a:pPr>
              <a:defRPr/>
            </a:pPr>
            <a:fld id="{12A7C06E-2C20-45F2-93C4-A7A70FE136DD}" type="slidenum">
              <a:rPr lang="en-US" altLang="ja-JP"/>
              <a:pPr>
                <a:defRPr/>
              </a:pPr>
              <a:t>‹#›</a:t>
            </a:fld>
            <a:endParaRPr lang="en-US" altLang="ja-JP"/>
          </a:p>
        </p:txBody>
      </p:sp>
    </p:spTree>
    <p:extLst>
      <p:ext uri="{BB962C8B-B14F-4D97-AF65-F5344CB8AC3E}">
        <p14:creationId xmlns:p14="http://schemas.microsoft.com/office/powerpoint/2010/main" val="29409656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9699" name="Slide Number Placeholder 3"/>
          <p:cNvSpPr>
            <a:spLocks noGrp="1"/>
          </p:cNvSpPr>
          <p:nvPr>
            <p:ph type="sldNum" sz="quarter" idx="5"/>
          </p:nvPr>
        </p:nvSpPr>
        <p:spPr bwMode="auto">
          <a:ln>
            <a:miter lim="800000"/>
            <a:headEnd/>
            <a:tailEnd/>
          </a:ln>
        </p:spPr>
        <p:txBody>
          <a:bodyPr/>
          <a:lstStyle/>
          <a:p>
            <a:pPr>
              <a:defRPr/>
            </a:pPr>
            <a:fld id="{A7203B9B-EFB4-437B-8B6E-5A68A540AA3D}" type="slidenum">
              <a:rPr lang="en-US" altLang="ja-JP" smtClean="0"/>
              <a:pPr>
                <a:defRPr/>
              </a:pPr>
              <a:t>2</a:t>
            </a:fld>
            <a:endParaRPr lang="en-US" altLang="ja-JP"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61"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kumimoji="0" lang="en-US" altLang="ja-JP" sz="1800" dirty="0">
                <a:solidFill>
                  <a:schemeClr val="tx1"/>
                </a:solidFill>
                <a:cs typeface="Times New Roman" pitchFamily="18" charset="0"/>
              </a:rPr>
              <a:t>ITU-R Liaison Group Report - Session #73 Closing Plenary</a:t>
            </a:r>
          </a:p>
          <a:p>
            <a:pPr marL="382588" algn="ct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b="1" dirty="0">
                <a:solidFill>
                  <a:schemeClr val="tx1"/>
                </a:solidFill>
                <a:latin typeface="Times" pitchFamily="18" charset="0"/>
                <a:cs typeface="Times" pitchFamily="18" charset="0"/>
                <a:sym typeface="Times" pitchFamily="18" charset="0"/>
              </a:rPr>
              <a:t>IEEE 802.16 Presentation Submission Template (Rev. 9)</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Document Number:</a:t>
            </a:r>
          </a:p>
          <a:p>
            <a:pPr marL="382588"/>
            <a:r>
              <a:rPr kumimoji="0" lang="en-US" altLang="ja-JP" sz="1200" dirty="0">
                <a:solidFill>
                  <a:schemeClr val="tx1"/>
                </a:solidFill>
                <a:latin typeface="Times" pitchFamily="18" charset="0"/>
                <a:cs typeface="Times" pitchFamily="18" charset="0"/>
                <a:sym typeface="Times" pitchFamily="18" charset="0"/>
              </a:rPr>
              <a:t>IEEE </a:t>
            </a:r>
            <a:r>
              <a:rPr kumimoji="0" lang="en-US" altLang="ja-JP" sz="1200" dirty="0" smtClean="0">
                <a:solidFill>
                  <a:schemeClr val="tx1"/>
                </a:solidFill>
                <a:latin typeface="Times" pitchFamily="18" charset="0"/>
                <a:cs typeface="Times" pitchFamily="18" charset="0"/>
                <a:sym typeface="Times" pitchFamily="18" charset="0"/>
              </a:rPr>
              <a:t>L802.16-11/0029r1</a:t>
            </a: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Date Submitted:</a:t>
            </a:r>
          </a:p>
          <a:p>
            <a:pPr marL="382588"/>
            <a:r>
              <a:rPr kumimoji="0" lang="en-US" altLang="ja-JP" sz="1200" dirty="0">
                <a:solidFill>
                  <a:schemeClr val="tx1"/>
                </a:solidFill>
                <a:latin typeface="Times" pitchFamily="18" charset="0"/>
                <a:cs typeface="Times" pitchFamily="18" charset="0"/>
                <a:sym typeface="Times" pitchFamily="18" charset="0"/>
              </a:rPr>
              <a:t>2011-05-19</a:t>
            </a:r>
          </a:p>
          <a:p>
            <a:pPr marL="382588"/>
            <a:r>
              <a:rPr kumimoji="0" lang="en-US" altLang="ja-JP" sz="1200" dirty="0">
                <a:solidFill>
                  <a:schemeClr val="tx1"/>
                </a:solidFill>
                <a:latin typeface="Times" pitchFamily="18" charset="0"/>
                <a:cs typeface="Times" pitchFamily="18" charset="0"/>
                <a:sym typeface="Times" pitchFamily="18" charset="0"/>
              </a:rPr>
              <a:t>Source:</a:t>
            </a:r>
          </a:p>
          <a:p>
            <a:pPr marL="382588"/>
            <a:r>
              <a:rPr kumimoji="0" lang="en-US" altLang="ja-JP" sz="1200" dirty="0">
                <a:solidFill>
                  <a:schemeClr val="tx1"/>
                </a:solidFill>
                <a:latin typeface="Times" pitchFamily="18" charset="0"/>
                <a:cs typeface="Times" pitchFamily="18" charset="0"/>
                <a:sym typeface="Times" pitchFamily="18" charset="0"/>
              </a:rPr>
              <a:t>Takashi Shono			Voice:	+81 3 6268 4665</a:t>
            </a:r>
          </a:p>
          <a:p>
            <a:pPr marL="382588"/>
            <a:r>
              <a:rPr kumimoji="0" lang="en-US" altLang="ja-JP" sz="1200" dirty="0">
                <a:solidFill>
                  <a:schemeClr val="tx1"/>
                </a:solidFill>
                <a:latin typeface="Times" pitchFamily="18" charset="0"/>
                <a:cs typeface="Times" pitchFamily="18" charset="0"/>
                <a:sym typeface="Times" pitchFamily="18" charset="0"/>
              </a:rPr>
              <a:t>Intel Corporation			E-mail:	takashi.shono@intel.com</a:t>
            </a:r>
          </a:p>
          <a:p>
            <a:pPr marL="382588"/>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Venue:</a:t>
            </a:r>
          </a:p>
          <a:p>
            <a:pPr marL="382588"/>
            <a:r>
              <a:rPr kumimoji="0" lang="en-US" altLang="ja-JP" sz="1200" dirty="0">
                <a:solidFill>
                  <a:schemeClr val="tx1"/>
                </a:solidFill>
                <a:latin typeface="Times" pitchFamily="18" charset="0"/>
                <a:cs typeface="Times" pitchFamily="18" charset="0"/>
                <a:sym typeface="Times" pitchFamily="18" charset="0"/>
              </a:rPr>
              <a:t>IEEE 802.16 Session #73, WG Closing Plenary</a:t>
            </a:r>
          </a:p>
          <a:p>
            <a:pPr marL="382588"/>
            <a:r>
              <a:rPr kumimoji="0" lang="en-US" altLang="ja-JP" sz="1200" dirty="0">
                <a:solidFill>
                  <a:schemeClr val="tx1"/>
                </a:solidFill>
                <a:latin typeface="Times" pitchFamily="18" charset="0"/>
                <a:cs typeface="Times" pitchFamily="18" charset="0"/>
                <a:sym typeface="Times" pitchFamily="18" charset="0"/>
              </a:rPr>
              <a:t>Base Contribution:</a:t>
            </a:r>
          </a:p>
          <a:p>
            <a:pPr marL="382588"/>
            <a:r>
              <a:rPr kumimoji="0" lang="en-US" altLang="ja-JP" sz="1200" dirty="0">
                <a:solidFill>
                  <a:schemeClr val="tx1"/>
                </a:solidFill>
                <a:latin typeface="Times" pitchFamily="18" charset="0"/>
                <a:cs typeface="Times" pitchFamily="18" charset="0"/>
                <a:sym typeface="Times" pitchFamily="18" charset="0"/>
              </a:rPr>
              <a:t>None.</a:t>
            </a:r>
          </a:p>
          <a:p>
            <a:pPr marL="382588"/>
            <a:r>
              <a:rPr kumimoji="0" lang="en-US" altLang="ja-JP" sz="1200" dirty="0">
                <a:solidFill>
                  <a:schemeClr val="tx1"/>
                </a:solidFill>
                <a:latin typeface="Times" pitchFamily="18" charset="0"/>
                <a:cs typeface="Times" pitchFamily="18" charset="0"/>
                <a:sym typeface="Times" pitchFamily="18" charset="0"/>
              </a:rPr>
              <a:t>Purpose:</a:t>
            </a:r>
          </a:p>
          <a:p>
            <a:pPr marL="382588"/>
            <a:r>
              <a:rPr kumimoji="0" lang="en-US" altLang="ja-JP" sz="1200" dirty="0">
                <a:solidFill>
                  <a:schemeClr val="tx1"/>
                </a:solidFill>
                <a:latin typeface="Times" pitchFamily="18" charset="0"/>
                <a:cs typeface="Times" pitchFamily="18" charset="0"/>
                <a:sym typeface="Times" pitchFamily="18" charset="0"/>
              </a:rPr>
              <a:t>ITU-R Liaison Group presentation to Closing Plenary of the WG, containing plan for the week</a:t>
            </a:r>
          </a:p>
          <a:p>
            <a:pPr marL="382588"/>
            <a:r>
              <a:rPr kumimoji="0" lang="en-US" altLang="ja-JP" sz="1200" dirty="0">
                <a:solidFill>
                  <a:schemeClr val="tx1"/>
                </a:solidFill>
                <a:latin typeface="Times" pitchFamily="18" charset="0"/>
                <a:cs typeface="Times" pitchFamily="18" charset="0"/>
                <a:sym typeface="Times" pitchFamily="18" charset="0"/>
              </a:rPr>
              <a:t>Notice:</a:t>
            </a:r>
          </a:p>
          <a:p>
            <a:pPr marL="382588"/>
            <a:r>
              <a:rPr kumimoji="0" lang="en-US" altLang="ja-JP" sz="1000" i="1" dirty="0">
                <a:solidFill>
                  <a:schemeClr val="tx1"/>
                </a:solidFill>
                <a:latin typeface="Times" pitchFamily="18" charset="0"/>
                <a:cs typeface="Times" pitchFamily="18" charset="0"/>
                <a:sym typeface="Times" pitchFamily="18" charset="0"/>
              </a:rPr>
              <a:t>This document does not represent the agreed views of the IEEE 802.16 Working Group or any of its subgroups</a:t>
            </a:r>
            <a:r>
              <a:rPr kumimoji="0" lang="en-US" altLang="ja-JP" sz="1000" dirty="0">
                <a:solidFill>
                  <a:schemeClr val="tx1"/>
                </a:solidFill>
                <a:latin typeface="Times" pitchFamily="18" charset="0"/>
                <a:cs typeface="Times" pitchFamily="18" charset="0"/>
                <a:sym typeface="Times" pitchFamily="18"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kumimoji="0" lang="en-US" altLang="ja-JP" sz="1200" dirty="0">
                <a:solidFill>
                  <a:schemeClr val="tx1"/>
                </a:solidFill>
                <a:latin typeface="Times" pitchFamily="18" charset="0"/>
                <a:cs typeface="Times" pitchFamily="18" charset="0"/>
                <a:sym typeface="Times" pitchFamily="18" charset="0"/>
              </a:rPr>
              <a:t>Release:</a:t>
            </a:r>
          </a:p>
          <a:p>
            <a:pPr marL="382588"/>
            <a:r>
              <a:rPr kumimoji="0" lang="en-US" altLang="ja-JP" sz="1000" dirty="0">
                <a:solidFill>
                  <a:schemeClr val="tx1"/>
                </a:solidFill>
                <a:latin typeface="Times" pitchFamily="18" charset="0"/>
                <a:cs typeface="Times" pitchFamily="18" charset="0"/>
                <a:sym typeface="Times" pitchFamily="18"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Patent Policy:</a:t>
            </a:r>
          </a:p>
          <a:p>
            <a:pPr marL="382588"/>
            <a:r>
              <a:rPr kumimoji="0" lang="en-US" altLang="ja-JP" sz="1000" dirty="0">
                <a:solidFill>
                  <a:schemeClr val="tx1"/>
                </a:solidFill>
                <a:latin typeface="Times" pitchFamily="18" charset="0"/>
                <a:cs typeface="Times" pitchFamily="18" charset="0"/>
                <a:sym typeface="Times" pitchFamily="18" charset="0"/>
              </a:rPr>
              <a:t>The contributor is familiar with the IEEE-SA Patent Policy and Procedures:</a:t>
            </a:r>
          </a:p>
          <a:p>
            <a:pPr marL="382588"/>
            <a:r>
              <a:rPr kumimoji="0" lang="en-US" altLang="ja-JP" sz="1000" dirty="0">
                <a:solidFill>
                  <a:schemeClr val="tx1"/>
                </a:solidFill>
                <a:latin typeface="Times" pitchFamily="18" charset="0"/>
                <a:cs typeface="Times" pitchFamily="18" charset="0"/>
                <a:sym typeface="Times" pitchFamily="18" charset="0"/>
              </a:rPr>
              <a:t>&lt;</a:t>
            </a:r>
            <a:r>
              <a:rPr kumimoji="0" lang="en-US" altLang="ja-JP" sz="1000" u="sng" dirty="0">
                <a:solidFill>
                  <a:srgbClr val="0000FF"/>
                </a:solidFill>
                <a:latin typeface="Times" pitchFamily="18" charset="0"/>
                <a:cs typeface="Times" pitchFamily="18" charset="0"/>
                <a:sym typeface="Times" pitchFamily="18" charset="0"/>
                <a:hlinkClick r:id="rId2"/>
              </a:rPr>
              <a:t>http://standards.ieee.org/guides/bylaws/sect6-7</a:t>
            </a:r>
            <a:r>
              <a:rPr kumimoji="0" lang="en-US" altLang="ja-JP" sz="1000" u="sng" dirty="0">
                <a:solidFill>
                  <a:srgbClr val="0000FF"/>
                </a:solidFill>
                <a:latin typeface="Times" pitchFamily="18" charset="0"/>
                <a:cs typeface="Times" pitchFamily="18" charset="0"/>
                <a:sym typeface="Times" pitchFamily="18" charset="0"/>
              </a:rPr>
              <a:t>.html#6</a:t>
            </a:r>
            <a:r>
              <a:rPr kumimoji="0" lang="en-US" altLang="ja-JP" sz="1000" dirty="0">
                <a:solidFill>
                  <a:schemeClr val="tx1"/>
                </a:solidFill>
                <a:latin typeface="Times" pitchFamily="18" charset="0"/>
                <a:cs typeface="Times" pitchFamily="18" charset="0"/>
                <a:sym typeface="Times" pitchFamily="18" charset="0"/>
              </a:rPr>
              <a:t>&gt; and &lt;</a:t>
            </a:r>
            <a:r>
              <a:rPr kumimoji="0" lang="en-US" altLang="ja-JP" sz="1000" u="sng" dirty="0">
                <a:solidFill>
                  <a:srgbClr val="0000FF"/>
                </a:solidFill>
                <a:latin typeface="Times" pitchFamily="18" charset="0"/>
                <a:cs typeface="Times" pitchFamily="18" charset="0"/>
                <a:sym typeface="Times" pitchFamily="18" charset="0"/>
              </a:rPr>
              <a:t>http://standards.ieee.org/guides/</a:t>
            </a:r>
            <a:r>
              <a:rPr kumimoji="0" lang="en-US" altLang="ja-JP" sz="1000" u="sng" dirty="0">
                <a:solidFill>
                  <a:srgbClr val="0000FF"/>
                </a:solidFill>
                <a:latin typeface="Times" pitchFamily="18" charset="0"/>
                <a:cs typeface="Times" pitchFamily="18" charset="0"/>
                <a:sym typeface="Times" pitchFamily="18" charset="0"/>
                <a:hlinkClick r:id="rId2"/>
              </a:rPr>
              <a:t>o</a:t>
            </a:r>
            <a:r>
              <a:rPr kumimoji="0" lang="en-US" altLang="ja-JP" sz="1000" u="sng" dirty="0">
                <a:solidFill>
                  <a:srgbClr val="0000FF"/>
                </a:solidFill>
                <a:latin typeface="Times" pitchFamily="18" charset="0"/>
                <a:cs typeface="Times" pitchFamily="18" charset="0"/>
                <a:sym typeface="Times" pitchFamily="18" charset="0"/>
              </a:rPr>
              <a:t>p</a:t>
            </a:r>
            <a:r>
              <a:rPr kumimoji="0" lang="en-US" altLang="ja-JP" sz="1000" u="sng" dirty="0">
                <a:solidFill>
                  <a:srgbClr val="0000FF"/>
                </a:solidFill>
                <a:latin typeface="Times" pitchFamily="18" charset="0"/>
                <a:cs typeface="Times" pitchFamily="18" charset="0"/>
                <a:sym typeface="Times" pitchFamily="18" charset="0"/>
                <a:hlinkClick r:id="rId2"/>
              </a:rPr>
              <a:t>man/se</a:t>
            </a:r>
            <a:r>
              <a:rPr kumimoji="0" lang="en-US" altLang="ja-JP" sz="1000" u="sng" dirty="0">
                <a:solidFill>
                  <a:srgbClr val="0000FF"/>
                </a:solidFill>
                <a:latin typeface="Times" pitchFamily="18" charset="0"/>
                <a:cs typeface="Times" pitchFamily="18" charset="0"/>
                <a:sym typeface="Times" pitchFamily="18" charset="0"/>
              </a:rPr>
              <a:t>ct6.html#6.3</a:t>
            </a:r>
            <a:r>
              <a:rPr kumimoji="0" lang="en-US" altLang="ja-JP" sz="1000" dirty="0">
                <a:solidFill>
                  <a:schemeClr val="tx1"/>
                </a:solidFill>
                <a:latin typeface="Times" pitchFamily="18" charset="0"/>
                <a:cs typeface="Times" pitchFamily="18" charset="0"/>
                <a:sym typeface="Times" pitchFamily="18" charset="0"/>
              </a:rPr>
              <a:t>&gt;</a:t>
            </a:r>
            <a:r>
              <a:rPr kumimoji="0" lang="en-US" altLang="ja-JP" sz="1000" dirty="0">
                <a:solidFill>
                  <a:schemeClr val="tx1"/>
                </a:solidFill>
                <a:latin typeface="Times" pitchFamily="18" charset="0"/>
                <a:cs typeface="Times" pitchFamily="18" charset="0"/>
                <a:sym typeface="Times" pitchFamily="18" charset="0"/>
                <a:hlinkClick r:id="rId3"/>
              </a:rPr>
              <a:t>.</a:t>
            </a:r>
          </a:p>
          <a:p>
            <a:pPr marL="382588"/>
            <a:r>
              <a:rPr kumimoji="0" lang="en-US" altLang="ja-JP" sz="1000" dirty="0">
                <a:solidFill>
                  <a:schemeClr val="tx1"/>
                </a:solidFill>
                <a:latin typeface="Times" pitchFamily="18" charset="0"/>
                <a:cs typeface="Times" pitchFamily="18" charset="0"/>
                <a:sym typeface="Times" pitchFamily="18" charset="0"/>
                <a:hlinkClick r:id="rId3"/>
              </a:rPr>
              <a:t>Further information is located at &lt;</a:t>
            </a:r>
            <a:r>
              <a:rPr kumimoji="0" lang="en-US" altLang="ja-JP" sz="1000" u="sng" dirty="0">
                <a:solidFill>
                  <a:srgbClr val="0000FF"/>
                </a:solidFill>
                <a:latin typeface="Times" pitchFamily="18" charset="0"/>
                <a:cs typeface="Times" pitchFamily="18" charset="0"/>
                <a:sym typeface="Times" pitchFamily="18" charset="0"/>
                <a:hlinkClick r:id="rId3"/>
              </a:rPr>
              <a:t>ht</a:t>
            </a:r>
            <a:r>
              <a:rPr kumimoji="0" lang="en-US" altLang="ja-JP" sz="1000" u="sng" dirty="0">
                <a:solidFill>
                  <a:srgbClr val="0000FF"/>
                </a:solidFill>
                <a:latin typeface="Times" pitchFamily="18" charset="0"/>
                <a:cs typeface="Times" pitchFamily="18" charset="0"/>
                <a:sym typeface="Times" pitchFamily="18" charset="0"/>
              </a:rPr>
              <a:t>tp://standards.ieee.org/board/pat/pat-m</a:t>
            </a:r>
            <a:r>
              <a:rPr kumimoji="0" lang="en-US" altLang="ja-JP" sz="1000" u="sng" dirty="0">
                <a:solidFill>
                  <a:srgbClr val="0000FF"/>
                </a:solidFill>
                <a:latin typeface="Times" pitchFamily="18" charset="0"/>
                <a:cs typeface="Times" pitchFamily="18" charset="0"/>
                <a:sym typeface="Times" pitchFamily="18" charset="0"/>
                <a:hlinkClick r:id="rId3"/>
              </a:rPr>
              <a:t>ateri</a:t>
            </a:r>
            <a:r>
              <a:rPr kumimoji="0" lang="en-US" altLang="ja-JP" sz="1000" u="sng" dirty="0">
                <a:solidFill>
                  <a:srgbClr val="0000FF"/>
                </a:solidFill>
                <a:latin typeface="Times" pitchFamily="18" charset="0"/>
                <a:cs typeface="Times" pitchFamily="18" charset="0"/>
                <a:sym typeface="Times" pitchFamily="18" charset="0"/>
              </a:rPr>
              <a:t>al.ht</a:t>
            </a:r>
            <a:r>
              <a:rPr kumimoji="0" lang="en-US" altLang="ja-JP" sz="1000" u="sng" dirty="0">
                <a:solidFill>
                  <a:srgbClr val="0000FF"/>
                </a:solidFill>
                <a:latin typeface="Times" pitchFamily="18" charset="0"/>
                <a:cs typeface="Times" pitchFamily="18" charset="0"/>
                <a:sym typeface="Times" pitchFamily="18" charset="0"/>
                <a:hlinkClick r:id="rId3"/>
              </a:rPr>
              <a:t>ml</a:t>
            </a:r>
            <a:r>
              <a:rPr kumimoji="0" lang="en-US" altLang="ja-JP" sz="1000" dirty="0">
                <a:solidFill>
                  <a:schemeClr val="tx1"/>
                </a:solidFill>
                <a:latin typeface="Times" pitchFamily="18" charset="0"/>
                <a:cs typeface="Times" pitchFamily="18" charset="0"/>
                <a:sym typeface="Times" pitchFamily="18" charset="0"/>
                <a:hlinkClick r:id="rId3"/>
              </a:rPr>
              <a:t>&gt; and &lt;</a:t>
            </a:r>
            <a:r>
              <a:rPr kumimoji="0" lang="en-US" altLang="ja-JP" sz="1000" u="sng" dirty="0">
                <a:solidFill>
                  <a:srgbClr val="0000FF"/>
                </a:solidFill>
                <a:latin typeface="Times" pitchFamily="18" charset="0"/>
                <a:cs typeface="Times" pitchFamily="18" charset="0"/>
                <a:sym typeface="Times" pitchFamily="18" charset="0"/>
              </a:rPr>
              <a:t>http://standards.ieee.org/board/pat </a:t>
            </a:r>
            <a:r>
              <a:rPr kumimoji="0" lang="en-US" altLang="ja-JP" sz="1000" dirty="0">
                <a:solidFill>
                  <a:schemeClr val="tx1"/>
                </a:solidFill>
                <a:latin typeface="Times" pitchFamily="18" charset="0"/>
                <a:cs typeface="Times" pitchFamily="18" charset="0"/>
                <a:sym typeface="Times" pitchFamily="18"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smtClean="0">
                <a:latin typeface="Trebuchet MS" pitchFamily="34" charset="0"/>
                <a:ea typeface="ＭＳ Ｐゴシック" charset="-128"/>
                <a:cs typeface="Arial" charset="0"/>
                <a:sym typeface="Arial" charset="0"/>
              </a:rPr>
              <a:t>ITU-R Liaison Group Report - </a:t>
            </a:r>
            <a:br>
              <a:rPr lang="en-US" altLang="ja-JP" sz="3600" b="1" smtClean="0">
                <a:latin typeface="Trebuchet MS" pitchFamily="34" charset="0"/>
                <a:ea typeface="ＭＳ Ｐゴシック" charset="-128"/>
                <a:cs typeface="Arial" charset="0"/>
                <a:sym typeface="Arial" charset="0"/>
              </a:rPr>
            </a:br>
            <a:r>
              <a:rPr lang="en-US" altLang="ja-JP" sz="3600" b="1" smtClean="0">
                <a:latin typeface="Trebuchet MS" pitchFamily="34" charset="0"/>
                <a:ea typeface="ＭＳ Ｐゴシック" charset="-128"/>
                <a:cs typeface="Arial" charset="0"/>
                <a:sym typeface="Arial" charset="0"/>
              </a:rPr>
              <a:t>Session #73 Closing Plenary</a:t>
            </a:r>
          </a:p>
        </p:txBody>
      </p:sp>
      <p:sp>
        <p:nvSpPr>
          <p:cNvPr id="28674"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cs typeface="Arial" charset="0"/>
              <a:sym typeface="Arial" charset="0"/>
            </a:endParaRPr>
          </a:p>
          <a:p>
            <a:pPr marL="0" lvl="1" indent="0" algn="ctr" eaLnBrk="1" hangingPunct="1">
              <a:lnSpc>
                <a:spcPct val="90000"/>
              </a:lnSpc>
              <a:buFont typeface="Times" pitchFamily="18" charset="0"/>
              <a:buNone/>
            </a:pPr>
            <a:r>
              <a:rPr lang="en-US" altLang="ja-JP" smtClean="0">
                <a:latin typeface="Trebuchet MS" pitchFamily="34" charset="0"/>
                <a:ea typeface="ＭＳ Ｐゴシック" charset="-128"/>
                <a:cs typeface="Arial" charset="0"/>
                <a:sym typeface="Arial" charset="0"/>
              </a:rPr>
              <a:t>Takashi Shono</a:t>
            </a: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r>
              <a:rPr lang="en-US" altLang="ja-JP" sz="2400" smtClean="0">
                <a:latin typeface="Trebuchet MS" pitchFamily="34" charset="0"/>
                <a:ea typeface="ＭＳ Ｐゴシック" charset="-128"/>
                <a:sym typeface="Arial" charset="0"/>
              </a:rPr>
              <a:t>Chair, 802.16 ITU-R Liaison Group</a:t>
            </a:r>
          </a:p>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r>
              <a:rPr lang="en-US" altLang="ja-JP" smtClean="0">
                <a:latin typeface="Trebuchet MS" pitchFamily="34" charset="0"/>
                <a:ea typeface="ＭＳ Ｐゴシック" charset="-128"/>
                <a:sym typeface="Arial" charset="0"/>
              </a:rPr>
              <a:t>IEEE 802.16 WG Session #73</a:t>
            </a:r>
          </a:p>
          <a:p>
            <a:pPr marL="0" lvl="1" indent="0" algn="ctr" eaLnBrk="1" hangingPunct="1">
              <a:lnSpc>
                <a:spcPct val="90000"/>
              </a:lnSpc>
              <a:buFont typeface="Times" pitchFamily="18" charset="0"/>
              <a:buNone/>
            </a:pPr>
            <a:r>
              <a:rPr lang="en-US" altLang="ja-JP" smtClean="0">
                <a:latin typeface="Trebuchet MS" pitchFamily="34" charset="0"/>
                <a:ea typeface="ＭＳ Ｐゴシック" charset="-128"/>
                <a:sym typeface="Arial" charset="0"/>
              </a:rPr>
              <a:t>Lake Louise, Canada, 16-19 May 2011</a:t>
            </a:r>
          </a:p>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endParaRPr lang="en-US" altLang="ja-JP" i="1" smtClean="0">
              <a:latin typeface="Trebuchet MS" pitchFamily="34" charset="0"/>
              <a:ea typeface="ＭＳ Ｐゴシック" charset="-128"/>
              <a:sym typeface="Arial"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2"/>
          <p:cNvSpPr>
            <a:spLocks noGrp="1"/>
          </p:cNvSpPr>
          <p:nvPr>
            <p:ph idx="1"/>
          </p:nvPr>
        </p:nvSpPr>
        <p:spPr bwMode="auto">
          <a:xfrm>
            <a:off x="457200" y="1143000"/>
            <a:ext cx="8229600" cy="4983163"/>
          </a:xfrm>
          <a:noFill/>
          <a:ln>
            <a:miter lim="800000"/>
            <a:headEnd/>
            <a:tailEnd/>
          </a:ln>
        </p:spPr>
        <p:txBody>
          <a:bodyPr vert="horz" wrap="square" lIns="91440" tIns="45720" rIns="91440" bIns="45720" numCol="1" anchor="t" anchorCtr="0" compatLnSpc="1">
            <a:prstTxWarp prst="textNoShape">
              <a:avLst/>
            </a:prstTxWarp>
          </a:bodyPr>
          <a:lstStyle/>
          <a:p>
            <a:pPr eaLnBrk="1" hangingPunct="1">
              <a:buSzPct val="99000"/>
              <a:buFont typeface="Times" pitchFamily="18" charset="0"/>
              <a:buAutoNum type="arabicParenR"/>
            </a:pPr>
            <a:r>
              <a:rPr lang="en-US" altLang="ja-JP" sz="1800" smtClean="0">
                <a:latin typeface="Trebuchet MS" pitchFamily="34" charset="0"/>
                <a:ea typeface="ＭＳ Ｐゴシック" charset="-128"/>
              </a:rPr>
              <a:t>Introduction, approval of the agenda</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Review and follow workplan of L802.16-10/0017r7</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Review liaisons, and prepare responses and any other output documents to external organizations as necessary</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Update workplan</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Approve all outgoing documents</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Other business</a:t>
            </a: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rIns="40639"/>
          <a:lstStyle/>
          <a:p>
            <a:pPr marL="39688" algn="ctr">
              <a:defRPr/>
            </a:pPr>
            <a:r>
              <a:rPr kumimoji="0" lang="en-US" altLang="ja-JP" sz="3200" b="1" dirty="0">
                <a:latin typeface="Trebuchet MS" pitchFamily="34" charset="0"/>
                <a:ea typeface="ＭＳ Ｐゴシック" pitchFamily="50" charset="-128"/>
              </a:rPr>
              <a:t>Agenda for the Week</a:t>
            </a:r>
            <a:endParaRPr kumimoji="0" lang="en-US" altLang="ja-JP" sz="3200" b="1" kern="0" dirty="0">
              <a:solidFill>
                <a:schemeClr val="tx1"/>
              </a:solidFill>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smtClean="0">
                <a:latin typeface="Trebuchet MS" pitchFamily="34" charset="0"/>
                <a:ea typeface="ＭＳ Ｐゴシック" charset="-128"/>
              </a:rPr>
              <a:t>Input Documents for Session #73</a:t>
            </a:r>
          </a:p>
        </p:txBody>
      </p:sp>
      <p:sp>
        <p:nvSpPr>
          <p:cNvPr id="4099" name="Rectangle 2"/>
          <p:cNvSpPr>
            <a:spLocks noGrp="1" noChangeArrowheads="1"/>
          </p:cNvSpPr>
          <p:nvPr>
            <p:ph type="body" idx="1"/>
          </p:nvPr>
        </p:nvSpPr>
        <p:spPr bwMode="auto">
          <a:xfrm>
            <a:off x="457200" y="914400"/>
            <a:ext cx="8229600" cy="5562600"/>
          </a:xfrm>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Font typeface="Times" charset="0"/>
              <a:buNone/>
              <a:defRPr/>
            </a:pPr>
            <a:r>
              <a:rPr lang="en-US" altLang="ja-JP" sz="2200" b="1" u="sng" dirty="0" smtClean="0">
                <a:latin typeface="Trebuchet MS" pitchFamily="34" charset="0"/>
                <a:ea typeface="ＭＳ Ｐゴシック" pitchFamily="50" charset="-128"/>
                <a:sym typeface="Times" charset="0"/>
              </a:rPr>
              <a:t>Liaisons</a:t>
            </a:r>
          </a:p>
          <a:p>
            <a:pPr marL="342900" eaLnBrk="1" hangingPunct="1">
              <a:buSzPct val="125000"/>
              <a:buFont typeface="Times" charset="0"/>
              <a:buChar char="•"/>
              <a:defRPr/>
            </a:pPr>
            <a:r>
              <a:rPr lang="en-US" altLang="ja-JP" sz="1600" b="1" dirty="0" smtClean="0">
                <a:latin typeface="Trebuchet MS" pitchFamily="34" charset="0"/>
                <a:ea typeface="ＭＳ Ｐゴシック" pitchFamily="50" charset="-128"/>
                <a:sym typeface="Times" charset="0"/>
              </a:rPr>
              <a:t>IEEE L802.16-11/0023 and L802.16-11/0024 (From ITU-R WP 5D)</a:t>
            </a:r>
          </a:p>
          <a:p>
            <a:pPr marL="0" lvl="1" indent="0" eaLnBrk="1" hangingPunct="1">
              <a:spcBef>
                <a:spcPts val="0"/>
              </a:spcBef>
              <a:buFont typeface="Times" charset="0"/>
              <a:buNone/>
              <a:defRPr/>
            </a:pPr>
            <a:r>
              <a:rPr lang="en-US" altLang="ja-JP" sz="1600" i="1" dirty="0" smtClean="0">
                <a:latin typeface="Trebuchet MS" pitchFamily="34" charset="0"/>
                <a:ea typeface="ＭＳ Ｐゴシック" pitchFamily="50" charset="-128"/>
                <a:sym typeface="Times" charset="0"/>
              </a:rPr>
              <a:t>Liaison </a:t>
            </a:r>
            <a:r>
              <a:rPr lang="en-US" altLang="ja-JP" sz="1600" i="1" dirty="0">
                <a:latin typeface="Trebuchet MS" pitchFamily="34" charset="0"/>
                <a:ea typeface="ＭＳ Ｐゴシック" pitchFamily="50" charset="-128"/>
                <a:sym typeface="Times" charset="0"/>
              </a:rPr>
              <a:t>statement to the GCS proponents and </a:t>
            </a:r>
            <a:r>
              <a:rPr lang="en-US" altLang="ja-JP" sz="1600" i="1" dirty="0" smtClean="0">
                <a:latin typeface="Trebuchet MS" pitchFamily="34" charset="0"/>
                <a:ea typeface="ＭＳ Ｐゴシック" pitchFamily="50" charset="-128"/>
                <a:sym typeface="Times" charset="0"/>
              </a:rPr>
              <a:t>authorized </a:t>
            </a:r>
            <a:r>
              <a:rPr lang="en-US" altLang="ja-JP" sz="1600" i="1" dirty="0">
                <a:latin typeface="Trebuchet MS" pitchFamily="34" charset="0"/>
                <a:ea typeface="ＭＳ Ｐゴシック" pitchFamily="50" charset="-128"/>
                <a:sym typeface="Times" charset="0"/>
              </a:rPr>
              <a:t>transposing organizations on the completion of Rec. ITU-R M.[IMT.RSPEC</a:t>
            </a:r>
            <a:r>
              <a:rPr lang="en-US" altLang="ja-JP" sz="1600" i="1" dirty="0" smtClean="0">
                <a:latin typeface="Trebuchet MS" pitchFamily="34" charset="0"/>
                <a:ea typeface="ＭＳ Ｐゴシック" pitchFamily="50" charset="-128"/>
                <a:sym typeface="Times" charset="0"/>
              </a:rPr>
              <a:t>] </a:t>
            </a:r>
            <a:r>
              <a:rPr lang="en-US" altLang="ja-JP" sz="1600" i="1" dirty="0">
                <a:latin typeface="Trebuchet MS" pitchFamily="34" charset="0"/>
                <a:ea typeface="ＭＳ Ｐゴシック" pitchFamily="50" charset="-128"/>
                <a:sym typeface="Times" charset="0"/>
              </a:rPr>
              <a:t>(</a:t>
            </a:r>
            <a:r>
              <a:rPr lang="en-US" altLang="ja-JP" sz="1600" i="1" dirty="0" smtClean="0">
                <a:latin typeface="Trebuchet MS" pitchFamily="34" charset="0"/>
                <a:ea typeface="ＭＳ Ｐゴシック" pitchFamily="50" charset="-128"/>
                <a:sym typeface="Times" charset="0"/>
              </a:rPr>
              <a:t>2011-04-26)</a:t>
            </a:r>
          </a:p>
          <a:p>
            <a:pPr marL="342900" eaLnBrk="1" hangingPunct="1">
              <a:buSzPct val="125000"/>
              <a:buFont typeface="Times" charset="0"/>
              <a:buChar char="•"/>
              <a:defRPr/>
            </a:pPr>
            <a:r>
              <a:rPr lang="en-US" altLang="ja-JP" sz="1600" b="1" dirty="0">
                <a:latin typeface="Trebuchet MS" pitchFamily="34" charset="0"/>
                <a:ea typeface="ＭＳ Ｐゴシック" pitchFamily="50" charset="-128"/>
                <a:sym typeface="Times" charset="0"/>
              </a:rPr>
              <a:t>IEEE </a:t>
            </a:r>
            <a:r>
              <a:rPr lang="en-US" altLang="ja-JP" sz="1600" b="1" dirty="0" smtClean="0">
                <a:latin typeface="Trebuchet MS" pitchFamily="34" charset="0"/>
                <a:ea typeface="ＭＳ Ｐゴシック" pitchFamily="50" charset="-128"/>
                <a:sym typeface="Times" charset="0"/>
              </a:rPr>
              <a:t>L802.16-11/0024 </a:t>
            </a:r>
            <a:r>
              <a:rPr lang="en-US" altLang="ja-JP" sz="1600" b="1" dirty="0">
                <a:latin typeface="Trebuchet MS" pitchFamily="34" charset="0"/>
                <a:ea typeface="ＭＳ Ｐゴシック" pitchFamily="50" charset="-128"/>
                <a:sym typeface="Times" charset="0"/>
              </a:rPr>
              <a:t>(From ITU-R WP 5D)</a:t>
            </a:r>
          </a:p>
          <a:p>
            <a:pPr marL="0" lvl="1" indent="0" eaLnBrk="1" hangingPunct="1">
              <a:spcBef>
                <a:spcPts val="0"/>
              </a:spcBef>
              <a:buFont typeface="Times" charset="0"/>
              <a:buNone/>
              <a:defRPr/>
            </a:pPr>
            <a:r>
              <a:rPr lang="fr-FR" altLang="ja-JP" sz="1600" i="1" dirty="0" smtClean="0">
                <a:latin typeface="Trebuchet MS" pitchFamily="34" charset="0"/>
                <a:ea typeface="ＭＳ Ｐゴシック" pitchFamily="50" charset="-128"/>
                <a:sym typeface="Times" charset="0"/>
              </a:rPr>
              <a:t>Liaison </a:t>
            </a:r>
            <a:r>
              <a:rPr lang="fr-FR" altLang="ja-JP" sz="1600" i="1" dirty="0" err="1" smtClean="0">
                <a:latin typeface="Trebuchet MS" pitchFamily="34" charset="0"/>
                <a:ea typeface="ＭＳ Ｐゴシック" pitchFamily="50" charset="-128"/>
                <a:sym typeface="Times" charset="0"/>
              </a:rPr>
              <a:t>statement</a:t>
            </a:r>
            <a:r>
              <a:rPr lang="fr-FR" altLang="ja-JP" sz="1600" i="1" dirty="0" smtClean="0">
                <a:latin typeface="Trebuchet MS" pitchFamily="34" charset="0"/>
                <a:ea typeface="ＭＳ Ｐゴシック" pitchFamily="50" charset="-128"/>
                <a:sym typeface="Times" charset="0"/>
              </a:rPr>
              <a:t> to </a:t>
            </a:r>
            <a:r>
              <a:rPr lang="fr-FR" altLang="ja-JP" sz="1600" i="1" dirty="0" err="1" smtClean="0">
                <a:latin typeface="Trebuchet MS" pitchFamily="34" charset="0"/>
                <a:ea typeface="ＭＳ Ｐゴシック" pitchFamily="50" charset="-128"/>
                <a:sym typeface="Times" charset="0"/>
              </a:rPr>
              <a:t>external</a:t>
            </a:r>
            <a:r>
              <a:rPr lang="fr-FR" altLang="ja-JP" sz="1600" i="1" dirty="0" smtClean="0">
                <a:latin typeface="Trebuchet MS" pitchFamily="34" charset="0"/>
                <a:ea typeface="ＭＳ Ｐゴシック" pitchFamily="50" charset="-128"/>
                <a:sym typeface="Times" charset="0"/>
              </a:rPr>
              <a:t> organisations on </a:t>
            </a:r>
            <a:r>
              <a:rPr lang="en-US" altLang="ja-JP" sz="1600" i="1" dirty="0" smtClean="0">
                <a:latin typeface="Trebuchet MS" pitchFamily="34" charset="0"/>
                <a:ea typeface="ＭＳ Ｐゴシック" pitchFamily="50" charset="-128"/>
                <a:sym typeface="Times" charset="0"/>
              </a:rPr>
              <a:t>Status </a:t>
            </a:r>
            <a:r>
              <a:rPr lang="en-US" altLang="ja-JP" sz="1600" i="1" dirty="0">
                <a:latin typeface="Trebuchet MS" pitchFamily="34" charset="0"/>
                <a:ea typeface="ＭＳ Ｐゴシック" pitchFamily="50" charset="-128"/>
                <a:sym typeface="Times" charset="0"/>
              </a:rPr>
              <a:t>Update on Revision of Recommendations ITU-R M.1580-3 and </a:t>
            </a:r>
            <a:r>
              <a:rPr lang="en-US" altLang="ja-JP" sz="1600" i="1" dirty="0" smtClean="0">
                <a:latin typeface="Trebuchet MS" pitchFamily="34" charset="0"/>
                <a:ea typeface="ＭＳ Ｐゴシック" pitchFamily="50" charset="-128"/>
                <a:sym typeface="Times" charset="0"/>
              </a:rPr>
              <a:t>M.1581-3 </a:t>
            </a:r>
            <a:r>
              <a:rPr lang="en-US" altLang="ja-JP" sz="1600" i="1" dirty="0">
                <a:latin typeface="Trebuchet MS" pitchFamily="34" charset="0"/>
                <a:ea typeface="ＭＳ Ｐゴシック" pitchFamily="50" charset="-128"/>
                <a:sym typeface="Times" charset="0"/>
              </a:rPr>
              <a:t>(2011-04-26</a:t>
            </a:r>
            <a:r>
              <a:rPr lang="en-US" altLang="ja-JP" sz="1600" i="1" dirty="0" smtClean="0">
                <a:latin typeface="Trebuchet MS" pitchFamily="34" charset="0"/>
                <a:ea typeface="ＭＳ Ｐゴシック" pitchFamily="50" charset="-128"/>
                <a:sym typeface="Times" charset="0"/>
              </a:rPr>
              <a:t>)</a:t>
            </a:r>
            <a:endParaRPr lang="en-US" altLang="ja-JP" sz="1600" i="1" dirty="0">
              <a:latin typeface="Trebuchet MS" pitchFamily="34" charset="0"/>
              <a:ea typeface="ＭＳ Ｐゴシック" pitchFamily="50" charset="-128"/>
              <a:sym typeface="Times"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smtClean="0">
                <a:latin typeface="Trebuchet MS" pitchFamily="34" charset="0"/>
                <a:ea typeface="ＭＳ Ｐゴシック" charset="-128"/>
              </a:rPr>
              <a:t>Objectives for Session #73</a:t>
            </a:r>
          </a:p>
        </p:txBody>
      </p:sp>
      <p:sp>
        <p:nvSpPr>
          <p:cNvPr id="4099" name="Rectangle 2"/>
          <p:cNvSpPr>
            <a:spLocks noGrp="1" noChangeArrowheads="1"/>
          </p:cNvSpPr>
          <p:nvPr>
            <p:ph type="body" idx="1"/>
          </p:nvPr>
        </p:nvSpPr>
        <p:spPr bwMode="auto">
          <a:xfrm>
            <a:off x="457200" y="914400"/>
            <a:ext cx="8229600" cy="5562600"/>
          </a:xfrm>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Font typeface="Times" charset="0"/>
              <a:buNone/>
              <a:defRPr/>
            </a:pPr>
            <a:r>
              <a:rPr lang="en-US" altLang="ja-JP" sz="2200" b="1" u="sng" dirty="0" smtClean="0">
                <a:latin typeface="Trebuchet MS" pitchFamily="34" charset="0"/>
                <a:ea typeface="ＭＳ Ｐゴシック" pitchFamily="50" charset="-128"/>
                <a:sym typeface="Times" charset="0"/>
              </a:rPr>
              <a:t>Per </a:t>
            </a:r>
            <a:r>
              <a:rPr lang="en-US" altLang="ja-JP" sz="2200" b="1" u="sng" dirty="0" err="1" smtClean="0">
                <a:latin typeface="Trebuchet MS" pitchFamily="34" charset="0"/>
                <a:ea typeface="ＭＳ Ｐゴシック" pitchFamily="50" charset="-128"/>
                <a:sym typeface="Times" charset="0"/>
              </a:rPr>
              <a:t>Workplan</a:t>
            </a:r>
            <a:endParaRPr lang="en-US" altLang="ja-JP" sz="2200" b="1" u="sng" dirty="0" smtClean="0">
              <a:latin typeface="Trebuchet MS" pitchFamily="34" charset="0"/>
              <a:ea typeface="ＭＳ Ｐゴシック" pitchFamily="50" charset="-128"/>
              <a:sym typeface="Times" charset="0"/>
            </a:endParaRPr>
          </a:p>
          <a:p>
            <a:pPr marL="342900" eaLnBrk="1" hangingPunct="1">
              <a:buSzPct val="125000"/>
              <a:buFont typeface="Times" charset="0"/>
              <a:buChar char="•"/>
              <a:defRPr/>
            </a:pPr>
            <a:r>
              <a:rPr lang="en-US" altLang="ja-JP" sz="1600" b="1" dirty="0" smtClean="0">
                <a:latin typeface="Trebuchet MS" pitchFamily="34" charset="0"/>
                <a:ea typeface="ＭＳ Ｐゴシック" pitchFamily="50" charset="-128"/>
                <a:sym typeface="Times" charset="0"/>
              </a:rPr>
              <a:t>Review </a:t>
            </a:r>
            <a:r>
              <a:rPr lang="en-US" altLang="ja-JP" sz="1600" b="1" dirty="0">
                <a:latin typeface="Trebuchet MS" pitchFamily="34" charset="0"/>
                <a:ea typeface="ＭＳ Ｐゴシック" pitchFamily="50" charset="-128"/>
                <a:sym typeface="Times" charset="0"/>
              </a:rPr>
              <a:t>the outcome of WP </a:t>
            </a:r>
            <a:r>
              <a:rPr lang="en-US" altLang="ja-JP" sz="1600" b="1" dirty="0" smtClean="0">
                <a:latin typeface="Trebuchet MS" pitchFamily="34" charset="0"/>
                <a:ea typeface="ＭＳ Ｐゴシック" pitchFamily="50" charset="-128"/>
                <a:sym typeface="Times" charset="0"/>
              </a:rPr>
              <a:t>5D #</a:t>
            </a:r>
            <a:r>
              <a:rPr lang="en-US" altLang="ja-JP" sz="1600" b="1" dirty="0">
                <a:latin typeface="Trebuchet MS" pitchFamily="34" charset="0"/>
                <a:ea typeface="ＭＳ Ｐゴシック" pitchFamily="50" charset="-128"/>
                <a:sym typeface="Times" charset="0"/>
              </a:rPr>
              <a:t>10</a:t>
            </a:r>
          </a:p>
          <a:p>
            <a:pPr marL="342900" eaLnBrk="1" hangingPunct="1">
              <a:buSzPct val="125000"/>
              <a:buFont typeface="Times" charset="0"/>
              <a:buChar char="•"/>
              <a:defRPr/>
            </a:pPr>
            <a:r>
              <a:rPr lang="en-US" altLang="ja-JP" sz="1600" b="1" dirty="0" smtClean="0">
                <a:latin typeface="Trebuchet MS" pitchFamily="34" charset="0"/>
                <a:ea typeface="ＭＳ Ｐゴシック" pitchFamily="50" charset="-128"/>
                <a:sym typeface="Times" charset="0"/>
              </a:rPr>
              <a:t>Prepare draft </a:t>
            </a:r>
            <a:r>
              <a:rPr lang="en-US" altLang="ja-JP" sz="1600" b="1" dirty="0">
                <a:latin typeface="Trebuchet MS" pitchFamily="34" charset="0"/>
                <a:ea typeface="ＭＳ Ｐゴシック" pitchFamily="50" charset="-128"/>
                <a:sym typeface="Times" charset="0"/>
              </a:rPr>
              <a:t>Certification C</a:t>
            </a:r>
          </a:p>
          <a:p>
            <a:pPr marL="342900" eaLnBrk="1" hangingPunct="1">
              <a:buFont typeface="Times" charset="0"/>
              <a:buChar char="•"/>
              <a:defRPr/>
            </a:pPr>
            <a:endParaRPr lang="en-US" altLang="ja-JP" sz="2400" i="1" dirty="0" smtClean="0">
              <a:latin typeface="Trebuchet MS" pitchFamily="34" charset="0"/>
              <a:ea typeface="ＭＳ Ｐゴシック" pitchFamily="50" charset="-128"/>
              <a:sym typeface="Times" charset="0"/>
            </a:endParaRPr>
          </a:p>
          <a:p>
            <a:pPr marL="0" lvl="1" indent="0" eaLnBrk="1" hangingPunct="1">
              <a:buSzPct val="125000"/>
              <a:buFont typeface="Times" charset="0"/>
              <a:buNone/>
              <a:defRPr/>
            </a:pPr>
            <a:r>
              <a:rPr lang="en-US" altLang="ja-JP" sz="2200" b="1" u="sng" dirty="0" smtClean="0">
                <a:latin typeface="Trebuchet MS" pitchFamily="34" charset="0"/>
                <a:ea typeface="ＭＳ Ｐゴシック" pitchFamily="50" charset="-128"/>
                <a:sym typeface="Times" charset="0"/>
              </a:rPr>
              <a:t>Beyond </a:t>
            </a:r>
            <a:r>
              <a:rPr lang="en-US" altLang="ja-JP" sz="2200" b="1" u="sng" dirty="0" err="1" smtClean="0">
                <a:latin typeface="Trebuchet MS" pitchFamily="34" charset="0"/>
                <a:ea typeface="ＭＳ Ｐゴシック" pitchFamily="50" charset="-128"/>
                <a:sym typeface="Times" charset="0"/>
              </a:rPr>
              <a:t>Workplan</a:t>
            </a:r>
            <a:endParaRPr lang="en-US" altLang="ja-JP" sz="2200" b="1" u="sng" dirty="0" smtClean="0">
              <a:latin typeface="Trebuchet MS" pitchFamily="34" charset="0"/>
              <a:ea typeface="ＭＳ Ｐゴシック" pitchFamily="50" charset="-128"/>
              <a:sym typeface="Times" charset="0"/>
            </a:endParaRPr>
          </a:p>
          <a:p>
            <a:pPr marL="342900" eaLnBrk="1" hangingPunct="1">
              <a:buSzPct val="125000"/>
              <a:buFont typeface="Times" charset="0"/>
              <a:buChar char="•"/>
              <a:defRPr/>
            </a:pPr>
            <a:r>
              <a:rPr lang="en-US" altLang="ja-JP" sz="1600" b="1" dirty="0" smtClean="0">
                <a:latin typeface="Trebuchet MS" pitchFamily="34" charset="0"/>
                <a:ea typeface="ＭＳ Ｐゴシック" pitchFamily="50" charset="-128"/>
                <a:sym typeface="Times" charset="0"/>
              </a:rPr>
              <a:t>Review input liaison statements and prepare responses as appropriate</a:t>
            </a:r>
          </a:p>
          <a:p>
            <a:pPr marL="342900" eaLnBrk="1" hangingPunct="1">
              <a:buSzPct val="125000"/>
              <a:buFont typeface="Times" charset="0"/>
              <a:buChar char="•"/>
              <a:defRPr/>
            </a:pPr>
            <a:r>
              <a:rPr lang="en-US" altLang="ja-JP" sz="1600" b="1" dirty="0" smtClean="0">
                <a:latin typeface="Trebuchet MS" pitchFamily="34" charset="0"/>
                <a:ea typeface="ＭＳ Ｐゴシック" pitchFamily="50" charset="-128"/>
                <a:sym typeface="Times" charset="0"/>
              </a:rPr>
              <a:t>Make a plan for the next WATO meeting</a:t>
            </a:r>
          </a:p>
          <a:p>
            <a:pPr marL="342900" eaLnBrk="1" hangingPunct="1">
              <a:buSzPct val="125000"/>
              <a:buFont typeface="Times" charset="0"/>
              <a:buChar char="•"/>
              <a:defRPr/>
            </a:pPr>
            <a:r>
              <a:rPr lang="en-US" altLang="ja-JP" sz="1600" b="1" dirty="0" smtClean="0">
                <a:latin typeface="Trebuchet MS" pitchFamily="34" charset="0"/>
                <a:ea typeface="ＭＳ Ｐゴシック" pitchFamily="50" charset="-128"/>
                <a:sym typeface="Times" charset="0"/>
              </a:rPr>
              <a:t>Update ITU LG </a:t>
            </a:r>
            <a:r>
              <a:rPr lang="en-US" altLang="ja-JP" sz="1600" b="1" dirty="0" err="1" smtClean="0">
                <a:latin typeface="Trebuchet MS" pitchFamily="34" charset="0"/>
                <a:ea typeface="ＭＳ Ｐゴシック" pitchFamily="50" charset="-128"/>
                <a:sym typeface="Times" charset="0"/>
              </a:rPr>
              <a:t>workplan</a:t>
            </a:r>
            <a:r>
              <a:rPr lang="en-US" altLang="ja-JP" sz="1600" b="1" dirty="0" smtClean="0">
                <a:latin typeface="Trebuchet MS" pitchFamily="34" charset="0"/>
                <a:ea typeface="ＭＳ Ｐゴシック" pitchFamily="50" charset="-128"/>
                <a:sym typeface="Times" charset="0"/>
              </a:rPr>
              <a:t> as appropriate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rIns="40639"/>
          <a:lstStyle/>
          <a:p>
            <a:pPr marL="39688" algn="ctr">
              <a:defRPr/>
            </a:pPr>
            <a:r>
              <a:rPr kumimoji="0" lang="en-US" altLang="ja-JP" sz="3200" b="1" dirty="0">
                <a:latin typeface="Trebuchet MS" pitchFamily="34" charset="0"/>
                <a:ea typeface="ＭＳ Ｐゴシック" pitchFamily="50" charset="-128"/>
              </a:rPr>
              <a:t>Outcome of Session #73</a:t>
            </a:r>
            <a:endParaRPr kumimoji="0" lang="en-US" altLang="ja-JP" sz="3200" b="1" u="sng" kern="0" dirty="0">
              <a:solidFill>
                <a:schemeClr val="tx1"/>
              </a:solidFill>
              <a:latin typeface="Trebuchet MS" pitchFamily="34" charset="0"/>
              <a:ea typeface="ＭＳ Ｐゴシック" pitchFamily="50" charset="-128"/>
              <a:cs typeface="+mj-cs"/>
              <a:sym typeface="Times" charset="0"/>
            </a:endParaRPr>
          </a:p>
        </p:txBody>
      </p:sp>
      <p:sp>
        <p:nvSpPr>
          <p:cNvPr id="33794" name="Rectangle 2"/>
          <p:cNvSpPr txBox="1">
            <a:spLocks noChangeArrowheads="1"/>
          </p:cNvSpPr>
          <p:nvPr/>
        </p:nvSpPr>
        <p:spPr bwMode="auto">
          <a:xfrm>
            <a:off x="457200" y="914400"/>
            <a:ext cx="8229600" cy="5562600"/>
          </a:xfrm>
          <a:prstGeom prst="rect">
            <a:avLst/>
          </a:prstGeom>
          <a:noFill/>
          <a:ln w="12700">
            <a:noFill/>
            <a:miter lim="800000"/>
            <a:headEnd/>
            <a:tailEnd/>
          </a:ln>
        </p:spPr>
        <p:txBody>
          <a:bodyPr rIns="40639"/>
          <a:lstStyle/>
          <a:p>
            <a:pPr marL="342900" lvl="1" indent="-342900">
              <a:spcBef>
                <a:spcPts val="800"/>
              </a:spcBef>
              <a:buSzPct val="125000"/>
              <a:buFont typeface="Times" pitchFamily="18" charset="0"/>
              <a:buNone/>
            </a:pPr>
            <a:r>
              <a:rPr kumimoji="0" lang="en-US" altLang="ja-JP" sz="2200" b="1" u="sng">
                <a:solidFill>
                  <a:schemeClr val="tx1"/>
                </a:solidFill>
                <a:latin typeface="Trebuchet MS" pitchFamily="34" charset="0"/>
                <a:sym typeface="Times" pitchFamily="18" charset="0"/>
              </a:rPr>
              <a:t>Per Workplan</a:t>
            </a:r>
          </a:p>
          <a:p>
            <a:pPr marL="342900" indent="-342900">
              <a:spcBef>
                <a:spcPts val="800"/>
              </a:spcBef>
              <a:buSzPct val="125000"/>
              <a:buFont typeface="Times" pitchFamily="18" charset="0"/>
              <a:buChar char="•"/>
            </a:pPr>
            <a:r>
              <a:rPr kumimoji="0" lang="en-US" altLang="ja-JP" sz="1600" b="1">
                <a:solidFill>
                  <a:schemeClr val="tx1"/>
                </a:solidFill>
                <a:latin typeface="Trebuchet MS" pitchFamily="34" charset="0"/>
                <a:sym typeface="Times" pitchFamily="18" charset="0"/>
              </a:rPr>
              <a:t>Prepared draft Certification C</a:t>
            </a:r>
          </a:p>
          <a:p>
            <a:pPr marL="342900" indent="-342900">
              <a:spcBef>
                <a:spcPts val="800"/>
              </a:spcBef>
              <a:buSzPct val="125000"/>
            </a:pPr>
            <a:r>
              <a:rPr kumimoji="0" lang="en-US" altLang="ja-JP" sz="1600" b="1">
                <a:solidFill>
                  <a:schemeClr val="tx1"/>
                </a:solidFill>
                <a:latin typeface="Trebuchet MS" pitchFamily="34" charset="0"/>
                <a:sym typeface="Times" pitchFamily="18" charset="0"/>
              </a:rPr>
              <a:t>	 L80216-11/0028d0 – [Draft] Certification C</a:t>
            </a:r>
          </a:p>
          <a:p>
            <a:pPr marL="342900" indent="-342900">
              <a:spcBef>
                <a:spcPts val="800"/>
              </a:spcBef>
              <a:buSzPct val="100000"/>
            </a:pPr>
            <a:endParaRPr kumimoji="0" lang="en-US" altLang="ja-JP" i="1">
              <a:solidFill>
                <a:schemeClr val="tx1"/>
              </a:solidFill>
              <a:latin typeface="Trebuchet MS" pitchFamily="34" charset="0"/>
              <a:sym typeface="Times" pitchFamily="18" charset="0"/>
            </a:endParaRPr>
          </a:p>
          <a:p>
            <a:pPr marL="342900" lvl="1" indent="-342900">
              <a:spcBef>
                <a:spcPts val="700"/>
              </a:spcBef>
              <a:buSzPct val="125000"/>
              <a:buFont typeface="Times" pitchFamily="18" charset="0"/>
              <a:buNone/>
            </a:pPr>
            <a:r>
              <a:rPr kumimoji="0" lang="en-US" altLang="ja-JP" sz="2200" b="1" u="sng">
                <a:solidFill>
                  <a:schemeClr val="tx1"/>
                </a:solidFill>
                <a:latin typeface="Trebuchet MS" pitchFamily="34" charset="0"/>
                <a:sym typeface="Times" pitchFamily="18" charset="0"/>
              </a:rPr>
              <a:t>Beyond Workplan</a:t>
            </a:r>
          </a:p>
          <a:p>
            <a:pPr marL="342900" indent="-342900">
              <a:spcBef>
                <a:spcPts val="800"/>
              </a:spcBef>
              <a:buSzPct val="125000"/>
              <a:buFont typeface="Times" pitchFamily="18" charset="0"/>
              <a:buChar char="•"/>
            </a:pPr>
            <a:r>
              <a:rPr kumimoji="0" lang="en-US" altLang="ja-JP" sz="1600" b="1">
                <a:solidFill>
                  <a:schemeClr val="tx1"/>
                </a:solidFill>
                <a:latin typeface="Trebuchet MS" pitchFamily="34" charset="0"/>
                <a:sym typeface="Times" pitchFamily="18" charset="0"/>
              </a:rPr>
              <a:t>Prepared LS to ARIB, TTA and the WiMAX Forum concerning second WATO meeting</a:t>
            </a:r>
          </a:p>
          <a:p>
            <a:pPr marL="342900" indent="-342900">
              <a:spcBef>
                <a:spcPts val="800"/>
              </a:spcBef>
              <a:buSzPct val="125000"/>
            </a:pPr>
            <a:r>
              <a:rPr kumimoji="0" lang="en-US" altLang="ja-JP" sz="1600" b="1">
                <a:solidFill>
                  <a:schemeClr val="tx1"/>
                </a:solidFill>
                <a:latin typeface="Trebuchet MS" pitchFamily="34" charset="0"/>
                <a:sym typeface="Times" pitchFamily="18" charset="0"/>
              </a:rPr>
              <a:t>	 L80216-11/0027 - [LS to WATO] Liaison statement concerning second WATO meeting</a:t>
            </a:r>
          </a:p>
          <a:p>
            <a:pPr marL="342900" indent="-342900">
              <a:spcBef>
                <a:spcPts val="800"/>
              </a:spcBef>
              <a:buSzPct val="125000"/>
              <a:buFont typeface="Times" pitchFamily="18" charset="0"/>
              <a:buChar char="•"/>
            </a:pPr>
            <a:r>
              <a:rPr kumimoji="0" lang="en-US" altLang="ja-JP" sz="1600" b="1">
                <a:solidFill>
                  <a:schemeClr val="tx1"/>
                </a:solidFill>
                <a:latin typeface="Trebuchet MS" pitchFamily="34" charset="0"/>
                <a:sym typeface="Times" pitchFamily="18" charset="0"/>
              </a:rPr>
              <a:t>Updated workplan</a:t>
            </a:r>
          </a:p>
          <a:p>
            <a:pPr marL="342900" indent="-342900">
              <a:spcBef>
                <a:spcPts val="800"/>
              </a:spcBef>
              <a:buSzPct val="125000"/>
            </a:pPr>
            <a:r>
              <a:rPr kumimoji="0" lang="en-US" altLang="ja-JP" sz="1600" b="1">
                <a:solidFill>
                  <a:schemeClr val="tx1"/>
                </a:solidFill>
                <a:latin typeface="Trebuchet MS" pitchFamily="34" charset="0"/>
                <a:sym typeface="Times" pitchFamily="18" charset="0"/>
              </a:rPr>
              <a:t>	 L80216-11/0026 - IEEE 802.16 ITU-R Liaison Group Workplan</a:t>
            </a:r>
          </a:p>
          <a:p>
            <a:pPr marL="342900" indent="-342900">
              <a:spcBef>
                <a:spcPts val="800"/>
              </a:spcBef>
              <a:buSzPct val="125000"/>
              <a:buFont typeface="Times" pitchFamily="18" charset="0"/>
              <a:buChar char="•"/>
            </a:pPr>
            <a:r>
              <a:rPr kumimoji="0" lang="en-US" altLang="ja-JP" sz="1600" b="1">
                <a:solidFill>
                  <a:schemeClr val="tx1"/>
                </a:solidFill>
                <a:latin typeface="Trebuchet MS" pitchFamily="34" charset="0"/>
                <a:sym typeface="Times" pitchFamily="18" charset="0"/>
              </a:rPr>
              <a:t>Reviewed LS on TV White Space (from IEEE 802 to ITU-R WPs)</a:t>
            </a:r>
          </a:p>
          <a:p>
            <a:pPr marL="342900" indent="-342900">
              <a:spcBef>
                <a:spcPts val="800"/>
              </a:spcBef>
              <a:buSzPct val="125000"/>
              <a:buFont typeface="Times" pitchFamily="18" charset="0"/>
              <a:buChar char="•"/>
            </a:pPr>
            <a:r>
              <a:rPr kumimoji="0" lang="en-US" altLang="ja-JP" sz="1600" b="1">
                <a:solidFill>
                  <a:schemeClr val="tx1"/>
                </a:solidFill>
                <a:latin typeface="Trebuchet MS" pitchFamily="34" charset="0"/>
                <a:sym typeface="Times" pitchFamily="18" charset="0"/>
              </a:rPr>
              <a:t>Reviewed ITU-R Working Document on QoS, and LSs on PPDR and M2M from WP 5A</a:t>
            </a:r>
          </a:p>
          <a:p>
            <a:pPr marL="342900" indent="-342900">
              <a:spcBef>
                <a:spcPts val="800"/>
              </a:spcBef>
              <a:buSzPct val="125000"/>
            </a:pPr>
            <a:endParaRPr kumimoji="0" lang="en-US" altLang="ja-JP" sz="1600" b="1">
              <a:solidFill>
                <a:schemeClr val="tx1"/>
              </a:solidFill>
              <a:latin typeface="Trebuchet MS" pitchFamily="34" charset="0"/>
              <a:sym typeface="Times"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2"/>
          <p:cNvSpPr>
            <a:spLocks noGrp="1"/>
          </p:cNvSpPr>
          <p:nvPr>
            <p:ph idx="4294967295"/>
          </p:nvPr>
        </p:nvSpPr>
        <p:spPr bwMode="auto">
          <a:xfrm>
            <a:off x="457200" y="1143000"/>
            <a:ext cx="8229600" cy="4983163"/>
          </a:xfrm>
          <a:prstGeom prst="rect">
            <a:avLst/>
          </a:prstGeom>
          <a:noFill/>
          <a:ln>
            <a:miter lim="800000"/>
            <a:headEnd/>
            <a:tailEnd/>
          </a:ln>
        </p:spPr>
        <p:txBody>
          <a:bodyPr/>
          <a:lstStyle/>
          <a:p>
            <a:pPr marL="649288" indent="-609600"/>
            <a:r>
              <a:rPr lang="en-US" altLang="ja-JP" sz="2400" b="1" smtClean="0">
                <a:latin typeface="Trebuchet MS" pitchFamily="34" charset="0"/>
                <a:ea typeface="ＭＳ Ｐゴシック" charset="-128"/>
              </a:rPr>
              <a:t>Reviewed the draft LS to ITU-R WPs (L80216-11_0025) on “Wireless telecommunication standards under development by IEEE 802 containing cognitive radio capabilities for operation in the TV White Space”</a:t>
            </a:r>
          </a:p>
          <a:p>
            <a:pPr marL="742950" lvl="1"/>
            <a:r>
              <a:rPr lang="en-US" altLang="ja-JP" sz="2000" b="1" smtClean="0">
                <a:latin typeface="Trebuchet MS" pitchFamily="34" charset="0"/>
                <a:ea typeface="ＭＳ Ｐゴシック" charset="-128"/>
              </a:rPr>
              <a:t>We had no comments because this LS just lets ITU-R WPs know the activities of IEEE 802.22, .19, .15 and .11, that are developing standards aimed at operating in an opportunistic manner in the TV White Space.</a:t>
            </a:r>
            <a:r>
              <a:rPr lang="en-US" altLang="ja-JP" sz="2000" smtClean="0">
                <a:latin typeface="Trebuchet MS" pitchFamily="34" charset="0"/>
                <a:ea typeface="ＭＳ Ｐゴシック" charset="-128"/>
              </a:rPr>
              <a:t> </a:t>
            </a:r>
            <a:r>
              <a:rPr lang="en-US" altLang="ja-JP" sz="2000" b="1" smtClean="0">
                <a:latin typeface="Trebuchet MS" pitchFamily="34" charset="0"/>
                <a:ea typeface="ＭＳ Ｐゴシック" charset="-128"/>
              </a:rPr>
              <a:t> </a:t>
            </a:r>
          </a:p>
          <a:p>
            <a:pPr marL="649288" indent="-609600"/>
            <a:endParaRPr lang="en-US" altLang="ja-JP" sz="2400" b="1" smtClean="0">
              <a:latin typeface="Trebuchet MS" pitchFamily="34" charset="0"/>
              <a:ea typeface="ＭＳ Ｐゴシック" charset="-128"/>
            </a:endParaRPr>
          </a:p>
        </p:txBody>
      </p:sp>
      <p:sp>
        <p:nvSpPr>
          <p:cNvPr id="34818" name="Rectangle 1"/>
          <p:cNvSpPr txBox="1">
            <a:spLocks noChangeArrowheads="1"/>
          </p:cNvSpPr>
          <p:nvPr/>
        </p:nvSpPr>
        <p:spPr bwMode="auto">
          <a:xfrm>
            <a:off x="457200" y="223838"/>
            <a:ext cx="8229600" cy="698500"/>
          </a:xfrm>
          <a:prstGeom prst="rect">
            <a:avLst/>
          </a:prstGeom>
          <a:noFill/>
          <a:ln w="12700">
            <a:noFill/>
            <a:miter lim="800000"/>
            <a:headEnd/>
            <a:tailEnd/>
          </a:ln>
        </p:spPr>
        <p:txBody>
          <a:bodyPr rIns="40639"/>
          <a:lstStyle/>
          <a:p>
            <a:pPr marL="39688" algn="ctr"/>
            <a:r>
              <a:rPr kumimoji="0" lang="en-US" altLang="ja-JP" sz="3200" b="1">
                <a:solidFill>
                  <a:schemeClr val="tx1"/>
                </a:solidFill>
                <a:latin typeface="Trebuchet MS" pitchFamily="34" charset="0"/>
                <a:sym typeface="Times" pitchFamily="18" charset="0"/>
              </a:rPr>
              <a:t>Re LS on TVWS from IEEE to ITU-R WPs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ChangeArrowheads="1"/>
          </p:cNvSpPr>
          <p:nvPr/>
        </p:nvSpPr>
        <p:spPr bwMode="auto">
          <a:xfrm>
            <a:off x="1524000" y="5791200"/>
            <a:ext cx="7162800" cy="838200"/>
          </a:xfrm>
          <a:prstGeom prst="rect">
            <a:avLst/>
          </a:prstGeom>
          <a:solidFill>
            <a:srgbClr val="FFFF00">
              <a:alpha val="50000"/>
            </a:srgbClr>
          </a:solidFill>
          <a:ln w="9525">
            <a:noFill/>
            <a:miter lim="800000"/>
            <a:headEnd/>
            <a:tailEnd/>
          </a:ln>
          <a:effectLst/>
        </p:spPr>
        <p:txBody>
          <a:bodyPr wrap="none" anchor="ctr"/>
          <a:lstStyle/>
          <a:p>
            <a:endParaRPr lang="ja-JP" altLang="en-US"/>
          </a:p>
        </p:txBody>
      </p:sp>
      <p:sp>
        <p:nvSpPr>
          <p:cNvPr id="35841" name="Content Placeholder 2"/>
          <p:cNvSpPr>
            <a:spLocks noGrp="1"/>
          </p:cNvSpPr>
          <p:nvPr>
            <p:ph idx="4294967295"/>
          </p:nvPr>
        </p:nvSpPr>
        <p:spPr bwMode="auto">
          <a:xfrm>
            <a:off x="457200" y="1189038"/>
            <a:ext cx="8229600" cy="4983162"/>
          </a:xfrm>
          <a:prstGeom prst="rect">
            <a:avLst/>
          </a:prstGeom>
          <a:noFill/>
          <a:ln>
            <a:miter lim="800000"/>
            <a:headEnd/>
            <a:tailEnd/>
          </a:ln>
        </p:spPr>
        <p:txBody>
          <a:bodyPr/>
          <a:lstStyle/>
          <a:p>
            <a:pPr marL="649288" indent="-609600"/>
            <a:r>
              <a:rPr lang="en-GB" altLang="ja-JP" sz="2000" b="1" dirty="0" smtClean="0">
                <a:latin typeface="Trebuchet MS" pitchFamily="34" charset="0"/>
                <a:ea typeface="ＭＳ Ｐゴシック" charset="-128"/>
              </a:rPr>
              <a:t>Reviewed </a:t>
            </a:r>
            <a:r>
              <a:rPr lang="en-GB" altLang="ja-JP" sz="2000" b="1" dirty="0" smtClean="0">
                <a:latin typeface="Trebuchet MS" pitchFamily="34" charset="0"/>
                <a:ea typeface="ＭＳ Ｐゴシック" charset="-128"/>
              </a:rPr>
              <a:t>WP 5A Working </a:t>
            </a:r>
            <a:r>
              <a:rPr lang="en-GB" altLang="ja-JP" sz="2000" b="1" dirty="0" smtClean="0">
                <a:latin typeface="Trebuchet MS" pitchFamily="34" charset="0"/>
                <a:ea typeface="ＭＳ Ｐゴシック" charset="-128"/>
              </a:rPr>
              <a:t>Document </a:t>
            </a:r>
            <a:r>
              <a:rPr lang="en-GB" altLang="ja-JP" sz="2000" b="1" dirty="0" smtClean="0">
                <a:latin typeface="Trebuchet MS" pitchFamily="34" charset="0"/>
                <a:ea typeface="ＭＳ Ｐゴシック" charset="-128"/>
              </a:rPr>
              <a:t>on </a:t>
            </a:r>
            <a:r>
              <a:rPr lang="en-GB" altLang="ja-JP" sz="2000" b="1" dirty="0" err="1" smtClean="0">
                <a:latin typeface="Trebuchet MS" pitchFamily="34" charset="0"/>
                <a:ea typeface="ＭＳ Ｐゴシック" charset="-128"/>
              </a:rPr>
              <a:t>QoS</a:t>
            </a:r>
            <a:r>
              <a:rPr lang="en-GB" altLang="ja-JP" sz="2000" b="1" dirty="0" smtClean="0">
                <a:latin typeface="Trebuchet MS" pitchFamily="34" charset="0"/>
                <a:ea typeface="ＭＳ Ｐゴシック" charset="-128"/>
              </a:rPr>
              <a:t> for WAS</a:t>
            </a:r>
            <a:endParaRPr lang="en-GB" altLang="ja-JP" sz="2000" dirty="0" smtClean="0">
              <a:latin typeface="Trebuchet MS" pitchFamily="34" charset="0"/>
              <a:ea typeface="ＭＳ Ｐゴシック" charset="-128"/>
            </a:endParaRPr>
          </a:p>
          <a:p>
            <a:pPr marL="990600" lvl="1" indent="-533400" eaLnBrk="1" hangingPunct="1">
              <a:buSzPct val="99000"/>
              <a:buFont typeface="Times" pitchFamily="18" charset="0"/>
              <a:buAutoNum type="arabicParenR"/>
            </a:pPr>
            <a:r>
              <a:rPr lang="en-GB" altLang="ja-JP" sz="1800" dirty="0" smtClean="0">
                <a:latin typeface="Trebuchet MS" pitchFamily="34" charset="0"/>
                <a:ea typeface="ＭＳ Ｐゴシック" charset="-128"/>
              </a:rPr>
              <a:t>Working document toward a new Recommendation on “Quality of Service Requirements and Objectives for Wireless Access Systems</a:t>
            </a:r>
            <a:r>
              <a:rPr lang="en-GB" altLang="ja-JP" sz="1800" dirty="0">
                <a:latin typeface="Trebuchet MS" pitchFamily="34" charset="0"/>
                <a:ea typeface="ＭＳ Ｐゴシック" charset="-128"/>
              </a:rPr>
              <a:t>”</a:t>
            </a:r>
            <a:br>
              <a:rPr lang="en-GB" altLang="ja-JP" sz="1800" dirty="0">
                <a:latin typeface="Trebuchet MS" pitchFamily="34" charset="0"/>
                <a:ea typeface="ＭＳ Ｐゴシック" charset="-128"/>
              </a:rPr>
            </a:br>
            <a:r>
              <a:rPr lang="en-GB" altLang="ja-JP" sz="1800" dirty="0" smtClean="0">
                <a:latin typeface="Trebuchet MS" pitchFamily="34" charset="0"/>
                <a:ea typeface="ＭＳ Ｐゴシック" charset="-128"/>
              </a:rPr>
              <a:t>(</a:t>
            </a:r>
            <a:r>
              <a:rPr lang="pt-BR" altLang="zh-CN" sz="1800" b="1" dirty="0" smtClean="0">
                <a:latin typeface="Trebuchet MS" pitchFamily="34" charset="0"/>
                <a:ea typeface="宋体" charset="-122"/>
              </a:rPr>
              <a:t>Annex 6 </a:t>
            </a:r>
            <a:r>
              <a:rPr lang="pt-BR" altLang="zh-CN" sz="1800" b="1" dirty="0">
                <a:latin typeface="Trebuchet MS" pitchFamily="34" charset="0"/>
                <a:ea typeface="宋体" charset="-122"/>
              </a:rPr>
              <a:t>to</a:t>
            </a:r>
            <a:r>
              <a:rPr lang="pt-BR" altLang="ja-JP" sz="1800" b="1" dirty="0">
                <a:latin typeface="Trebuchet MS" pitchFamily="34" charset="0"/>
                <a:ea typeface="ＭＳ Ｐゴシック" charset="-128"/>
              </a:rPr>
              <a:t> d</a:t>
            </a:r>
            <a:r>
              <a:rPr lang="pt-BR" altLang="zh-CN" sz="1800" b="1" dirty="0">
                <a:latin typeface="Trebuchet MS" pitchFamily="34" charset="0"/>
                <a:ea typeface="宋体" charset="-122"/>
              </a:rPr>
              <a:t>ocument 5A/601</a:t>
            </a:r>
            <a:r>
              <a:rPr lang="pt-BR" altLang="ja-JP" sz="1800" b="1" dirty="0" smtClean="0">
                <a:latin typeface="Trebuchet MS" pitchFamily="34" charset="0"/>
                <a:ea typeface="ＭＳ Ｐゴシック" charset="-128"/>
              </a:rPr>
              <a:t>)</a:t>
            </a:r>
            <a:endParaRPr lang="en-GB" altLang="ja-JP" sz="1800" dirty="0" smtClean="0">
              <a:latin typeface="Trebuchet MS" pitchFamily="34" charset="0"/>
              <a:ea typeface="ＭＳ Ｐゴシック" charset="-128"/>
            </a:endParaRPr>
          </a:p>
          <a:p>
            <a:pPr marL="990600" lvl="1" indent="-533400" eaLnBrk="1" hangingPunct="1">
              <a:buSzPct val="99000"/>
              <a:buFont typeface="Times" pitchFamily="18" charset="0"/>
              <a:buNone/>
            </a:pPr>
            <a:r>
              <a:rPr lang="en-GB" altLang="ja-JP" sz="1800" dirty="0" smtClean="0">
                <a:latin typeface="Trebuchet MS" pitchFamily="34" charset="0"/>
                <a:ea typeface="ＭＳ Ｐゴシック" charset="-128"/>
                <a:sym typeface="Wingdings" pitchFamily="2" charset="2"/>
              </a:rPr>
              <a:t>	 We didn’t find an opportunity to contribute.</a:t>
            </a:r>
            <a:endParaRPr lang="en-GB" altLang="ja-JP" sz="1800" dirty="0" smtClean="0">
              <a:latin typeface="Trebuchet MS" pitchFamily="34" charset="0"/>
              <a:ea typeface="ＭＳ Ｐゴシック" charset="-128"/>
            </a:endParaRPr>
          </a:p>
          <a:p>
            <a:pPr marL="649288" indent="-609600"/>
            <a:r>
              <a:rPr lang="en-GB" altLang="ja-JP" sz="2000" b="1" dirty="0" smtClean="0">
                <a:latin typeface="Trebuchet MS" pitchFamily="34" charset="0"/>
                <a:ea typeface="ＭＳ Ｐゴシック" charset="-128"/>
              </a:rPr>
              <a:t>Reviewed LSs from WP 5A on PPDR and WASN</a:t>
            </a:r>
            <a:endParaRPr lang="en-GB" altLang="ja-JP" sz="2000" dirty="0" smtClean="0">
              <a:latin typeface="Trebuchet MS" pitchFamily="34" charset="0"/>
              <a:ea typeface="ＭＳ Ｐゴシック" charset="-128"/>
            </a:endParaRPr>
          </a:p>
          <a:p>
            <a:pPr marL="990600" lvl="1" indent="-533400" eaLnBrk="1" hangingPunct="1">
              <a:buSzPct val="99000"/>
              <a:buFont typeface="Times" pitchFamily="18" charset="0"/>
              <a:buAutoNum type="arabicParenR"/>
            </a:pPr>
            <a:r>
              <a:rPr lang="en-GB" altLang="ja-JP" sz="1800" dirty="0" smtClean="0">
                <a:latin typeface="Trebuchet MS" pitchFamily="34" charset="0"/>
                <a:ea typeface="ＭＳ Ｐゴシック" charset="-128"/>
              </a:rPr>
              <a:t>Liaison statement to external organizations (PPDR) on the working document towards a preliminary draft new Report ITU-R M.[LMS.PPDR.UHF TECH]  </a:t>
            </a:r>
            <a:br>
              <a:rPr lang="en-GB" altLang="ja-JP" sz="1800" dirty="0" smtClean="0">
                <a:latin typeface="Trebuchet MS" pitchFamily="34" charset="0"/>
                <a:ea typeface="ＭＳ Ｐゴシック" charset="-128"/>
              </a:rPr>
            </a:br>
            <a:r>
              <a:rPr lang="en-GB" altLang="ja-JP" sz="1800" dirty="0" smtClean="0">
                <a:latin typeface="Trebuchet MS" pitchFamily="34" charset="0"/>
                <a:ea typeface="ＭＳ Ｐゴシック" charset="-128"/>
              </a:rPr>
              <a:t>(</a:t>
            </a:r>
            <a:r>
              <a:rPr lang="en-GB" altLang="ja-JP" sz="1800" b="1" dirty="0" smtClean="0">
                <a:latin typeface="Trebuchet MS" pitchFamily="34" charset="0"/>
                <a:ea typeface="ＭＳ Ｐゴシック" charset="-128"/>
              </a:rPr>
              <a:t>Section 6.3 of</a:t>
            </a:r>
            <a:r>
              <a:rPr lang="en-GB" altLang="ja-JP" sz="1800" dirty="0" smtClean="0">
                <a:latin typeface="Trebuchet MS" pitchFamily="34" charset="0"/>
                <a:ea typeface="ＭＳ Ｐゴシック" charset="-128"/>
              </a:rPr>
              <a:t> </a:t>
            </a:r>
            <a:r>
              <a:rPr lang="pt-BR" altLang="zh-CN" sz="1800" b="1" dirty="0" smtClean="0">
                <a:latin typeface="Trebuchet MS" pitchFamily="34" charset="0"/>
                <a:ea typeface="宋体" charset="-122"/>
              </a:rPr>
              <a:t>Annex 2 to</a:t>
            </a:r>
            <a:r>
              <a:rPr lang="pt-BR" altLang="ja-JP" sz="1800" b="1" dirty="0" smtClean="0">
                <a:latin typeface="Trebuchet MS" pitchFamily="34" charset="0"/>
                <a:ea typeface="ＭＳ Ｐゴシック" charset="-128"/>
              </a:rPr>
              <a:t> d</a:t>
            </a:r>
            <a:r>
              <a:rPr lang="pt-BR" altLang="zh-CN" sz="1800" b="1" dirty="0" smtClean="0">
                <a:latin typeface="Trebuchet MS" pitchFamily="34" charset="0"/>
                <a:ea typeface="宋体" charset="-122"/>
              </a:rPr>
              <a:t>ocument 5A/601</a:t>
            </a:r>
            <a:r>
              <a:rPr lang="pt-BR" altLang="ja-JP" sz="1800" b="1" dirty="0" smtClean="0">
                <a:latin typeface="Trebuchet MS" pitchFamily="34" charset="0"/>
                <a:ea typeface="ＭＳ Ｐゴシック" charset="-128"/>
              </a:rPr>
              <a:t>)</a:t>
            </a:r>
          </a:p>
          <a:p>
            <a:pPr marL="990600" lvl="1" indent="-533400" eaLnBrk="1" hangingPunct="1">
              <a:buSzPct val="99000"/>
              <a:buFont typeface="Times" pitchFamily="18" charset="0"/>
              <a:buNone/>
            </a:pPr>
            <a:r>
              <a:rPr lang="pt-BR" altLang="ja-JP" sz="1800" b="1" dirty="0" smtClean="0">
                <a:latin typeface="Trebuchet MS" pitchFamily="34" charset="0"/>
                <a:ea typeface="ＭＳ Ｐゴシック" charset="-128"/>
                <a:sym typeface="Wingdings" pitchFamily="2" charset="2"/>
              </a:rPr>
              <a:t>	</a:t>
            </a:r>
            <a:r>
              <a:rPr lang="pt-BR" altLang="ja-JP" sz="1800" dirty="0" smtClean="0">
                <a:latin typeface="Trebuchet MS" pitchFamily="34" charset="0"/>
                <a:ea typeface="ＭＳ Ｐゴシック" charset="-128"/>
                <a:sym typeface="Wingdings" pitchFamily="2" charset="2"/>
              </a:rPr>
              <a:t></a:t>
            </a:r>
            <a:r>
              <a:rPr lang="pt-BR" altLang="ja-JP" sz="1800" b="1" dirty="0" smtClean="0">
                <a:latin typeface="Trebuchet MS" pitchFamily="34" charset="0"/>
                <a:ea typeface="ＭＳ Ｐゴシック" charset="-128"/>
              </a:rPr>
              <a:t> </a:t>
            </a:r>
            <a:r>
              <a:rPr lang="pt-BR" altLang="ja-JP" sz="1800" dirty="0" smtClean="0">
                <a:latin typeface="Trebuchet MS" pitchFamily="34" charset="0"/>
                <a:ea typeface="ＭＳ Ｐゴシック" charset="-128"/>
              </a:rPr>
              <a:t>No action required as OFDMA TDD WMAN is already included.</a:t>
            </a:r>
          </a:p>
          <a:p>
            <a:pPr marL="990600" lvl="1" indent="-533400" eaLnBrk="1" hangingPunct="1">
              <a:buSzPct val="99000"/>
              <a:buFont typeface="Times" pitchFamily="18" charset="0"/>
              <a:buAutoNum type="arabicParenR" startAt="2"/>
            </a:pPr>
            <a:r>
              <a:rPr lang="en-GB" altLang="ja-JP" sz="1800" dirty="0" smtClean="0">
                <a:latin typeface="Trebuchet MS" pitchFamily="34" charset="0"/>
                <a:ea typeface="ＭＳ Ｐゴシック" charset="-128"/>
              </a:rPr>
              <a:t>Liaison statement to external organizations on "Wide-area sensor and/or actuator network (WASN) systems" </a:t>
            </a:r>
            <a:br>
              <a:rPr lang="en-GB" altLang="ja-JP" sz="1800" dirty="0" smtClean="0">
                <a:latin typeface="Trebuchet MS" pitchFamily="34" charset="0"/>
                <a:ea typeface="ＭＳ Ｐゴシック" charset="-128"/>
              </a:rPr>
            </a:br>
            <a:r>
              <a:rPr lang="en-GB" altLang="ja-JP" sz="1800" dirty="0" smtClean="0">
                <a:latin typeface="Trebuchet MS" pitchFamily="34" charset="0"/>
                <a:ea typeface="ＭＳ Ｐゴシック" charset="-128"/>
              </a:rPr>
              <a:t>(</a:t>
            </a:r>
            <a:r>
              <a:rPr lang="en-GB" altLang="ja-JP" sz="1800" b="1" dirty="0" smtClean="0">
                <a:latin typeface="Trebuchet MS" pitchFamily="34" charset="0"/>
                <a:ea typeface="ＭＳ Ｐゴシック" charset="-128"/>
              </a:rPr>
              <a:t>Section 6.5 of Annex 2 to document 5A/601)</a:t>
            </a:r>
          </a:p>
          <a:p>
            <a:pPr marL="990600" lvl="1" indent="-533400" eaLnBrk="1" hangingPunct="1">
              <a:buSzPct val="99000"/>
              <a:buFont typeface="Times" pitchFamily="18" charset="0"/>
              <a:buNone/>
            </a:pPr>
            <a:r>
              <a:rPr lang="en-GB" altLang="ja-JP" sz="1800" b="1" dirty="0" smtClean="0">
                <a:latin typeface="Trebuchet MS" pitchFamily="34" charset="0"/>
                <a:ea typeface="ＭＳ Ｐゴシック" charset="-128"/>
                <a:sym typeface="Wingdings" pitchFamily="2" charset="2"/>
              </a:rPr>
              <a:t>	</a:t>
            </a:r>
            <a:r>
              <a:rPr lang="en-GB" altLang="ja-JP" sz="1800" dirty="0" smtClean="0">
                <a:latin typeface="Trebuchet MS" pitchFamily="34" charset="0"/>
                <a:ea typeface="ＭＳ Ｐゴシック" charset="-128"/>
                <a:sym typeface="Wingdings" pitchFamily="2" charset="2"/>
              </a:rPr>
              <a:t> ITU-R LG would like M2M TG to draw its attention to this topic. M2M TG may be requested to develop a contribution at the July meeting based on an outcome of the next WP 5A meeting.</a:t>
            </a:r>
            <a:endParaRPr lang="en-GB" altLang="ja-JP" sz="1800" dirty="0" smtClean="0">
              <a:latin typeface="Trebuchet MS" pitchFamily="34" charset="0"/>
              <a:ea typeface="ＭＳ Ｐゴシック" charset="-128"/>
            </a:endParaRPr>
          </a:p>
        </p:txBody>
      </p:sp>
      <p:sp>
        <p:nvSpPr>
          <p:cNvPr id="35842" name="Rectangle 1"/>
          <p:cNvSpPr txBox="1">
            <a:spLocks noChangeArrowheads="1"/>
          </p:cNvSpPr>
          <p:nvPr/>
        </p:nvSpPr>
        <p:spPr bwMode="auto">
          <a:xfrm>
            <a:off x="457200" y="223838"/>
            <a:ext cx="8229600" cy="698500"/>
          </a:xfrm>
          <a:prstGeom prst="rect">
            <a:avLst/>
          </a:prstGeom>
          <a:noFill/>
          <a:ln w="12700">
            <a:noFill/>
            <a:miter lim="800000"/>
            <a:headEnd/>
            <a:tailEnd/>
          </a:ln>
        </p:spPr>
        <p:txBody>
          <a:bodyPr rIns="40639"/>
          <a:lstStyle/>
          <a:p>
            <a:pPr marL="39688" algn="ctr"/>
            <a:r>
              <a:rPr kumimoji="0" lang="en-US" altLang="ja-JP" sz="3200" b="1">
                <a:solidFill>
                  <a:schemeClr val="tx1"/>
                </a:solidFill>
                <a:latin typeface="Trebuchet MS" pitchFamily="34" charset="0"/>
                <a:sym typeface="Times" pitchFamily="18" charset="0"/>
              </a:rPr>
              <a:t>Re WP 5A activities relevant to the WG</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rIns="40639"/>
          <a:lstStyle/>
          <a:p>
            <a:pPr marL="39688" algn="ctr"/>
            <a:r>
              <a:rPr kumimoji="0" lang="en-US" altLang="ja-JP" sz="3200" b="1">
                <a:latin typeface="Trebuchet MS" pitchFamily="34" charset="0"/>
              </a:rPr>
              <a:t>Motion</a:t>
            </a:r>
            <a:endParaRPr kumimoji="0" lang="en-US" altLang="ja-JP" sz="3200" b="1" u="sng">
              <a:solidFill>
                <a:schemeClr val="tx1"/>
              </a:solidFill>
              <a:latin typeface="Trebuchet MS" pitchFamily="34" charset="0"/>
              <a:sym typeface="Times" pitchFamily="18" charset="0"/>
            </a:endParaRPr>
          </a:p>
        </p:txBody>
      </p:sp>
      <p:sp>
        <p:nvSpPr>
          <p:cNvPr id="7" name="Rectangle 2"/>
          <p:cNvSpPr txBox="1">
            <a:spLocks noChangeArrowheads="1"/>
          </p:cNvSpPr>
          <p:nvPr/>
        </p:nvSpPr>
        <p:spPr bwMode="auto">
          <a:xfrm>
            <a:off x="457200" y="914400"/>
            <a:ext cx="8229600" cy="5562600"/>
          </a:xfrm>
          <a:prstGeom prst="rect">
            <a:avLst/>
          </a:prstGeom>
          <a:noFill/>
          <a:ln w="12700">
            <a:miter lim="800000"/>
            <a:headEnd/>
            <a:tailEnd/>
          </a:ln>
        </p:spPr>
        <p:txBody>
          <a:bodyPr rIns="40639"/>
          <a:lstStyle/>
          <a:p>
            <a:pPr lvl="1" indent="-457200">
              <a:spcBef>
                <a:spcPts val="800"/>
              </a:spcBef>
              <a:buSzPct val="125000"/>
            </a:pPr>
            <a:r>
              <a:rPr kumimoji="0" lang="en-US" altLang="ja-JP" sz="2800" b="1" dirty="0">
                <a:solidFill>
                  <a:schemeClr val="tx1"/>
                </a:solidFill>
                <a:latin typeface="Trebuchet MS" pitchFamily="34" charset="0"/>
                <a:sym typeface="Times" pitchFamily="18" charset="0"/>
              </a:rPr>
              <a:t>	To approve the following document and authorize the WG Chair to forward it to its recipients subject to any editorial corrections including amendments to the cc list.</a:t>
            </a:r>
          </a:p>
          <a:p>
            <a:pPr lvl="1" indent="-457200">
              <a:spcBef>
                <a:spcPts val="800"/>
              </a:spcBef>
              <a:buFontTx/>
              <a:buAutoNum type="arabicParenR"/>
            </a:pPr>
            <a:r>
              <a:rPr kumimoji="0" lang="en-US" altLang="ja-JP" sz="2000" b="1" i="1" dirty="0">
                <a:solidFill>
                  <a:schemeClr val="tx1"/>
                </a:solidFill>
                <a:latin typeface="Trebuchet MS" pitchFamily="34" charset="0"/>
                <a:sym typeface="Times" pitchFamily="18" charset="0"/>
              </a:rPr>
              <a:t>IEEE L80216-11/0027 - [LS to WATO] Liaison statement concerning second WATO meeting</a:t>
            </a:r>
          </a:p>
          <a:p>
            <a:pPr lvl="1" indent="-457200">
              <a:spcBef>
                <a:spcPts val="800"/>
              </a:spcBef>
              <a:buFontTx/>
              <a:buAutoNum type="arabicParenR"/>
            </a:pPr>
            <a:endParaRPr kumimoji="0" lang="en-US" altLang="ja-JP" sz="2000" dirty="0">
              <a:solidFill>
                <a:schemeClr val="tx1"/>
              </a:solidFill>
              <a:latin typeface="Trebuchet MS" pitchFamily="34" charset="0"/>
              <a:sym typeface="Times" pitchFamily="18" charset="0"/>
            </a:endParaRPr>
          </a:p>
          <a:p>
            <a:pPr lvl="1" indent="-457200">
              <a:spcBef>
                <a:spcPts val="800"/>
              </a:spcBef>
              <a:buSzPct val="125000"/>
            </a:pPr>
            <a:endParaRPr kumimoji="0" lang="en-US" altLang="ja-JP" sz="2000" b="1" dirty="0">
              <a:solidFill>
                <a:schemeClr val="tx1"/>
              </a:solidFill>
              <a:latin typeface="Trebuchet MS" pitchFamily="34" charset="0"/>
              <a:sym typeface="Times" pitchFamily="18" charset="0"/>
            </a:endParaRPr>
          </a:p>
          <a:p>
            <a:pPr lvl="1" indent="-457200">
              <a:spcBef>
                <a:spcPts val="800"/>
              </a:spcBef>
              <a:buSzPct val="125000"/>
            </a:pPr>
            <a:r>
              <a:rPr kumimoji="0" lang="en-US" altLang="ja-JP" sz="2000" b="1" dirty="0">
                <a:solidFill>
                  <a:schemeClr val="tx1"/>
                </a:solidFill>
                <a:latin typeface="Trebuchet MS" pitchFamily="34" charset="0"/>
                <a:sym typeface="Times" pitchFamily="18" charset="0"/>
              </a:rPr>
              <a:t>Results (For/Against/Abstain): </a:t>
            </a:r>
            <a:r>
              <a:rPr kumimoji="0" lang="en-US" altLang="ja-JP" sz="2000" b="1" dirty="0" smtClean="0">
                <a:solidFill>
                  <a:schemeClr val="tx1"/>
                </a:solidFill>
                <a:latin typeface="Trebuchet MS" pitchFamily="34" charset="0"/>
                <a:sym typeface="Times" pitchFamily="18" charset="0"/>
              </a:rPr>
              <a:t>20/0/0</a:t>
            </a:r>
            <a:endParaRPr kumimoji="0" lang="en-US" altLang="ja-JP" sz="2000" b="1" dirty="0">
              <a:solidFill>
                <a:schemeClr val="tx1"/>
              </a:solidFill>
              <a:latin typeface="Trebuchet MS" pitchFamily="34" charset="0"/>
              <a:sym typeface="Times" pitchFamily="18"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24934</TotalTime>
  <Pages>0</Pages>
  <Words>346</Words>
  <Characters>0</Characters>
  <Application>Microsoft Office PowerPoint</Application>
  <PresentationFormat>On-screen Show (4:3)</PresentationFormat>
  <Lines>0</Lines>
  <Paragraphs>89</Paragraphs>
  <Slides>9</Slides>
  <Notes>1</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Template - No Graphics</vt:lpstr>
      <vt:lpstr>Template</vt:lpstr>
      <vt:lpstr>PowerPoint Presentation</vt:lpstr>
      <vt:lpstr>ITU-R Liaison Group Report -  Session #73 Closing Plenary</vt:lpstr>
      <vt:lpstr>PowerPoint Presentation</vt:lpstr>
      <vt:lpstr>Input Documents for Session #73</vt:lpstr>
      <vt:lpstr>Objectives for Session #73</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Takashi Shono</cp:lastModifiedBy>
  <cp:revision>500</cp:revision>
  <dcterms:modified xsi:type="dcterms:W3CDTF">2011-05-19T23:51:07Z</dcterms:modified>
</cp:coreProperties>
</file>