
<file path=[Content_Types].xml><?xml version="1.0" encoding="utf-8"?>
<Types xmlns="http://schemas.openxmlformats.org/package/2006/content-types">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Masters/slideMaster2.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slideLayouts/slideLayout13.xml" ContentType="application/vnd.openxmlformats-officedocument.presentationml.slideLayout+xml"/>
  <Override PartName="/ppt/slideLayouts/slideLayout14.xml" ContentType="application/vnd.openxmlformats-officedocument.presentationml.slideLayout+xml"/>
  <Override PartName="/ppt/slideLayouts/slideLayout15.xml" ContentType="application/vnd.openxmlformats-officedocument.presentationml.slideLayout+xml"/>
  <Override PartName="/ppt/slideLayouts/slideLayout16.xml" ContentType="application/vnd.openxmlformats-officedocument.presentationml.slideLayout+xml"/>
  <Override PartName="/ppt/slideLayouts/slideLayout17.xml" ContentType="application/vnd.openxmlformats-officedocument.presentationml.slideLayout+xml"/>
  <Override PartName="/ppt/slideLayouts/slideLayout18.xml" ContentType="application/vnd.openxmlformats-officedocument.presentationml.slideLayout+xml"/>
  <Override PartName="/ppt/slideLayouts/slideLayout19.xml" ContentType="application/vnd.openxmlformats-officedocument.presentationml.slideLayout+xml"/>
  <Override PartName="/ppt/slideLayouts/slideLayout20.xml" ContentType="application/vnd.openxmlformats-officedocument.presentationml.slideLayout+xml"/>
  <Override PartName="/ppt/slideLayouts/slideLayout21.xml" ContentType="application/vnd.openxmlformats-officedocument.presentationml.slideLayout+xml"/>
  <Override PartName="/ppt/slideLayouts/slideLayout22.xml" ContentType="application/vnd.openxmlformats-officedocument.presentationml.slideLayout+xml"/>
  <Override PartName="/ppt/slideLayouts/slideLayout23.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notesSlides/notesSlide1.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p="http://schemas.openxmlformats.org/presentationml/2006/main" strictFirstAndLastChars="0" saveSubsetFonts="1">
  <p:sldMasterIdLst>
    <p:sldMasterId id="2147483648" r:id="rId1"/>
    <p:sldMasterId id="2147483649" r:id="rId2"/>
  </p:sldMasterIdLst>
  <p:notesMasterIdLst>
    <p:notesMasterId r:id="rId12"/>
  </p:notesMasterIdLst>
  <p:sldIdLst>
    <p:sldId id="256" r:id="rId3"/>
    <p:sldId id="260" r:id="rId4"/>
    <p:sldId id="267" r:id="rId5"/>
    <p:sldId id="284" r:id="rId6"/>
    <p:sldId id="282" r:id="rId7"/>
    <p:sldId id="283" r:id="rId8"/>
    <p:sldId id="288" r:id="rId9"/>
    <p:sldId id="287" r:id="rId10"/>
    <p:sldId id="286" r:id="rId11"/>
  </p:sldIdLst>
  <p:sldSz cx="9144000" cy="6858000" type="screen4x3"/>
  <p:notesSz cx="6858000" cy="9144000"/>
  <p:defaultTextStyle>
    <a:defPPr>
      <a:defRPr lang="en-US"/>
    </a:defPPr>
    <a:lvl1pPr algn="l" rtl="0" fontAlgn="base">
      <a:spcBef>
        <a:spcPct val="0"/>
      </a:spcBef>
      <a:spcAft>
        <a:spcPct val="0"/>
      </a:spcAft>
      <a:defRPr kumimoji="1" sz="2400" kern="1200">
        <a:solidFill>
          <a:srgbClr val="000000"/>
        </a:solidFill>
        <a:latin typeface="Times New Roman" pitchFamily="18" charset="0"/>
        <a:ea typeface="ＭＳ Ｐゴシック" charset="-128"/>
        <a:cs typeface="+mn-cs"/>
        <a:sym typeface="Times New Roman" pitchFamily="18" charset="0"/>
      </a:defRPr>
    </a:lvl1pPr>
    <a:lvl2pPr marL="457200" algn="l" rtl="0" fontAlgn="base">
      <a:spcBef>
        <a:spcPct val="0"/>
      </a:spcBef>
      <a:spcAft>
        <a:spcPct val="0"/>
      </a:spcAft>
      <a:defRPr kumimoji="1" sz="2400" kern="1200">
        <a:solidFill>
          <a:srgbClr val="000000"/>
        </a:solidFill>
        <a:latin typeface="Times New Roman" pitchFamily="18" charset="0"/>
        <a:ea typeface="ＭＳ Ｐゴシック" charset="-128"/>
        <a:cs typeface="+mn-cs"/>
        <a:sym typeface="Times New Roman" pitchFamily="18" charset="0"/>
      </a:defRPr>
    </a:lvl2pPr>
    <a:lvl3pPr marL="914400" algn="l" rtl="0" fontAlgn="base">
      <a:spcBef>
        <a:spcPct val="0"/>
      </a:spcBef>
      <a:spcAft>
        <a:spcPct val="0"/>
      </a:spcAft>
      <a:defRPr kumimoji="1" sz="2400" kern="1200">
        <a:solidFill>
          <a:srgbClr val="000000"/>
        </a:solidFill>
        <a:latin typeface="Times New Roman" pitchFamily="18" charset="0"/>
        <a:ea typeface="ＭＳ Ｐゴシック" charset="-128"/>
        <a:cs typeface="+mn-cs"/>
        <a:sym typeface="Times New Roman" pitchFamily="18" charset="0"/>
      </a:defRPr>
    </a:lvl3pPr>
    <a:lvl4pPr marL="1371600" algn="l" rtl="0" fontAlgn="base">
      <a:spcBef>
        <a:spcPct val="0"/>
      </a:spcBef>
      <a:spcAft>
        <a:spcPct val="0"/>
      </a:spcAft>
      <a:defRPr kumimoji="1" sz="2400" kern="1200">
        <a:solidFill>
          <a:srgbClr val="000000"/>
        </a:solidFill>
        <a:latin typeface="Times New Roman" pitchFamily="18" charset="0"/>
        <a:ea typeface="ＭＳ Ｐゴシック" charset="-128"/>
        <a:cs typeface="+mn-cs"/>
        <a:sym typeface="Times New Roman" pitchFamily="18" charset="0"/>
      </a:defRPr>
    </a:lvl4pPr>
    <a:lvl5pPr marL="1828800" algn="l" rtl="0" fontAlgn="base">
      <a:spcBef>
        <a:spcPct val="0"/>
      </a:spcBef>
      <a:spcAft>
        <a:spcPct val="0"/>
      </a:spcAft>
      <a:defRPr kumimoji="1" sz="2400" kern="1200">
        <a:solidFill>
          <a:srgbClr val="000000"/>
        </a:solidFill>
        <a:latin typeface="Times New Roman" pitchFamily="18" charset="0"/>
        <a:ea typeface="ＭＳ Ｐゴシック" charset="-128"/>
        <a:cs typeface="+mn-cs"/>
        <a:sym typeface="Times New Roman" pitchFamily="18" charset="0"/>
      </a:defRPr>
    </a:lvl5pPr>
    <a:lvl6pPr marL="2286000" algn="l" defTabSz="914400" rtl="0" eaLnBrk="1" latinLnBrk="0" hangingPunct="1">
      <a:defRPr kumimoji="1" sz="2400" kern="1200">
        <a:solidFill>
          <a:srgbClr val="000000"/>
        </a:solidFill>
        <a:latin typeface="Times New Roman" pitchFamily="18" charset="0"/>
        <a:ea typeface="ＭＳ Ｐゴシック" charset="-128"/>
        <a:cs typeface="+mn-cs"/>
        <a:sym typeface="Times New Roman" pitchFamily="18" charset="0"/>
      </a:defRPr>
    </a:lvl6pPr>
    <a:lvl7pPr marL="2743200" algn="l" defTabSz="914400" rtl="0" eaLnBrk="1" latinLnBrk="0" hangingPunct="1">
      <a:defRPr kumimoji="1" sz="2400" kern="1200">
        <a:solidFill>
          <a:srgbClr val="000000"/>
        </a:solidFill>
        <a:latin typeface="Times New Roman" pitchFamily="18" charset="0"/>
        <a:ea typeface="ＭＳ Ｐゴシック" charset="-128"/>
        <a:cs typeface="+mn-cs"/>
        <a:sym typeface="Times New Roman" pitchFamily="18" charset="0"/>
      </a:defRPr>
    </a:lvl7pPr>
    <a:lvl8pPr marL="3200400" algn="l" defTabSz="914400" rtl="0" eaLnBrk="1" latinLnBrk="0" hangingPunct="1">
      <a:defRPr kumimoji="1" sz="2400" kern="1200">
        <a:solidFill>
          <a:srgbClr val="000000"/>
        </a:solidFill>
        <a:latin typeface="Times New Roman" pitchFamily="18" charset="0"/>
        <a:ea typeface="ＭＳ Ｐゴシック" charset="-128"/>
        <a:cs typeface="+mn-cs"/>
        <a:sym typeface="Times New Roman" pitchFamily="18" charset="0"/>
      </a:defRPr>
    </a:lvl8pPr>
    <a:lvl9pPr marL="3657600" algn="l" defTabSz="914400" rtl="0" eaLnBrk="1" latinLnBrk="0" hangingPunct="1">
      <a:defRPr kumimoji="1" sz="2400" kern="1200">
        <a:solidFill>
          <a:srgbClr val="000000"/>
        </a:solidFill>
        <a:latin typeface="Times New Roman" pitchFamily="18" charset="0"/>
        <a:ea typeface="ＭＳ Ｐゴシック" charset="-128"/>
        <a:cs typeface="+mn-cs"/>
        <a:sym typeface="Times New Roman" pitchFamily="18" charset="0"/>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clrMru>
    <a:srgbClr val="B2B2B2"/>
    <a:srgbClr val="FF3300"/>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Lst>
</p:presentationPr>
</file>

<file path=ppt/tableStyles.xml><?xml version="1.0" encoding="utf-8"?>
<a:tblStyleLst xmlns:a="http://schemas.openxmlformats.org/drawingml/2006/main" def="{5C22544A-7EE6-4342-B048-85BDC9FD1C3A}">
  <a:tblStyle styleId="{5C22544A-7EE6-4342-B048-85BDC9FD1C3A}" styleName="Medium Style 2 - Accent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p:normalViewPr>
    <p:restoredLeft sz="15521" autoAdjust="0"/>
    <p:restoredTop sz="98826" autoAdjust="0"/>
  </p:normalViewPr>
  <p:slideViewPr>
    <p:cSldViewPr>
      <p:cViewPr varScale="1">
        <p:scale>
          <a:sx n="91" d="100"/>
          <a:sy n="91" d="100"/>
        </p:scale>
        <p:origin x="-966" y="-102"/>
      </p:cViewPr>
      <p:guideLst>
        <p:guide orient="horz" pos="2160"/>
        <p:guide pos="2880"/>
      </p:guideLst>
    </p:cSldViewPr>
  </p:slideViewPr>
  <p:notesTextViewPr>
    <p:cViewPr>
      <p:scale>
        <a:sx n="100" d="100"/>
        <a:sy n="100" d="100"/>
      </p:scale>
      <p:origin x="0" y="0"/>
    </p:cViewPr>
  </p:notesText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slide" Target="slides/slide6.xml"/><Relationship Id="rId13" Type="http://schemas.openxmlformats.org/officeDocument/2006/relationships/presProps" Target="presProps.xml"/><Relationship Id="rId3" Type="http://schemas.openxmlformats.org/officeDocument/2006/relationships/slide" Target="slides/slide1.xml"/><Relationship Id="rId7" Type="http://schemas.openxmlformats.org/officeDocument/2006/relationships/slide" Target="slides/slide5.xml"/><Relationship Id="rId12" Type="http://schemas.openxmlformats.org/officeDocument/2006/relationships/notesMaster" Target="notesMasters/notesMaster1.xml"/><Relationship Id="rId2" Type="http://schemas.openxmlformats.org/officeDocument/2006/relationships/slideMaster" Target="slideMasters/slideMaster2.xml"/><Relationship Id="rId16" Type="http://schemas.openxmlformats.org/officeDocument/2006/relationships/tableStyles" Target="tableStyles.xml"/><Relationship Id="rId1" Type="http://schemas.openxmlformats.org/officeDocument/2006/relationships/slideMaster" Target="slideMasters/slideMaster1.xml"/><Relationship Id="rId6" Type="http://schemas.openxmlformats.org/officeDocument/2006/relationships/slide" Target="slides/slide4.xml"/><Relationship Id="rId11" Type="http://schemas.openxmlformats.org/officeDocument/2006/relationships/slide" Target="slides/slide9.xml"/><Relationship Id="rId5" Type="http://schemas.openxmlformats.org/officeDocument/2006/relationships/slide" Target="slides/slide3.xml"/><Relationship Id="rId15" Type="http://schemas.openxmlformats.org/officeDocument/2006/relationships/theme" Target="theme/theme1.xml"/><Relationship Id="rId10" Type="http://schemas.openxmlformats.org/officeDocument/2006/relationships/slide" Target="slides/slide8.xml"/><Relationship Id="rId4" Type="http://schemas.openxmlformats.org/officeDocument/2006/relationships/slide" Target="slides/slide2.xml"/><Relationship Id="rId9" Type="http://schemas.openxmlformats.org/officeDocument/2006/relationships/slide" Target="slides/slide7.xml"/><Relationship Id="rId14" Type="http://schemas.openxmlformats.org/officeDocument/2006/relationships/viewProps" Target="viewProps.xml"/></Relationships>
</file>

<file path=ppt/notesMasters/_rels/notesMaster1.xml.rels><?xml version="1.0" encoding="UTF-8" standalone="yes"?>
<Relationships xmlns="http://schemas.openxmlformats.org/package/2006/relationships"><Relationship Id="rId1" Type="http://schemas.openxmlformats.org/officeDocument/2006/relationships/theme" Target="../theme/theme3.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7200"/>
          </a:xfrm>
          <a:prstGeom prst="rect">
            <a:avLst/>
          </a:prstGeom>
        </p:spPr>
        <p:txBody>
          <a:bodyPr vert="horz" wrap="square" lIns="91440" tIns="45720" rIns="91440" bIns="45720" numCol="1" anchor="t" anchorCtr="0" compatLnSpc="1">
            <a:prstTxWarp prst="textNoShape">
              <a:avLst/>
            </a:prstTxWarp>
          </a:bodyPr>
          <a:lstStyle>
            <a:lvl1pPr>
              <a:defRPr kumimoji="0" sz="1200">
                <a:ea typeface="+mn-ea"/>
              </a:defRPr>
            </a:lvl1pPr>
          </a:lstStyle>
          <a:p>
            <a:pPr>
              <a:defRPr/>
            </a:pPr>
            <a:endParaRPr lang="ja-JP" altLang="ja-JP"/>
          </a:p>
        </p:txBody>
      </p:sp>
      <p:sp>
        <p:nvSpPr>
          <p:cNvPr id="3" name="Date Placeholder 2"/>
          <p:cNvSpPr>
            <a:spLocks noGrp="1"/>
          </p:cNvSpPr>
          <p:nvPr>
            <p:ph type="dt" idx="1"/>
          </p:nvPr>
        </p:nvSpPr>
        <p:spPr>
          <a:xfrm>
            <a:off x="3884613" y="0"/>
            <a:ext cx="2971800" cy="457200"/>
          </a:xfrm>
          <a:prstGeom prst="rect">
            <a:avLst/>
          </a:prstGeom>
        </p:spPr>
        <p:txBody>
          <a:bodyPr vert="horz" wrap="square" lIns="91440" tIns="45720" rIns="91440" bIns="45720" numCol="1" anchor="t" anchorCtr="0" compatLnSpc="1">
            <a:prstTxWarp prst="textNoShape">
              <a:avLst/>
            </a:prstTxWarp>
          </a:bodyPr>
          <a:lstStyle>
            <a:lvl1pPr algn="r">
              <a:defRPr kumimoji="0" sz="1200">
                <a:ea typeface="+mn-ea"/>
              </a:defRPr>
            </a:lvl1pPr>
          </a:lstStyle>
          <a:p>
            <a:pPr>
              <a:defRPr/>
            </a:pPr>
            <a:fld id="{B0234F52-6B31-419C-9AD2-04FE26BB95AE}" type="datetimeFigureOut">
              <a:rPr lang="en-US" altLang="ja-JP"/>
              <a:pPr>
                <a:defRPr/>
              </a:pPr>
              <a:t>5/20/2011</a:t>
            </a:fld>
            <a:endParaRPr lang="en-US" altLang="ja-JP"/>
          </a:p>
        </p:txBody>
      </p:sp>
      <p:sp>
        <p:nvSpPr>
          <p:cNvPr id="4" name="Slide Image Placeholder 3"/>
          <p:cNvSpPr>
            <a:spLocks noGrp="1" noRot="1" noChangeAspect="1"/>
          </p:cNvSpPr>
          <p:nvPr>
            <p:ph type="sldImg" idx="2"/>
          </p:nvPr>
        </p:nvSpPr>
        <p:spPr>
          <a:xfrm>
            <a:off x="1143000" y="685800"/>
            <a:ext cx="4572000" cy="3429000"/>
          </a:xfrm>
          <a:prstGeom prst="rect">
            <a:avLst/>
          </a:prstGeom>
          <a:noFill/>
          <a:ln w="12700">
            <a:solidFill>
              <a:prstClr val="black"/>
            </a:solidFill>
          </a:ln>
        </p:spPr>
        <p:txBody>
          <a:bodyPr vert="horz" lIns="91440" tIns="45720" rIns="91440" bIns="45720" rtlCol="0" anchor="ctr"/>
          <a:lstStyle/>
          <a:p>
            <a:pPr lvl="0"/>
            <a:endParaRPr lang="en-US" noProof="0" smtClean="0"/>
          </a:p>
        </p:txBody>
      </p:sp>
      <p:sp>
        <p:nvSpPr>
          <p:cNvPr id="5" name="Notes Placeholder 4"/>
          <p:cNvSpPr>
            <a:spLocks noGrp="1"/>
          </p:cNvSpPr>
          <p:nvPr>
            <p:ph type="body" sz="quarter" idx="3"/>
          </p:nvPr>
        </p:nvSpPr>
        <p:spPr>
          <a:xfrm>
            <a:off x="685800" y="4343400"/>
            <a:ext cx="5486400" cy="4114800"/>
          </a:xfrm>
          <a:prstGeom prst="rect">
            <a:avLst/>
          </a:prstGeom>
        </p:spPr>
        <p:txBody>
          <a:bodyPr vert="horz" lIns="91440" tIns="45720" rIns="91440" bIns="45720" rtlCol="0">
            <a:normAutofit/>
          </a:bodyPr>
          <a:lstStyle/>
          <a:p>
            <a:pPr lvl="0"/>
            <a:r>
              <a:rPr lang="en-US" noProof="0" smtClean="0"/>
              <a:t>Click to edit Master text styles</a:t>
            </a:r>
          </a:p>
          <a:p>
            <a:pPr lvl="1"/>
            <a:r>
              <a:rPr lang="en-US" noProof="0" smtClean="0"/>
              <a:t>Second level</a:t>
            </a:r>
          </a:p>
          <a:p>
            <a:pPr lvl="2"/>
            <a:r>
              <a:rPr lang="en-US" noProof="0" smtClean="0"/>
              <a:t>Third level</a:t>
            </a:r>
          </a:p>
          <a:p>
            <a:pPr lvl="3"/>
            <a:r>
              <a:rPr lang="en-US" noProof="0" smtClean="0"/>
              <a:t>Fourth level</a:t>
            </a:r>
          </a:p>
          <a:p>
            <a:pPr lvl="4"/>
            <a:r>
              <a:rPr lang="en-US" noProof="0" smtClean="0"/>
              <a:t>Fifth level</a:t>
            </a:r>
          </a:p>
        </p:txBody>
      </p:sp>
      <p:sp>
        <p:nvSpPr>
          <p:cNvPr id="6" name="Footer Placeholder 5"/>
          <p:cNvSpPr>
            <a:spLocks noGrp="1"/>
          </p:cNvSpPr>
          <p:nvPr>
            <p:ph type="ftr" sz="quarter" idx="4"/>
          </p:nvPr>
        </p:nvSpPr>
        <p:spPr>
          <a:xfrm>
            <a:off x="0" y="8685213"/>
            <a:ext cx="2971800" cy="457200"/>
          </a:xfrm>
          <a:prstGeom prst="rect">
            <a:avLst/>
          </a:prstGeom>
        </p:spPr>
        <p:txBody>
          <a:bodyPr vert="horz" wrap="square" lIns="91440" tIns="45720" rIns="91440" bIns="45720" numCol="1" anchor="b" anchorCtr="0" compatLnSpc="1">
            <a:prstTxWarp prst="textNoShape">
              <a:avLst/>
            </a:prstTxWarp>
          </a:bodyPr>
          <a:lstStyle>
            <a:lvl1pPr>
              <a:defRPr kumimoji="0" sz="1200">
                <a:ea typeface="+mn-ea"/>
              </a:defRPr>
            </a:lvl1pPr>
          </a:lstStyle>
          <a:p>
            <a:pPr>
              <a:defRPr/>
            </a:pPr>
            <a:endParaRPr lang="ja-JP" altLang="ja-JP"/>
          </a:p>
        </p:txBody>
      </p:sp>
      <p:sp>
        <p:nvSpPr>
          <p:cNvPr id="7" name="Slide Number Placeholder 6"/>
          <p:cNvSpPr>
            <a:spLocks noGrp="1"/>
          </p:cNvSpPr>
          <p:nvPr>
            <p:ph type="sldNum" sz="quarter" idx="5"/>
          </p:nvPr>
        </p:nvSpPr>
        <p:spPr>
          <a:xfrm>
            <a:off x="3884613" y="8685213"/>
            <a:ext cx="2971800" cy="457200"/>
          </a:xfrm>
          <a:prstGeom prst="rect">
            <a:avLst/>
          </a:prstGeom>
        </p:spPr>
        <p:txBody>
          <a:bodyPr vert="horz" wrap="square" lIns="91440" tIns="45720" rIns="91440" bIns="45720" numCol="1" anchor="b" anchorCtr="0" compatLnSpc="1">
            <a:prstTxWarp prst="textNoShape">
              <a:avLst/>
            </a:prstTxWarp>
          </a:bodyPr>
          <a:lstStyle>
            <a:lvl1pPr algn="r">
              <a:defRPr kumimoji="0" sz="1200">
                <a:ea typeface="+mn-ea"/>
              </a:defRPr>
            </a:lvl1pPr>
          </a:lstStyle>
          <a:p>
            <a:pPr>
              <a:defRPr/>
            </a:pPr>
            <a:fld id="{12A7C06E-2C20-45F2-93C4-A7A70FE136DD}" type="slidenum">
              <a:rPr lang="en-US" altLang="ja-JP"/>
              <a:pPr>
                <a:defRPr/>
              </a:pPr>
              <a:t>‹#›</a:t>
            </a:fld>
            <a:endParaRPr lang="en-US" altLang="ja-JP"/>
          </a:p>
        </p:txBody>
      </p:sp>
    </p:spTree>
    <p:extLst>
      <p:ext uri="{BB962C8B-B14F-4D97-AF65-F5344CB8AC3E}">
        <p14:creationId xmlns:p14="http://schemas.microsoft.com/office/powerpoint/2010/main" val="2940965679"/>
      </p:ext>
    </p:extLst>
  </p:cSld>
  <p:clrMap bg1="lt1" tx1="dk1" bg2="lt2" tx2="dk2" accent1="accent1" accent2="accent2" accent3="accent3" accent4="accent4" accent5="accent5" accent6="accent6" hlink="hlink" folHlink="folHlink"/>
  <p:notesStyle>
    <a:lvl1pPr algn="l" rtl="0" eaLnBrk="0" fontAlgn="base" hangingPunct="0">
      <a:spcBef>
        <a:spcPct val="30000"/>
      </a:spcBef>
      <a:spcAft>
        <a:spcPct val="0"/>
      </a:spcAft>
      <a:defRPr sz="1200" kern="1200">
        <a:solidFill>
          <a:schemeClr val="tx1"/>
        </a:solidFill>
        <a:latin typeface="+mn-lt"/>
        <a:ea typeface="+mn-ea"/>
        <a:cs typeface="+mn-cs"/>
      </a:defRPr>
    </a:lvl1pPr>
    <a:lvl2pPr marL="457200" algn="l" rtl="0" eaLnBrk="0" fontAlgn="base" hangingPunct="0">
      <a:spcBef>
        <a:spcPct val="30000"/>
      </a:spcBef>
      <a:spcAft>
        <a:spcPct val="0"/>
      </a:spcAft>
      <a:defRPr sz="1200" kern="1200">
        <a:solidFill>
          <a:schemeClr val="tx1"/>
        </a:solidFill>
        <a:latin typeface="+mn-lt"/>
        <a:ea typeface="+mn-ea"/>
        <a:cs typeface="+mn-cs"/>
      </a:defRPr>
    </a:lvl2pPr>
    <a:lvl3pPr marL="914400" algn="l" rtl="0" eaLnBrk="0" fontAlgn="base" hangingPunct="0">
      <a:spcBef>
        <a:spcPct val="30000"/>
      </a:spcBef>
      <a:spcAft>
        <a:spcPct val="0"/>
      </a:spcAft>
      <a:defRPr sz="1200" kern="1200">
        <a:solidFill>
          <a:schemeClr val="tx1"/>
        </a:solidFill>
        <a:latin typeface="+mn-lt"/>
        <a:ea typeface="+mn-ea"/>
        <a:cs typeface="+mn-cs"/>
      </a:defRPr>
    </a:lvl3pPr>
    <a:lvl4pPr marL="1371600" algn="l" rtl="0" eaLnBrk="0" fontAlgn="base" hangingPunct="0">
      <a:spcBef>
        <a:spcPct val="30000"/>
      </a:spcBef>
      <a:spcAft>
        <a:spcPct val="0"/>
      </a:spcAft>
      <a:defRPr sz="1200" kern="1200">
        <a:solidFill>
          <a:schemeClr val="tx1"/>
        </a:solidFill>
        <a:latin typeface="+mn-lt"/>
        <a:ea typeface="+mn-ea"/>
        <a:cs typeface="+mn-cs"/>
      </a:defRPr>
    </a:lvl4pPr>
    <a:lvl5pPr marL="1828800" algn="l" rtl="0" eaLnBrk="0" fontAlgn="base" hangingPunct="0">
      <a:spcBef>
        <a:spcPct val="30000"/>
      </a:spcBef>
      <a:spcAft>
        <a:spcPct val="0"/>
      </a:spcAft>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2.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9697" name="Slide Image Placeholder 1"/>
          <p:cNvSpPr>
            <a:spLocks noGrp="1" noRot="1" noChangeAspect="1" noTextEdit="1"/>
          </p:cNvSpPr>
          <p:nvPr>
            <p:ph type="sldImg"/>
          </p:nvPr>
        </p:nvSpPr>
        <p:spPr bwMode="auto">
          <a:noFill/>
          <a:ln>
            <a:solidFill>
              <a:srgbClr val="000000"/>
            </a:solidFill>
            <a:miter lim="800000"/>
            <a:headEnd/>
            <a:tailEnd/>
          </a:ln>
        </p:spPr>
      </p:sp>
      <p:sp>
        <p:nvSpPr>
          <p:cNvPr id="29698" name="Notes Placeholder 2"/>
          <p:cNvSpPr>
            <a:spLocks noGrp="1"/>
          </p:cNvSpPr>
          <p:nvPr>
            <p:ph type="body" idx="1"/>
          </p:nvPr>
        </p:nvSpPr>
        <p:spPr bwMode="auto">
          <a:noFill/>
        </p:spPr>
        <p:txBody>
          <a:bodyPr wrap="square" numCol="1" anchor="t" anchorCtr="0" compatLnSpc="1">
            <a:prstTxWarp prst="textNoShape">
              <a:avLst/>
            </a:prstTxWarp>
          </a:bodyPr>
          <a:lstStyle/>
          <a:p>
            <a:pPr eaLnBrk="1" hangingPunct="1">
              <a:spcBef>
                <a:spcPct val="0"/>
              </a:spcBef>
            </a:pPr>
            <a:endParaRPr lang="ja-JP" altLang="ja-JP" smtClean="0"/>
          </a:p>
        </p:txBody>
      </p:sp>
      <p:sp>
        <p:nvSpPr>
          <p:cNvPr id="29699" name="Slide Number Placeholder 3"/>
          <p:cNvSpPr>
            <a:spLocks noGrp="1"/>
          </p:cNvSpPr>
          <p:nvPr>
            <p:ph type="sldNum" sz="quarter" idx="5"/>
          </p:nvPr>
        </p:nvSpPr>
        <p:spPr bwMode="auto">
          <a:ln>
            <a:miter lim="800000"/>
            <a:headEnd/>
            <a:tailEnd/>
          </a:ln>
        </p:spPr>
        <p:txBody>
          <a:bodyPr/>
          <a:lstStyle/>
          <a:p>
            <a:pPr>
              <a:defRPr/>
            </a:pPr>
            <a:fld id="{A7203B9B-EFB4-437B-8B6E-5A68A540AA3D}" type="slidenum">
              <a:rPr lang="en-US" altLang="ja-JP" smtClean="0"/>
              <a:pPr>
                <a:defRPr/>
              </a:pPr>
              <a:t>2</a:t>
            </a:fld>
            <a:endParaRPr lang="en-US" altLang="ja-JP" smtClean="0"/>
          </a:p>
        </p:txBody>
      </p:sp>
    </p:spTree>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3.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4.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5.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6.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7.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8.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9.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0.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1.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2.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3.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30425"/>
            <a:ext cx="7772400" cy="1470025"/>
          </a:xfrm>
          <a:prstGeom prst="rect">
            <a:avLst/>
          </a:prstGeom>
        </p:spPr>
        <p:txBody>
          <a:bodyPr/>
          <a:lstStyle/>
          <a:p>
            <a:r>
              <a:rPr lang="en-US" smtClean="0"/>
              <a:t>Click to edit Master title style</a:t>
            </a:r>
            <a:endParaRPr lang="en-US"/>
          </a:p>
        </p:txBody>
      </p:sp>
      <p:sp>
        <p:nvSpPr>
          <p:cNvPr id="3" name="Subtitle 2"/>
          <p:cNvSpPr>
            <a:spLocks noGrp="1"/>
          </p:cNvSpPr>
          <p:nvPr>
            <p:ph type="subTitle" idx="1"/>
          </p:nvPr>
        </p:nvSpPr>
        <p:spPr>
          <a:xfrm>
            <a:off x="1371600" y="3886200"/>
            <a:ext cx="6400800" cy="1752600"/>
          </a:xfrm>
          <a:prstGeom prst="rect">
            <a:avLst/>
          </a:prstGeom>
        </p:spPr>
        <p:txBody>
          <a:bodyPr/>
          <a:lstStyle>
            <a:lvl1pPr marL="0" indent="0" algn="ctr">
              <a:buNone/>
              <a:defRPr/>
            </a:lvl1pPr>
            <a:lvl2pPr marL="457200" indent="0" algn="ctr">
              <a:buNone/>
              <a:defRPr/>
            </a:lvl2pPr>
            <a:lvl3pPr marL="914400" indent="0" algn="ctr">
              <a:buNone/>
              <a:defRPr/>
            </a:lvl3pPr>
            <a:lvl4pPr marL="1371600" indent="0" algn="ctr">
              <a:buNone/>
              <a:defRPr/>
            </a:lvl4pPr>
            <a:lvl5pPr marL="1828800" indent="0" algn="ctr">
              <a:buNone/>
              <a:defRPr/>
            </a:lvl5pPr>
            <a:lvl6pPr marL="2286000" indent="0" algn="ctr">
              <a:buNone/>
              <a:defRPr/>
            </a:lvl6pPr>
            <a:lvl7pPr marL="2743200" indent="0" algn="ctr">
              <a:buNone/>
              <a:defRPr/>
            </a:lvl7pPr>
            <a:lvl8pPr marL="3200400" indent="0" algn="ctr">
              <a:buNone/>
              <a:defRPr/>
            </a:lvl8pPr>
            <a:lvl9pPr marL="3657600" indent="0" algn="ctr">
              <a:buNone/>
              <a:defRPr/>
            </a:lvl9pPr>
          </a:lstStyle>
          <a:p>
            <a:r>
              <a:rPr lang="en-US" smtClean="0"/>
              <a:t>Click to edit Master subtitle style</a:t>
            </a:r>
            <a:endParaRPr lang="en-US"/>
          </a:p>
        </p:txBody>
      </p:sp>
    </p:spTree>
  </p:cSld>
  <p:clrMapOvr>
    <a:masterClrMapping/>
  </p:clrMapOvr>
  <p:transition/>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1143000"/>
          </a:xfrm>
          <a:prstGeom prst="rect">
            <a:avLst/>
          </a:prstGeom>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a:xfrm>
            <a:off x="457200" y="1600200"/>
            <a:ext cx="8229600" cy="4525963"/>
          </a:xfrm>
          <a:prstGeom prst="rect">
            <a:avLst/>
          </a:prstGeo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cSld>
  <p:clrMapOvr>
    <a:masterClrMapping/>
  </p:clrMapOvr>
  <p:transition/>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8"/>
            <a:ext cx="2057400" cy="5851525"/>
          </a:xfrm>
          <a:prstGeom prst="rect">
            <a:avLst/>
          </a:prstGeo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457200" y="274638"/>
            <a:ext cx="6019800" cy="5851525"/>
          </a:xfrm>
          <a:prstGeom prst="rect">
            <a:avLst/>
          </a:prstGeo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cSld>
  <p:clrMapOvr>
    <a:masterClrMapping/>
  </p:clrMapOvr>
  <p:transition/>
</p:sldLayout>
</file>

<file path=ppt/slideLayouts/slideLayout12.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30425"/>
            <a:ext cx="7772400" cy="1470025"/>
          </a:xfrm>
          <a:prstGeom prst="rect">
            <a:avLst/>
          </a:prstGeom>
        </p:spPr>
        <p:txBody>
          <a:bodyPr/>
          <a:lstStyle/>
          <a:p>
            <a:r>
              <a:rPr lang="en-US" smtClean="0"/>
              <a:t>Click to edit Master title style</a:t>
            </a:r>
            <a:endParaRPr lang="en-US"/>
          </a:p>
        </p:txBody>
      </p:sp>
      <p:sp>
        <p:nvSpPr>
          <p:cNvPr id="3" name="Subtitle 2"/>
          <p:cNvSpPr>
            <a:spLocks noGrp="1"/>
          </p:cNvSpPr>
          <p:nvPr>
            <p:ph type="subTitle" idx="1"/>
          </p:nvPr>
        </p:nvSpPr>
        <p:spPr>
          <a:xfrm>
            <a:off x="1371600" y="3886200"/>
            <a:ext cx="6400800" cy="1752600"/>
          </a:xfrm>
          <a:prstGeom prst="rect">
            <a:avLst/>
          </a:prstGeom>
        </p:spPr>
        <p:txBody>
          <a:bodyPr/>
          <a:lstStyle>
            <a:lvl1pPr marL="0" indent="0" algn="ctr">
              <a:buNone/>
              <a:defRPr/>
            </a:lvl1pPr>
            <a:lvl2pPr marL="457200" indent="0" algn="ctr">
              <a:buNone/>
              <a:defRPr/>
            </a:lvl2pPr>
            <a:lvl3pPr marL="914400" indent="0" algn="ctr">
              <a:buNone/>
              <a:defRPr/>
            </a:lvl3pPr>
            <a:lvl4pPr marL="1371600" indent="0" algn="ctr">
              <a:buNone/>
              <a:defRPr/>
            </a:lvl4pPr>
            <a:lvl5pPr marL="1828800" indent="0" algn="ctr">
              <a:buNone/>
              <a:defRPr/>
            </a:lvl5pPr>
            <a:lvl6pPr marL="2286000" indent="0" algn="ctr">
              <a:buNone/>
              <a:defRPr/>
            </a:lvl6pPr>
            <a:lvl7pPr marL="2743200" indent="0" algn="ctr">
              <a:buNone/>
              <a:defRPr/>
            </a:lvl7pPr>
            <a:lvl8pPr marL="3200400" indent="0" algn="ctr">
              <a:buNone/>
              <a:defRPr/>
            </a:lvl8pPr>
            <a:lvl9pPr marL="3657600" indent="0" algn="ctr">
              <a:buNone/>
              <a:defRPr/>
            </a:lvl9pPr>
          </a:lstStyle>
          <a:p>
            <a:r>
              <a:rPr lang="en-US" smtClean="0"/>
              <a:t>Click to edit Master subtitle style</a:t>
            </a:r>
            <a:endParaRPr lang="en-US"/>
          </a:p>
        </p:txBody>
      </p:sp>
    </p:spTree>
  </p:cSld>
  <p:clrMapOvr>
    <a:masterClrMapping/>
  </p:clrMapOvr>
  <p:transition/>
</p:sldLayout>
</file>

<file path=ppt/slideLayouts/slideLayout13.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1143000"/>
          </a:xfrm>
          <a:prstGeom prst="rect">
            <a:avLst/>
          </a:prstGeom>
        </p:spPr>
        <p:txBody>
          <a:bodyPr/>
          <a:lstStyle/>
          <a:p>
            <a:r>
              <a:rPr lang="en-US" smtClean="0"/>
              <a:t>Click to edit Master title style</a:t>
            </a:r>
            <a:endParaRPr lang="en-US"/>
          </a:p>
        </p:txBody>
      </p:sp>
      <p:sp>
        <p:nvSpPr>
          <p:cNvPr id="3" name="Content Placeholder 2"/>
          <p:cNvSpPr>
            <a:spLocks noGrp="1"/>
          </p:cNvSpPr>
          <p:nvPr>
            <p:ph idx="1"/>
          </p:nvPr>
        </p:nvSpPr>
        <p:spPr>
          <a:xfrm>
            <a:off x="457200" y="1600200"/>
            <a:ext cx="8229600" cy="4525963"/>
          </a:xfrm>
          <a:prstGeom prst="rect">
            <a:avLst/>
          </a:prstGeo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cSld>
  <p:clrMapOvr>
    <a:masterClrMapping/>
  </p:clrMapOvr>
  <p:transition/>
</p:sldLayout>
</file>

<file path=ppt/slideLayouts/slideLayout14.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a:prstGeom prst="rect">
            <a:avLst/>
          </a:prstGeom>
        </p:spPr>
        <p:txBody>
          <a:bodyPr anchor="t"/>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722313" y="2906713"/>
            <a:ext cx="7772400" cy="1500187"/>
          </a:xfrm>
          <a:prstGeom prst="rect">
            <a:avLst/>
          </a:prstGeom>
        </p:spPr>
        <p:txBody>
          <a:bodyPr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en-US" smtClean="0"/>
              <a:t>Click to edit Master text styles</a:t>
            </a:r>
          </a:p>
        </p:txBody>
      </p:sp>
    </p:spTree>
  </p:cSld>
  <p:clrMapOvr>
    <a:masterClrMapping/>
  </p:clrMapOvr>
  <p:transition/>
</p:sldLayout>
</file>

<file path=ppt/slideLayouts/slideLayout15.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1143000"/>
          </a:xfrm>
          <a:prstGeom prst="rect">
            <a:avLst/>
          </a:prstGeom>
        </p:spPr>
        <p:txBody>
          <a:bodyPr/>
          <a:lstStyle/>
          <a:p>
            <a:r>
              <a:rPr lang="en-US" smtClean="0"/>
              <a:t>Click to edit Master title style</a:t>
            </a:r>
            <a:endParaRPr lang="en-US"/>
          </a:p>
        </p:txBody>
      </p:sp>
      <p:sp>
        <p:nvSpPr>
          <p:cNvPr id="3" name="Content Placeholder 2"/>
          <p:cNvSpPr>
            <a:spLocks noGrp="1"/>
          </p:cNvSpPr>
          <p:nvPr>
            <p:ph sz="half" idx="1"/>
          </p:nvPr>
        </p:nvSpPr>
        <p:spPr>
          <a:xfrm>
            <a:off x="457200" y="1600200"/>
            <a:ext cx="4038600" cy="4525963"/>
          </a:xfrm>
          <a:prstGeom prst="rect">
            <a:avLst/>
          </a:prstGeo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4648200" y="1600200"/>
            <a:ext cx="4038600" cy="4525963"/>
          </a:xfrm>
          <a:prstGeom prst="rect">
            <a:avLst/>
          </a:prstGeo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cSld>
  <p:clrMapOvr>
    <a:masterClrMapping/>
  </p:clrMapOvr>
  <p:transition/>
</p:sldLayout>
</file>

<file path=ppt/slideLayouts/slideLayout16.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1143000"/>
          </a:xfrm>
          <a:prstGeom prst="rect">
            <a:avLst/>
          </a:prstGeom>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457200" y="1535113"/>
            <a:ext cx="4040188" cy="639762"/>
          </a:xfrm>
          <a:prstGeom prst="rect">
            <a:avLst/>
          </a:prstGeo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457200" y="2174875"/>
            <a:ext cx="4040188" cy="3951288"/>
          </a:xfrm>
          <a:prstGeom prst="rect">
            <a:avLst/>
          </a:prstGeo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4645025" y="1535113"/>
            <a:ext cx="4041775" cy="639762"/>
          </a:xfrm>
          <a:prstGeom prst="rect">
            <a:avLst/>
          </a:prstGeo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645025" y="2174875"/>
            <a:ext cx="4041775" cy="3951288"/>
          </a:xfrm>
          <a:prstGeom prst="rect">
            <a:avLst/>
          </a:prstGeo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cSld>
  <p:clrMapOvr>
    <a:masterClrMapping/>
  </p:clrMapOvr>
  <p:transition/>
</p:sldLayout>
</file>

<file path=ppt/slideLayouts/slideLayout17.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1143000"/>
          </a:xfrm>
          <a:prstGeom prst="rect">
            <a:avLst/>
          </a:prstGeom>
        </p:spPr>
        <p:txBody>
          <a:bodyPr/>
          <a:lstStyle/>
          <a:p>
            <a:r>
              <a:rPr lang="en-US" smtClean="0"/>
              <a:t>Click to edit Master title style</a:t>
            </a:r>
            <a:endParaRPr lang="en-US"/>
          </a:p>
        </p:txBody>
      </p:sp>
    </p:spTree>
  </p:cSld>
  <p:clrMapOvr>
    <a:masterClrMapping/>
  </p:clrMapOvr>
  <p:transition/>
</p:sldLayout>
</file>

<file path=ppt/slideLayouts/slideLayout18.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Tree>
  </p:cSld>
  <p:clrMapOvr>
    <a:masterClrMapping/>
  </p:clrMapOvr>
  <p:transition/>
</p:sldLayout>
</file>

<file path=ppt/slideLayouts/slideLayout19.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a:prstGeom prst="rect">
            <a:avLst/>
          </a:prstGeo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3575050" y="273050"/>
            <a:ext cx="5111750" cy="5853113"/>
          </a:xfrm>
          <a:prstGeom prst="rect">
            <a:avLst/>
          </a:prstGeo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457200" y="1435100"/>
            <a:ext cx="3008313" cy="4691063"/>
          </a:xfrm>
          <a:prstGeom prst="rect">
            <a:avLst/>
          </a:prstGeo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cSld>
  <p:clrMapOvr>
    <a:masterClrMapping/>
  </p:clrMapOvr>
  <p:transition/>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1143000"/>
          </a:xfrm>
          <a:prstGeom prst="rect">
            <a:avLst/>
          </a:prstGeom>
        </p:spPr>
        <p:txBody>
          <a:bodyPr/>
          <a:lstStyle>
            <a:lvl1pPr>
              <a:defRPr sz="3600" b="1">
                <a:latin typeface="Trebuchet MS" pitchFamily="34" charset="0"/>
              </a:defRPr>
            </a:lvl1pPr>
          </a:lstStyle>
          <a:p>
            <a:r>
              <a:rPr lang="en-US" smtClean="0"/>
              <a:t>Click to edit Master title style</a:t>
            </a:r>
            <a:endParaRPr lang="en-US"/>
          </a:p>
        </p:txBody>
      </p:sp>
      <p:sp>
        <p:nvSpPr>
          <p:cNvPr id="3" name="Content Placeholder 2"/>
          <p:cNvSpPr>
            <a:spLocks noGrp="1"/>
          </p:cNvSpPr>
          <p:nvPr>
            <p:ph idx="1"/>
          </p:nvPr>
        </p:nvSpPr>
        <p:spPr>
          <a:xfrm>
            <a:off x="457200" y="1600200"/>
            <a:ext cx="8229600" cy="4525963"/>
          </a:xfrm>
          <a:prstGeom prst="rect">
            <a:avLst/>
          </a:prstGeom>
        </p:spPr>
        <p:txBody>
          <a:bodyPr/>
          <a:lstStyle>
            <a:lvl1pPr>
              <a:defRPr>
                <a:latin typeface="Trebuchet MS" pitchFamily="34" charset="0"/>
              </a:defRPr>
            </a:lvl1pPr>
            <a:lvl2pPr>
              <a:defRPr>
                <a:latin typeface="Trebuchet MS" pitchFamily="34" charset="0"/>
              </a:defRPr>
            </a:lvl2pPr>
            <a:lvl3pPr>
              <a:defRPr>
                <a:latin typeface="Trebuchet MS" pitchFamily="34" charset="0"/>
              </a:defRPr>
            </a:lvl3pPr>
            <a:lvl4pPr>
              <a:defRPr>
                <a:latin typeface="Trebuchet MS" pitchFamily="34" charset="0"/>
              </a:defRPr>
            </a:lvl4pPr>
            <a:lvl5pPr>
              <a:defRPr>
                <a:latin typeface="Trebuchet MS" pitchFamily="34" charset="0"/>
              </a:defRPr>
            </a:lvl5pPr>
          </a:lstStyle>
          <a:p>
            <a:pPr lvl="0"/>
            <a:r>
              <a:rPr lang="en-US" dirty="0" smtClean="0"/>
              <a:t>Click to edit Master text styles</a:t>
            </a:r>
          </a:p>
          <a:p>
            <a:pPr lvl="1"/>
            <a:r>
              <a:rPr lang="en-US" dirty="0" smtClean="0"/>
              <a:t>Second level</a:t>
            </a:r>
          </a:p>
          <a:p>
            <a:pPr lvl="2"/>
            <a:r>
              <a:rPr lang="en-US" dirty="0" smtClean="0"/>
              <a:t>Third level</a:t>
            </a:r>
          </a:p>
          <a:p>
            <a:pPr lvl="3"/>
            <a:r>
              <a:rPr lang="en-US" dirty="0" smtClean="0"/>
              <a:t>Fourth level</a:t>
            </a:r>
          </a:p>
          <a:p>
            <a:pPr lvl="4"/>
            <a:r>
              <a:rPr lang="en-US" dirty="0" smtClean="0"/>
              <a:t>Fifth level</a:t>
            </a:r>
            <a:endParaRPr lang="en-US" dirty="0"/>
          </a:p>
        </p:txBody>
      </p:sp>
    </p:spTree>
  </p:cSld>
  <p:clrMapOvr>
    <a:masterClrMapping/>
  </p:clrMapOvr>
  <p:transition/>
</p:sldLayout>
</file>

<file path=ppt/slideLayouts/slideLayout20.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a:prstGeom prst="rect">
            <a:avLst/>
          </a:prstGeo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1792288" y="612775"/>
            <a:ext cx="5486400" cy="4114800"/>
          </a:xfrm>
          <a:prstGeom prst="rect">
            <a:avLst/>
          </a:prstGeo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pPr lvl="0"/>
            <a:endParaRPr lang="en-US" noProof="0" smtClean="0">
              <a:sym typeface="Times" charset="0"/>
            </a:endParaRPr>
          </a:p>
        </p:txBody>
      </p:sp>
      <p:sp>
        <p:nvSpPr>
          <p:cNvPr id="4" name="Text Placeholder 3"/>
          <p:cNvSpPr>
            <a:spLocks noGrp="1"/>
          </p:cNvSpPr>
          <p:nvPr>
            <p:ph type="body" sz="half" idx="2"/>
          </p:nvPr>
        </p:nvSpPr>
        <p:spPr>
          <a:xfrm>
            <a:off x="1792288" y="5367338"/>
            <a:ext cx="5486400" cy="804862"/>
          </a:xfrm>
          <a:prstGeom prst="rect">
            <a:avLst/>
          </a:prstGeo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cSld>
  <p:clrMapOvr>
    <a:masterClrMapping/>
  </p:clrMapOvr>
  <p:transition/>
</p:sldLayout>
</file>

<file path=ppt/slideLayouts/slideLayout21.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1143000"/>
          </a:xfrm>
          <a:prstGeom prst="rect">
            <a:avLst/>
          </a:prstGeom>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a:xfrm>
            <a:off x="457200" y="1600200"/>
            <a:ext cx="8229600" cy="4525963"/>
          </a:xfrm>
          <a:prstGeom prst="rect">
            <a:avLst/>
          </a:prstGeo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cSld>
  <p:clrMapOvr>
    <a:masterClrMapping/>
  </p:clrMapOvr>
  <p:transition/>
</p:sldLayout>
</file>

<file path=ppt/slideLayouts/slideLayout22.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8"/>
            <a:ext cx="2057400" cy="5851525"/>
          </a:xfrm>
          <a:prstGeom prst="rect">
            <a:avLst/>
          </a:prstGeo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457200" y="274638"/>
            <a:ext cx="6019800" cy="5851525"/>
          </a:xfrm>
          <a:prstGeom prst="rect">
            <a:avLst/>
          </a:prstGeo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cSld>
  <p:clrMapOvr>
    <a:masterClrMapping/>
  </p:clrMapOvr>
  <p:transition/>
</p:sldLayout>
</file>

<file path=ppt/slideLayouts/slideLayout23.xml><?xml version="1.0" encoding="utf-8"?>
<p:sldLayout xmlns:a="http://schemas.openxmlformats.org/drawingml/2006/main" xmlns:r="http://schemas.openxmlformats.org/officeDocument/2006/relationships" xmlns:p="http://schemas.openxmlformats.org/presentationml/2006/main" type="tbl" preserve="1">
  <p:cSld name="Title and Table">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1143000"/>
          </a:xfrm>
          <a:prstGeom prst="rect">
            <a:avLst/>
          </a:prstGeom>
        </p:spPr>
        <p:txBody>
          <a:bodyPr/>
          <a:lstStyle/>
          <a:p>
            <a:r>
              <a:rPr lang="en-US" smtClean="0"/>
              <a:t>Click to edit Master title style</a:t>
            </a:r>
            <a:endParaRPr lang="en-US"/>
          </a:p>
        </p:txBody>
      </p:sp>
      <p:sp>
        <p:nvSpPr>
          <p:cNvPr id="3" name="Table Placeholder 2"/>
          <p:cNvSpPr>
            <a:spLocks noGrp="1"/>
          </p:cNvSpPr>
          <p:nvPr>
            <p:ph type="tbl" idx="1"/>
          </p:nvPr>
        </p:nvSpPr>
        <p:spPr>
          <a:xfrm>
            <a:off x="457200" y="1600200"/>
            <a:ext cx="8229600" cy="4525963"/>
          </a:xfrm>
          <a:prstGeom prst="rect">
            <a:avLst/>
          </a:prstGeom>
        </p:spPr>
        <p:txBody>
          <a:bodyPr/>
          <a:lstStyle/>
          <a:p>
            <a:pPr lvl="0"/>
            <a:endParaRPr lang="en-US" noProof="0" smtClean="0">
              <a:sym typeface="Times" charset="0"/>
            </a:endParaRPr>
          </a:p>
        </p:txBody>
      </p:sp>
    </p:spTree>
  </p:cSld>
  <p:clrMapOvr>
    <a:masterClrMapping/>
  </p:clrMapOvr>
  <p:transition/>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a:prstGeom prst="rect">
            <a:avLst/>
          </a:prstGeom>
        </p:spPr>
        <p:txBody>
          <a:bodyPr anchor="t"/>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722313" y="2906713"/>
            <a:ext cx="7772400" cy="1500187"/>
          </a:xfrm>
          <a:prstGeom prst="rect">
            <a:avLst/>
          </a:prstGeom>
        </p:spPr>
        <p:txBody>
          <a:bodyPr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en-US" smtClean="0"/>
              <a:t>Click to edit Master text styles</a:t>
            </a:r>
          </a:p>
        </p:txBody>
      </p:sp>
    </p:spTree>
  </p:cSld>
  <p:clrMapOvr>
    <a:masterClrMapping/>
  </p:clrMapOvr>
  <p:transition/>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1143000"/>
          </a:xfrm>
          <a:prstGeom prst="rect">
            <a:avLst/>
          </a:prstGeom>
        </p:spPr>
        <p:txBody>
          <a:bodyPr/>
          <a:lstStyle/>
          <a:p>
            <a:r>
              <a:rPr lang="en-US" smtClean="0"/>
              <a:t>Click to edit Master title style</a:t>
            </a:r>
            <a:endParaRPr lang="en-US"/>
          </a:p>
        </p:txBody>
      </p:sp>
      <p:sp>
        <p:nvSpPr>
          <p:cNvPr id="3" name="Content Placeholder 2"/>
          <p:cNvSpPr>
            <a:spLocks noGrp="1"/>
          </p:cNvSpPr>
          <p:nvPr>
            <p:ph sz="half" idx="1"/>
          </p:nvPr>
        </p:nvSpPr>
        <p:spPr>
          <a:xfrm>
            <a:off x="457200" y="1600200"/>
            <a:ext cx="4038600" cy="4525963"/>
          </a:xfrm>
          <a:prstGeom prst="rect">
            <a:avLst/>
          </a:prstGeo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4648200" y="1600200"/>
            <a:ext cx="4038600" cy="4525963"/>
          </a:xfrm>
          <a:prstGeom prst="rect">
            <a:avLst/>
          </a:prstGeo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cSld>
  <p:clrMapOvr>
    <a:masterClrMapping/>
  </p:clrMapOvr>
  <p:transition/>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1143000"/>
          </a:xfrm>
          <a:prstGeom prst="rect">
            <a:avLst/>
          </a:prstGeom>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457200" y="1535113"/>
            <a:ext cx="4040188" cy="639762"/>
          </a:xfrm>
          <a:prstGeom prst="rect">
            <a:avLst/>
          </a:prstGeo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457200" y="2174875"/>
            <a:ext cx="4040188" cy="3951288"/>
          </a:xfrm>
          <a:prstGeom prst="rect">
            <a:avLst/>
          </a:prstGeo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4645025" y="1535113"/>
            <a:ext cx="4041775" cy="639762"/>
          </a:xfrm>
          <a:prstGeom prst="rect">
            <a:avLst/>
          </a:prstGeo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645025" y="2174875"/>
            <a:ext cx="4041775" cy="3951288"/>
          </a:xfrm>
          <a:prstGeom prst="rect">
            <a:avLst/>
          </a:prstGeo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cSld>
  <p:clrMapOvr>
    <a:masterClrMapping/>
  </p:clrMapOvr>
  <p:transition/>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1143000"/>
          </a:xfrm>
          <a:prstGeom prst="rect">
            <a:avLst/>
          </a:prstGeom>
        </p:spPr>
        <p:txBody>
          <a:bodyPr/>
          <a:lstStyle/>
          <a:p>
            <a:r>
              <a:rPr lang="en-US" smtClean="0"/>
              <a:t>Click to edit Master title style</a:t>
            </a:r>
            <a:endParaRPr lang="en-US"/>
          </a:p>
        </p:txBody>
      </p:sp>
    </p:spTree>
  </p:cSld>
  <p:clrMapOvr>
    <a:masterClrMapping/>
  </p:clrMapOvr>
  <p:transition/>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Tree>
  </p:cSld>
  <p:clrMapOvr>
    <a:masterClrMapping/>
  </p:clrMapOvr>
  <p:transition/>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a:prstGeom prst="rect">
            <a:avLst/>
          </a:prstGeo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3575050" y="273050"/>
            <a:ext cx="5111750" cy="5853113"/>
          </a:xfrm>
          <a:prstGeom prst="rect">
            <a:avLst/>
          </a:prstGeo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457200" y="1435100"/>
            <a:ext cx="3008313" cy="4691063"/>
          </a:xfrm>
          <a:prstGeom prst="rect">
            <a:avLst/>
          </a:prstGeo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cSld>
  <p:clrMapOvr>
    <a:masterClrMapping/>
  </p:clrMapOvr>
  <p:transition/>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a:prstGeom prst="rect">
            <a:avLst/>
          </a:prstGeo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1792288" y="612775"/>
            <a:ext cx="5486400" cy="4114800"/>
          </a:xfrm>
          <a:prstGeom prst="rect">
            <a:avLst/>
          </a:prstGeo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pPr lvl="0"/>
            <a:endParaRPr lang="en-US" noProof="0" smtClean="0">
              <a:sym typeface="Times" charset="0"/>
            </a:endParaRPr>
          </a:p>
        </p:txBody>
      </p:sp>
      <p:sp>
        <p:nvSpPr>
          <p:cNvPr id="4" name="Text Placeholder 3"/>
          <p:cNvSpPr>
            <a:spLocks noGrp="1"/>
          </p:cNvSpPr>
          <p:nvPr>
            <p:ph type="body" sz="half" idx="2"/>
          </p:nvPr>
        </p:nvSpPr>
        <p:spPr>
          <a:xfrm>
            <a:off x="1792288" y="5367338"/>
            <a:ext cx="5486400" cy="804862"/>
          </a:xfrm>
          <a:prstGeom prst="rect">
            <a:avLst/>
          </a:prstGeo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cSld>
  <p:clrMapOvr>
    <a:masterClrMapping/>
  </p:clrMapOvr>
  <p:transition/>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_rels/slideMaster2.xml.rels><?xml version="1.0" encoding="UTF-8" standalone="yes"?>
<Relationships xmlns="http://schemas.openxmlformats.org/package/2006/relationships"><Relationship Id="rId8" Type="http://schemas.openxmlformats.org/officeDocument/2006/relationships/slideLayout" Target="../slideLayouts/slideLayout19.xml"/><Relationship Id="rId13" Type="http://schemas.openxmlformats.org/officeDocument/2006/relationships/theme" Target="../theme/theme2.xml"/><Relationship Id="rId3" Type="http://schemas.openxmlformats.org/officeDocument/2006/relationships/slideLayout" Target="../slideLayouts/slideLayout14.xml"/><Relationship Id="rId7" Type="http://schemas.openxmlformats.org/officeDocument/2006/relationships/slideLayout" Target="../slideLayouts/slideLayout18.xml"/><Relationship Id="rId12" Type="http://schemas.openxmlformats.org/officeDocument/2006/relationships/slideLayout" Target="../slideLayouts/slideLayout23.xml"/><Relationship Id="rId2" Type="http://schemas.openxmlformats.org/officeDocument/2006/relationships/slideLayout" Target="../slideLayouts/slideLayout13.xml"/><Relationship Id="rId1" Type="http://schemas.openxmlformats.org/officeDocument/2006/relationships/slideLayout" Target="../slideLayouts/slideLayout12.xml"/><Relationship Id="rId6" Type="http://schemas.openxmlformats.org/officeDocument/2006/relationships/slideLayout" Target="../slideLayouts/slideLayout17.xml"/><Relationship Id="rId11" Type="http://schemas.openxmlformats.org/officeDocument/2006/relationships/slideLayout" Target="../slideLayouts/slideLayout22.xml"/><Relationship Id="rId5" Type="http://schemas.openxmlformats.org/officeDocument/2006/relationships/slideLayout" Target="../slideLayouts/slideLayout16.xml"/><Relationship Id="rId10" Type="http://schemas.openxmlformats.org/officeDocument/2006/relationships/slideLayout" Target="../slideLayouts/slideLayout21.xml"/><Relationship Id="rId4" Type="http://schemas.openxmlformats.org/officeDocument/2006/relationships/slideLayout" Target="../slideLayouts/slideLayout15.xml"/><Relationship Id="rId9" Type="http://schemas.openxmlformats.org/officeDocument/2006/relationships/slideLayout" Target="../slideLayouts/slideLayout20.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Tree>
  </p:cSld>
  <p:clrMap bg1="lt1" tx1="dk1" bg2="lt2" tx2="dk2" accent1="accent1" accent2="accent2" accent3="accent3" accent4="accent4" accent5="accent5" accent6="accent6" hlink="hlink" folHlink="folHlink"/>
  <p:sldLayoutIdLst>
    <p:sldLayoutId id="2147483660" r:id="rId1"/>
    <p:sldLayoutId id="2147483659" r:id="rId2"/>
    <p:sldLayoutId id="2147483658" r:id="rId3"/>
    <p:sldLayoutId id="2147483657" r:id="rId4"/>
    <p:sldLayoutId id="2147483656" r:id="rId5"/>
    <p:sldLayoutId id="2147483655" r:id="rId6"/>
    <p:sldLayoutId id="2147483654" r:id="rId7"/>
    <p:sldLayoutId id="2147483653" r:id="rId8"/>
    <p:sldLayoutId id="2147483652" r:id="rId9"/>
    <p:sldLayoutId id="2147483651" r:id="rId10"/>
    <p:sldLayoutId id="2147483650" r:id="rId11"/>
  </p:sldLayoutIdLst>
  <p:transition/>
  <p:hf hdr="0" ftr="0" dt="0"/>
  <p:txStyles>
    <p:titleStyle>
      <a:lvl1pPr marL="39688" indent="-39688" algn="ctr" rtl="0" eaLnBrk="0" fontAlgn="base" hangingPunct="0">
        <a:spcBef>
          <a:spcPct val="0"/>
        </a:spcBef>
        <a:spcAft>
          <a:spcPct val="0"/>
        </a:spcAft>
        <a:defRPr sz="3200">
          <a:solidFill>
            <a:schemeClr val="tx1"/>
          </a:solidFill>
          <a:latin typeface="+mj-lt"/>
          <a:ea typeface="+mj-ea"/>
          <a:cs typeface="+mj-cs"/>
          <a:sym typeface="Times" pitchFamily="18" charset="0"/>
        </a:defRPr>
      </a:lvl1pPr>
      <a:lvl2pPr marL="39688" indent="-39688" algn="ctr" rtl="0" eaLnBrk="0" fontAlgn="base" hangingPunct="0">
        <a:spcBef>
          <a:spcPct val="0"/>
        </a:spcBef>
        <a:spcAft>
          <a:spcPct val="0"/>
        </a:spcAft>
        <a:defRPr sz="3200">
          <a:solidFill>
            <a:schemeClr val="tx1"/>
          </a:solidFill>
          <a:latin typeface="Times" charset="0"/>
          <a:sym typeface="Times" pitchFamily="18" charset="0"/>
        </a:defRPr>
      </a:lvl2pPr>
      <a:lvl3pPr marL="39688" indent="-39688" algn="ctr" rtl="0" eaLnBrk="0" fontAlgn="base" hangingPunct="0">
        <a:spcBef>
          <a:spcPct val="0"/>
        </a:spcBef>
        <a:spcAft>
          <a:spcPct val="0"/>
        </a:spcAft>
        <a:defRPr sz="3200">
          <a:solidFill>
            <a:schemeClr val="tx1"/>
          </a:solidFill>
          <a:latin typeface="Times" charset="0"/>
          <a:sym typeface="Times" pitchFamily="18" charset="0"/>
        </a:defRPr>
      </a:lvl3pPr>
      <a:lvl4pPr marL="39688" indent="-39688" algn="ctr" rtl="0" eaLnBrk="0" fontAlgn="base" hangingPunct="0">
        <a:spcBef>
          <a:spcPct val="0"/>
        </a:spcBef>
        <a:spcAft>
          <a:spcPct val="0"/>
        </a:spcAft>
        <a:defRPr sz="3200">
          <a:solidFill>
            <a:schemeClr val="tx1"/>
          </a:solidFill>
          <a:latin typeface="Times" charset="0"/>
          <a:sym typeface="Times" pitchFamily="18" charset="0"/>
        </a:defRPr>
      </a:lvl4pPr>
      <a:lvl5pPr marL="39688" indent="-39688" algn="ctr" rtl="0" eaLnBrk="0" fontAlgn="base" hangingPunct="0">
        <a:spcBef>
          <a:spcPct val="0"/>
        </a:spcBef>
        <a:spcAft>
          <a:spcPct val="0"/>
        </a:spcAft>
        <a:defRPr sz="3200">
          <a:solidFill>
            <a:schemeClr val="tx1"/>
          </a:solidFill>
          <a:latin typeface="Times" charset="0"/>
          <a:sym typeface="Times" pitchFamily="18" charset="0"/>
        </a:defRPr>
      </a:lvl5pPr>
      <a:lvl6pPr marL="496888" algn="ctr" rtl="0" fontAlgn="base">
        <a:spcBef>
          <a:spcPct val="0"/>
        </a:spcBef>
        <a:spcAft>
          <a:spcPct val="0"/>
        </a:spcAft>
        <a:defRPr sz="3200">
          <a:solidFill>
            <a:schemeClr val="tx1"/>
          </a:solidFill>
          <a:latin typeface="Times" charset="0"/>
          <a:sym typeface="Times" charset="0"/>
        </a:defRPr>
      </a:lvl6pPr>
      <a:lvl7pPr marL="954088" algn="ctr" rtl="0" fontAlgn="base">
        <a:spcBef>
          <a:spcPct val="0"/>
        </a:spcBef>
        <a:spcAft>
          <a:spcPct val="0"/>
        </a:spcAft>
        <a:defRPr sz="3200">
          <a:solidFill>
            <a:schemeClr val="tx1"/>
          </a:solidFill>
          <a:latin typeface="Times" charset="0"/>
          <a:sym typeface="Times" charset="0"/>
        </a:defRPr>
      </a:lvl7pPr>
      <a:lvl8pPr marL="1411288" algn="ctr" rtl="0" fontAlgn="base">
        <a:spcBef>
          <a:spcPct val="0"/>
        </a:spcBef>
        <a:spcAft>
          <a:spcPct val="0"/>
        </a:spcAft>
        <a:defRPr sz="3200">
          <a:solidFill>
            <a:schemeClr val="tx1"/>
          </a:solidFill>
          <a:latin typeface="Times" charset="0"/>
          <a:sym typeface="Times" charset="0"/>
        </a:defRPr>
      </a:lvl8pPr>
      <a:lvl9pPr marL="1868488" algn="ctr" rtl="0" fontAlgn="base">
        <a:spcBef>
          <a:spcPct val="0"/>
        </a:spcBef>
        <a:spcAft>
          <a:spcPct val="0"/>
        </a:spcAft>
        <a:defRPr sz="3200">
          <a:solidFill>
            <a:schemeClr val="tx1"/>
          </a:solidFill>
          <a:latin typeface="Times" charset="0"/>
          <a:sym typeface="Times" charset="0"/>
        </a:defRPr>
      </a:lvl9pPr>
    </p:titleStyle>
    <p:bodyStyle>
      <a:lvl1pPr marL="382588" indent="-342900" algn="l" rtl="0" eaLnBrk="0" fontAlgn="base" hangingPunct="0">
        <a:spcBef>
          <a:spcPts val="800"/>
        </a:spcBef>
        <a:spcAft>
          <a:spcPct val="0"/>
        </a:spcAft>
        <a:buSzPct val="100000"/>
        <a:buFont typeface="Times" pitchFamily="18" charset="0"/>
        <a:buChar char="•"/>
        <a:defRPr sz="3200">
          <a:solidFill>
            <a:schemeClr val="tx1"/>
          </a:solidFill>
          <a:latin typeface="+mn-lt"/>
          <a:ea typeface="+mn-ea"/>
          <a:cs typeface="+mn-cs"/>
          <a:sym typeface="Times" pitchFamily="18" charset="0"/>
        </a:defRPr>
      </a:lvl1pPr>
      <a:lvl2pPr marL="782638" indent="-285750" algn="l" rtl="0" eaLnBrk="0" fontAlgn="base" hangingPunct="0">
        <a:spcBef>
          <a:spcPts val="700"/>
        </a:spcBef>
        <a:spcAft>
          <a:spcPct val="0"/>
        </a:spcAft>
        <a:buSzPct val="100000"/>
        <a:buFont typeface="Times" pitchFamily="18" charset="0"/>
        <a:buChar char="–"/>
        <a:defRPr sz="2800">
          <a:solidFill>
            <a:schemeClr val="tx1"/>
          </a:solidFill>
          <a:latin typeface="+mn-lt"/>
          <a:sym typeface="Times" pitchFamily="18" charset="0"/>
        </a:defRPr>
      </a:lvl2pPr>
      <a:lvl3pPr marL="1125538" indent="-228600" algn="l" rtl="0" eaLnBrk="0" fontAlgn="base" hangingPunct="0">
        <a:spcBef>
          <a:spcPts val="600"/>
        </a:spcBef>
        <a:spcAft>
          <a:spcPct val="0"/>
        </a:spcAft>
        <a:buSzPct val="100000"/>
        <a:buFont typeface="Times" pitchFamily="18" charset="0"/>
        <a:buChar char="•"/>
        <a:defRPr sz="2400">
          <a:solidFill>
            <a:schemeClr val="tx1"/>
          </a:solidFill>
          <a:latin typeface="+mn-lt"/>
          <a:sym typeface="Times" pitchFamily="18" charset="0"/>
        </a:defRPr>
      </a:lvl3pPr>
      <a:lvl4pPr marL="1468438" indent="-228600" algn="l" rtl="0" eaLnBrk="0" fontAlgn="base" hangingPunct="0">
        <a:spcBef>
          <a:spcPts val="500"/>
        </a:spcBef>
        <a:spcAft>
          <a:spcPct val="0"/>
        </a:spcAft>
        <a:buSzPct val="100000"/>
        <a:buFont typeface="Times" pitchFamily="18" charset="0"/>
        <a:buChar char="–"/>
        <a:defRPr sz="2000">
          <a:solidFill>
            <a:schemeClr val="tx1"/>
          </a:solidFill>
          <a:latin typeface="+mn-lt"/>
          <a:sym typeface="Times" pitchFamily="18" charset="0"/>
        </a:defRPr>
      </a:lvl4pPr>
      <a:lvl5pPr marL="1811338" indent="-228600" algn="l" rtl="0" eaLnBrk="0" fontAlgn="base" hangingPunct="0">
        <a:spcBef>
          <a:spcPts val="500"/>
        </a:spcBef>
        <a:spcAft>
          <a:spcPct val="0"/>
        </a:spcAft>
        <a:buSzPct val="100000"/>
        <a:buFont typeface="Times" pitchFamily="18" charset="0"/>
        <a:buChar char="•"/>
        <a:defRPr sz="2000">
          <a:solidFill>
            <a:schemeClr val="tx1"/>
          </a:solidFill>
          <a:latin typeface="+mn-lt"/>
          <a:sym typeface="Times" pitchFamily="18" charset="0"/>
        </a:defRPr>
      </a:lvl5pPr>
      <a:lvl6pPr marL="2268538" indent="-228600" algn="l" rtl="0" fontAlgn="base">
        <a:spcBef>
          <a:spcPts val="500"/>
        </a:spcBef>
        <a:spcAft>
          <a:spcPct val="0"/>
        </a:spcAft>
        <a:buSzPct val="100000"/>
        <a:buFont typeface="Times" charset="0"/>
        <a:buChar char="•"/>
        <a:defRPr sz="2000">
          <a:solidFill>
            <a:schemeClr val="tx1"/>
          </a:solidFill>
          <a:latin typeface="+mn-lt"/>
          <a:sym typeface="Times" charset="0"/>
        </a:defRPr>
      </a:lvl6pPr>
      <a:lvl7pPr marL="2725738" indent="-228600" algn="l" rtl="0" fontAlgn="base">
        <a:spcBef>
          <a:spcPts val="500"/>
        </a:spcBef>
        <a:spcAft>
          <a:spcPct val="0"/>
        </a:spcAft>
        <a:buSzPct val="100000"/>
        <a:buFont typeface="Times" charset="0"/>
        <a:buChar char="•"/>
        <a:defRPr sz="2000">
          <a:solidFill>
            <a:schemeClr val="tx1"/>
          </a:solidFill>
          <a:latin typeface="+mn-lt"/>
          <a:sym typeface="Times" charset="0"/>
        </a:defRPr>
      </a:lvl7pPr>
      <a:lvl8pPr marL="3182938" indent="-228600" algn="l" rtl="0" fontAlgn="base">
        <a:spcBef>
          <a:spcPts val="500"/>
        </a:spcBef>
        <a:spcAft>
          <a:spcPct val="0"/>
        </a:spcAft>
        <a:buSzPct val="100000"/>
        <a:buFont typeface="Times" charset="0"/>
        <a:buChar char="•"/>
        <a:defRPr sz="2000">
          <a:solidFill>
            <a:schemeClr val="tx1"/>
          </a:solidFill>
          <a:latin typeface="+mn-lt"/>
          <a:sym typeface="Times" charset="0"/>
        </a:defRPr>
      </a:lvl8pPr>
      <a:lvl9pPr marL="3640138" indent="-228600" algn="l" rtl="0" fontAlgn="base">
        <a:spcBef>
          <a:spcPts val="500"/>
        </a:spcBef>
        <a:spcAft>
          <a:spcPct val="0"/>
        </a:spcAft>
        <a:buSzPct val="100000"/>
        <a:buFont typeface="Times" charset="0"/>
        <a:buChar char="•"/>
        <a:defRPr sz="2000">
          <a:solidFill>
            <a:schemeClr val="tx1"/>
          </a:solidFill>
          <a:latin typeface="+mn-lt"/>
          <a:sym typeface="Times" charset="0"/>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Masters/slideMaster2.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Tree>
  </p:cSld>
  <p:clrMap bg1="lt1" tx1="dk1" bg2="lt2" tx2="dk2" accent1="accent1" accent2="accent2" accent3="accent3" accent4="accent4" accent5="accent5" accent6="accent6" hlink="hlink" folHlink="folHlink"/>
  <p:sldLayoutIdLst>
    <p:sldLayoutId id="2147483672" r:id="rId1"/>
    <p:sldLayoutId id="2147483671" r:id="rId2"/>
    <p:sldLayoutId id="2147483670" r:id="rId3"/>
    <p:sldLayoutId id="2147483669" r:id="rId4"/>
    <p:sldLayoutId id="2147483668" r:id="rId5"/>
    <p:sldLayoutId id="2147483667" r:id="rId6"/>
    <p:sldLayoutId id="2147483666" r:id="rId7"/>
    <p:sldLayoutId id="2147483665" r:id="rId8"/>
    <p:sldLayoutId id="2147483664" r:id="rId9"/>
    <p:sldLayoutId id="2147483663" r:id="rId10"/>
    <p:sldLayoutId id="2147483662" r:id="rId11"/>
    <p:sldLayoutId id="2147483661" r:id="rId12"/>
  </p:sldLayoutIdLst>
  <p:transition/>
  <p:hf hdr="0" ftr="0" dt="0"/>
  <p:txStyles>
    <p:titleStyle>
      <a:lvl1pPr marL="39688" indent="-39688" algn="ctr" rtl="0" eaLnBrk="0" fontAlgn="base" hangingPunct="0">
        <a:spcBef>
          <a:spcPct val="0"/>
        </a:spcBef>
        <a:spcAft>
          <a:spcPct val="0"/>
        </a:spcAft>
        <a:defRPr sz="3200">
          <a:solidFill>
            <a:schemeClr val="tx1"/>
          </a:solidFill>
          <a:latin typeface="+mj-lt"/>
          <a:ea typeface="+mj-ea"/>
          <a:cs typeface="+mj-cs"/>
          <a:sym typeface="Times" pitchFamily="18" charset="0"/>
        </a:defRPr>
      </a:lvl1pPr>
      <a:lvl2pPr marL="39688" indent="-39688" algn="ctr" rtl="0" eaLnBrk="0" fontAlgn="base" hangingPunct="0">
        <a:spcBef>
          <a:spcPct val="0"/>
        </a:spcBef>
        <a:spcAft>
          <a:spcPct val="0"/>
        </a:spcAft>
        <a:defRPr sz="3200">
          <a:solidFill>
            <a:schemeClr val="tx1"/>
          </a:solidFill>
          <a:latin typeface="Times" charset="0"/>
          <a:sym typeface="Times" pitchFamily="18" charset="0"/>
        </a:defRPr>
      </a:lvl2pPr>
      <a:lvl3pPr marL="39688" indent="-39688" algn="ctr" rtl="0" eaLnBrk="0" fontAlgn="base" hangingPunct="0">
        <a:spcBef>
          <a:spcPct val="0"/>
        </a:spcBef>
        <a:spcAft>
          <a:spcPct val="0"/>
        </a:spcAft>
        <a:defRPr sz="3200">
          <a:solidFill>
            <a:schemeClr val="tx1"/>
          </a:solidFill>
          <a:latin typeface="Times" charset="0"/>
          <a:sym typeface="Times" pitchFamily="18" charset="0"/>
        </a:defRPr>
      </a:lvl3pPr>
      <a:lvl4pPr marL="39688" indent="-39688" algn="ctr" rtl="0" eaLnBrk="0" fontAlgn="base" hangingPunct="0">
        <a:spcBef>
          <a:spcPct val="0"/>
        </a:spcBef>
        <a:spcAft>
          <a:spcPct val="0"/>
        </a:spcAft>
        <a:defRPr sz="3200">
          <a:solidFill>
            <a:schemeClr val="tx1"/>
          </a:solidFill>
          <a:latin typeface="Times" charset="0"/>
          <a:sym typeface="Times" pitchFamily="18" charset="0"/>
        </a:defRPr>
      </a:lvl4pPr>
      <a:lvl5pPr marL="39688" indent="-39688" algn="ctr" rtl="0" eaLnBrk="0" fontAlgn="base" hangingPunct="0">
        <a:spcBef>
          <a:spcPct val="0"/>
        </a:spcBef>
        <a:spcAft>
          <a:spcPct val="0"/>
        </a:spcAft>
        <a:defRPr sz="3200">
          <a:solidFill>
            <a:schemeClr val="tx1"/>
          </a:solidFill>
          <a:latin typeface="Times" charset="0"/>
          <a:sym typeface="Times" pitchFamily="18" charset="0"/>
        </a:defRPr>
      </a:lvl5pPr>
      <a:lvl6pPr marL="496888" algn="ctr" rtl="0" fontAlgn="base">
        <a:spcBef>
          <a:spcPct val="0"/>
        </a:spcBef>
        <a:spcAft>
          <a:spcPct val="0"/>
        </a:spcAft>
        <a:defRPr sz="3200">
          <a:solidFill>
            <a:schemeClr val="tx1"/>
          </a:solidFill>
          <a:latin typeface="Times" charset="0"/>
          <a:sym typeface="Times" charset="0"/>
        </a:defRPr>
      </a:lvl6pPr>
      <a:lvl7pPr marL="954088" algn="ctr" rtl="0" fontAlgn="base">
        <a:spcBef>
          <a:spcPct val="0"/>
        </a:spcBef>
        <a:spcAft>
          <a:spcPct val="0"/>
        </a:spcAft>
        <a:defRPr sz="3200">
          <a:solidFill>
            <a:schemeClr val="tx1"/>
          </a:solidFill>
          <a:latin typeface="Times" charset="0"/>
          <a:sym typeface="Times" charset="0"/>
        </a:defRPr>
      </a:lvl7pPr>
      <a:lvl8pPr marL="1411288" algn="ctr" rtl="0" fontAlgn="base">
        <a:spcBef>
          <a:spcPct val="0"/>
        </a:spcBef>
        <a:spcAft>
          <a:spcPct val="0"/>
        </a:spcAft>
        <a:defRPr sz="3200">
          <a:solidFill>
            <a:schemeClr val="tx1"/>
          </a:solidFill>
          <a:latin typeface="Times" charset="0"/>
          <a:sym typeface="Times" charset="0"/>
        </a:defRPr>
      </a:lvl8pPr>
      <a:lvl9pPr marL="1868488" algn="ctr" rtl="0" fontAlgn="base">
        <a:spcBef>
          <a:spcPct val="0"/>
        </a:spcBef>
        <a:spcAft>
          <a:spcPct val="0"/>
        </a:spcAft>
        <a:defRPr sz="3200">
          <a:solidFill>
            <a:schemeClr val="tx1"/>
          </a:solidFill>
          <a:latin typeface="Times" charset="0"/>
          <a:sym typeface="Times" charset="0"/>
        </a:defRPr>
      </a:lvl9pPr>
    </p:titleStyle>
    <p:bodyStyle>
      <a:lvl1pPr marL="382588" indent="-342900" algn="l" rtl="0" eaLnBrk="0" fontAlgn="base" hangingPunct="0">
        <a:spcBef>
          <a:spcPts val="800"/>
        </a:spcBef>
        <a:spcAft>
          <a:spcPct val="0"/>
        </a:spcAft>
        <a:buSzPct val="100000"/>
        <a:buFont typeface="Times" pitchFamily="18" charset="0"/>
        <a:buChar char="•"/>
        <a:defRPr sz="3200">
          <a:solidFill>
            <a:schemeClr val="tx1"/>
          </a:solidFill>
          <a:latin typeface="+mn-lt"/>
          <a:ea typeface="+mn-ea"/>
          <a:cs typeface="+mn-cs"/>
          <a:sym typeface="Times" pitchFamily="18" charset="0"/>
        </a:defRPr>
      </a:lvl1pPr>
      <a:lvl2pPr marL="782638" indent="-285750" algn="l" rtl="0" eaLnBrk="0" fontAlgn="base" hangingPunct="0">
        <a:spcBef>
          <a:spcPts val="700"/>
        </a:spcBef>
        <a:spcAft>
          <a:spcPct val="0"/>
        </a:spcAft>
        <a:buSzPct val="100000"/>
        <a:buFont typeface="Times" pitchFamily="18" charset="0"/>
        <a:buChar char="–"/>
        <a:defRPr sz="2800">
          <a:solidFill>
            <a:schemeClr val="tx1"/>
          </a:solidFill>
          <a:latin typeface="+mn-lt"/>
          <a:sym typeface="Times" pitchFamily="18" charset="0"/>
        </a:defRPr>
      </a:lvl2pPr>
      <a:lvl3pPr marL="1125538" indent="-228600" algn="l" rtl="0" eaLnBrk="0" fontAlgn="base" hangingPunct="0">
        <a:spcBef>
          <a:spcPts val="600"/>
        </a:spcBef>
        <a:spcAft>
          <a:spcPct val="0"/>
        </a:spcAft>
        <a:buSzPct val="100000"/>
        <a:buFont typeface="Times" pitchFamily="18" charset="0"/>
        <a:buChar char="•"/>
        <a:defRPr sz="2400">
          <a:solidFill>
            <a:schemeClr val="tx1"/>
          </a:solidFill>
          <a:latin typeface="+mn-lt"/>
          <a:sym typeface="Times" pitchFamily="18" charset="0"/>
        </a:defRPr>
      </a:lvl3pPr>
      <a:lvl4pPr marL="1468438" indent="-228600" algn="l" rtl="0" eaLnBrk="0" fontAlgn="base" hangingPunct="0">
        <a:spcBef>
          <a:spcPts val="500"/>
        </a:spcBef>
        <a:spcAft>
          <a:spcPct val="0"/>
        </a:spcAft>
        <a:buSzPct val="100000"/>
        <a:buFont typeface="Times" pitchFamily="18" charset="0"/>
        <a:buChar char="–"/>
        <a:defRPr sz="2000">
          <a:solidFill>
            <a:schemeClr val="tx1"/>
          </a:solidFill>
          <a:latin typeface="+mn-lt"/>
          <a:sym typeface="Times" pitchFamily="18" charset="0"/>
        </a:defRPr>
      </a:lvl4pPr>
      <a:lvl5pPr marL="1811338" indent="-228600" algn="l" rtl="0" eaLnBrk="0" fontAlgn="base" hangingPunct="0">
        <a:spcBef>
          <a:spcPts val="500"/>
        </a:spcBef>
        <a:spcAft>
          <a:spcPct val="0"/>
        </a:spcAft>
        <a:buSzPct val="100000"/>
        <a:buFont typeface="Times" pitchFamily="18" charset="0"/>
        <a:buChar char="•"/>
        <a:defRPr sz="2000">
          <a:solidFill>
            <a:schemeClr val="tx1"/>
          </a:solidFill>
          <a:latin typeface="+mn-lt"/>
          <a:sym typeface="Times" pitchFamily="18" charset="0"/>
        </a:defRPr>
      </a:lvl5pPr>
      <a:lvl6pPr marL="2268538" indent="-228600" algn="l" rtl="0" fontAlgn="base">
        <a:spcBef>
          <a:spcPts val="500"/>
        </a:spcBef>
        <a:spcAft>
          <a:spcPct val="0"/>
        </a:spcAft>
        <a:buSzPct val="100000"/>
        <a:buFont typeface="Times" charset="0"/>
        <a:buChar char="•"/>
        <a:defRPr sz="2000">
          <a:solidFill>
            <a:schemeClr val="tx1"/>
          </a:solidFill>
          <a:latin typeface="+mn-lt"/>
          <a:sym typeface="Times" charset="0"/>
        </a:defRPr>
      </a:lvl6pPr>
      <a:lvl7pPr marL="2725738" indent="-228600" algn="l" rtl="0" fontAlgn="base">
        <a:spcBef>
          <a:spcPts val="500"/>
        </a:spcBef>
        <a:spcAft>
          <a:spcPct val="0"/>
        </a:spcAft>
        <a:buSzPct val="100000"/>
        <a:buFont typeface="Times" charset="0"/>
        <a:buChar char="•"/>
        <a:defRPr sz="2000">
          <a:solidFill>
            <a:schemeClr val="tx1"/>
          </a:solidFill>
          <a:latin typeface="+mn-lt"/>
          <a:sym typeface="Times" charset="0"/>
        </a:defRPr>
      </a:lvl7pPr>
      <a:lvl8pPr marL="3182938" indent="-228600" algn="l" rtl="0" fontAlgn="base">
        <a:spcBef>
          <a:spcPts val="500"/>
        </a:spcBef>
        <a:spcAft>
          <a:spcPct val="0"/>
        </a:spcAft>
        <a:buSzPct val="100000"/>
        <a:buFont typeface="Times" charset="0"/>
        <a:buChar char="•"/>
        <a:defRPr sz="2000">
          <a:solidFill>
            <a:schemeClr val="tx1"/>
          </a:solidFill>
          <a:latin typeface="+mn-lt"/>
          <a:sym typeface="Times" charset="0"/>
        </a:defRPr>
      </a:lvl8pPr>
      <a:lvl9pPr marL="3640138" indent="-228600" algn="l" rtl="0" fontAlgn="base">
        <a:spcBef>
          <a:spcPts val="500"/>
        </a:spcBef>
        <a:spcAft>
          <a:spcPct val="0"/>
        </a:spcAft>
        <a:buSzPct val="100000"/>
        <a:buFont typeface="Times" charset="0"/>
        <a:buChar char="•"/>
        <a:defRPr sz="2000">
          <a:solidFill>
            <a:schemeClr val="tx1"/>
          </a:solidFill>
          <a:latin typeface="+mn-lt"/>
          <a:sym typeface="Times" charset="0"/>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3" Type="http://schemas.openxmlformats.org/officeDocument/2006/relationships/hyperlink" Target="http://standards.ieee.org/guides/opman/sect6.html" TargetMode="External"/><Relationship Id="rId2" Type="http://schemas.openxmlformats.org/officeDocument/2006/relationships/hyperlink" Target="http://standards.ieee.org/guides/bylaws/sect6-7.html" TargetMode="External"/><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13.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13.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13.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13.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13.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18.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18.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13.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7649" name="Rectangle 1"/>
          <p:cNvSpPr>
            <a:spLocks/>
          </p:cNvSpPr>
          <p:nvPr/>
        </p:nvSpPr>
        <p:spPr bwMode="auto">
          <a:xfrm>
            <a:off x="0" y="0"/>
            <a:ext cx="9144000" cy="5410200"/>
          </a:xfrm>
          <a:prstGeom prst="rect">
            <a:avLst/>
          </a:prstGeom>
          <a:noFill/>
          <a:ln w="12700">
            <a:noFill/>
            <a:miter lim="800000"/>
            <a:headEnd/>
            <a:tailEnd/>
          </a:ln>
        </p:spPr>
        <p:txBody>
          <a:bodyPr lIns="0" tIns="0" rIns="40639" bIns="0"/>
          <a:lstStyle/>
          <a:p>
            <a:pPr marL="382588" algn="ctr"/>
            <a:r>
              <a:rPr kumimoji="0" lang="en-US" altLang="ja-JP" sz="1800" dirty="0">
                <a:solidFill>
                  <a:schemeClr val="tx1"/>
                </a:solidFill>
                <a:cs typeface="Times New Roman" pitchFamily="18" charset="0"/>
              </a:rPr>
              <a:t>ITU-R Liaison Group Report - Session #73 Closing Plenary</a:t>
            </a:r>
          </a:p>
          <a:p>
            <a:pPr marL="382588" algn="ctr"/>
            <a:endParaRPr kumimoji="0" lang="en-US" altLang="ja-JP" sz="1200" dirty="0">
              <a:solidFill>
                <a:schemeClr val="tx1"/>
              </a:solidFill>
              <a:latin typeface="Times" pitchFamily="18" charset="0"/>
              <a:cs typeface="Times" pitchFamily="18" charset="0"/>
              <a:sym typeface="Times" pitchFamily="18" charset="0"/>
            </a:endParaRPr>
          </a:p>
          <a:p>
            <a:pPr marL="382588"/>
            <a:r>
              <a:rPr kumimoji="0" lang="en-US" altLang="ja-JP" sz="1200" b="1" dirty="0">
                <a:solidFill>
                  <a:schemeClr val="tx1"/>
                </a:solidFill>
                <a:latin typeface="Times" pitchFamily="18" charset="0"/>
                <a:cs typeface="Times" pitchFamily="18" charset="0"/>
                <a:sym typeface="Times" pitchFamily="18" charset="0"/>
              </a:rPr>
              <a:t>IEEE 802.16 Presentation Submission Template (Rev. 9)</a:t>
            </a:r>
            <a:r>
              <a:rPr kumimoji="0" lang="en-US" altLang="ja-JP" sz="1200" dirty="0">
                <a:solidFill>
                  <a:schemeClr val="tx1"/>
                </a:solidFill>
                <a:latin typeface="Times" pitchFamily="18" charset="0"/>
                <a:cs typeface="Times" pitchFamily="18" charset="0"/>
                <a:sym typeface="Times" pitchFamily="18" charset="0"/>
              </a:rPr>
              <a:t> </a:t>
            </a:r>
          </a:p>
          <a:p>
            <a:pPr marL="382588"/>
            <a:r>
              <a:rPr kumimoji="0" lang="en-US" altLang="ja-JP" sz="1200" dirty="0">
                <a:solidFill>
                  <a:schemeClr val="tx1"/>
                </a:solidFill>
                <a:latin typeface="Times" pitchFamily="18" charset="0"/>
                <a:cs typeface="Times" pitchFamily="18" charset="0"/>
                <a:sym typeface="Times" pitchFamily="18" charset="0"/>
              </a:rPr>
              <a:t>Document Number:</a:t>
            </a:r>
          </a:p>
          <a:p>
            <a:pPr marL="382588"/>
            <a:r>
              <a:rPr kumimoji="0" lang="en-US" altLang="ja-JP" sz="1200" dirty="0">
                <a:solidFill>
                  <a:schemeClr val="tx1"/>
                </a:solidFill>
                <a:latin typeface="Times" pitchFamily="18" charset="0"/>
                <a:cs typeface="Times" pitchFamily="18" charset="0"/>
                <a:sym typeface="Times" pitchFamily="18" charset="0"/>
              </a:rPr>
              <a:t>IEEE </a:t>
            </a:r>
            <a:r>
              <a:rPr kumimoji="0" lang="en-US" altLang="ja-JP" sz="1200" dirty="0" smtClean="0">
                <a:solidFill>
                  <a:schemeClr val="tx1"/>
                </a:solidFill>
                <a:latin typeface="Times" pitchFamily="18" charset="0"/>
                <a:cs typeface="Times" pitchFamily="18" charset="0"/>
                <a:sym typeface="Times" pitchFamily="18" charset="0"/>
              </a:rPr>
              <a:t>L802.16-11/0029r1</a:t>
            </a:r>
            <a:endParaRPr kumimoji="0" lang="en-US" altLang="ja-JP" sz="1200" dirty="0">
              <a:solidFill>
                <a:schemeClr val="tx1"/>
              </a:solidFill>
              <a:latin typeface="Times" pitchFamily="18" charset="0"/>
              <a:cs typeface="Times" pitchFamily="18" charset="0"/>
              <a:sym typeface="Times" pitchFamily="18" charset="0"/>
            </a:endParaRPr>
          </a:p>
          <a:p>
            <a:pPr marL="382588"/>
            <a:r>
              <a:rPr kumimoji="0" lang="en-US" altLang="ja-JP" sz="1200" dirty="0">
                <a:solidFill>
                  <a:schemeClr val="tx1"/>
                </a:solidFill>
                <a:latin typeface="Times" pitchFamily="18" charset="0"/>
                <a:cs typeface="Times" pitchFamily="18" charset="0"/>
                <a:sym typeface="Times" pitchFamily="18" charset="0"/>
              </a:rPr>
              <a:t>Date Submitted:</a:t>
            </a:r>
          </a:p>
          <a:p>
            <a:pPr marL="382588"/>
            <a:r>
              <a:rPr kumimoji="0" lang="en-US" altLang="ja-JP" sz="1200" dirty="0">
                <a:solidFill>
                  <a:schemeClr val="tx1"/>
                </a:solidFill>
                <a:latin typeface="Times" pitchFamily="18" charset="0"/>
                <a:cs typeface="Times" pitchFamily="18" charset="0"/>
                <a:sym typeface="Times" pitchFamily="18" charset="0"/>
              </a:rPr>
              <a:t>2011-05-19</a:t>
            </a:r>
          </a:p>
          <a:p>
            <a:pPr marL="382588"/>
            <a:r>
              <a:rPr kumimoji="0" lang="en-US" altLang="ja-JP" sz="1200" dirty="0">
                <a:solidFill>
                  <a:schemeClr val="tx1"/>
                </a:solidFill>
                <a:latin typeface="Times" pitchFamily="18" charset="0"/>
                <a:cs typeface="Times" pitchFamily="18" charset="0"/>
                <a:sym typeface="Times" pitchFamily="18" charset="0"/>
              </a:rPr>
              <a:t>Source:</a:t>
            </a:r>
          </a:p>
          <a:p>
            <a:pPr marL="382588"/>
            <a:r>
              <a:rPr kumimoji="0" lang="en-US" altLang="ja-JP" sz="1200" dirty="0">
                <a:solidFill>
                  <a:schemeClr val="tx1"/>
                </a:solidFill>
                <a:latin typeface="Times" pitchFamily="18" charset="0"/>
                <a:cs typeface="Times" pitchFamily="18" charset="0"/>
                <a:sym typeface="Times" pitchFamily="18" charset="0"/>
              </a:rPr>
              <a:t>Takashi Shono			Voice:	+81 3 6268 4665</a:t>
            </a:r>
          </a:p>
          <a:p>
            <a:pPr marL="382588"/>
            <a:r>
              <a:rPr kumimoji="0" lang="en-US" altLang="ja-JP" sz="1200" dirty="0">
                <a:solidFill>
                  <a:schemeClr val="tx1"/>
                </a:solidFill>
                <a:latin typeface="Times" pitchFamily="18" charset="0"/>
                <a:cs typeface="Times" pitchFamily="18" charset="0"/>
                <a:sym typeface="Times" pitchFamily="18" charset="0"/>
              </a:rPr>
              <a:t>Intel Corporation			E-mail:	takashi.shono@intel.com</a:t>
            </a:r>
          </a:p>
          <a:p>
            <a:pPr marL="382588"/>
            <a:endParaRPr kumimoji="0" lang="en-US" altLang="ja-JP" sz="1200" dirty="0">
              <a:solidFill>
                <a:schemeClr val="tx1"/>
              </a:solidFill>
              <a:latin typeface="Times" pitchFamily="18" charset="0"/>
              <a:cs typeface="Times" pitchFamily="18" charset="0"/>
              <a:sym typeface="Times" pitchFamily="18" charset="0"/>
            </a:endParaRPr>
          </a:p>
          <a:p>
            <a:pPr marL="382588"/>
            <a:r>
              <a:rPr kumimoji="0" lang="en-US" altLang="ja-JP" sz="1200" dirty="0">
                <a:solidFill>
                  <a:schemeClr val="tx1"/>
                </a:solidFill>
                <a:latin typeface="Times" pitchFamily="18" charset="0"/>
                <a:cs typeface="Times" pitchFamily="18" charset="0"/>
                <a:sym typeface="Times" pitchFamily="18" charset="0"/>
              </a:rPr>
              <a:t>Venue:</a:t>
            </a:r>
          </a:p>
          <a:p>
            <a:pPr marL="382588"/>
            <a:r>
              <a:rPr kumimoji="0" lang="en-US" altLang="ja-JP" sz="1200" dirty="0">
                <a:solidFill>
                  <a:schemeClr val="tx1"/>
                </a:solidFill>
                <a:latin typeface="Times" pitchFamily="18" charset="0"/>
                <a:cs typeface="Times" pitchFamily="18" charset="0"/>
                <a:sym typeface="Times" pitchFamily="18" charset="0"/>
              </a:rPr>
              <a:t>IEEE 802.16 Session #73, WG Closing Plenary</a:t>
            </a:r>
          </a:p>
          <a:p>
            <a:pPr marL="382588"/>
            <a:r>
              <a:rPr kumimoji="0" lang="en-US" altLang="ja-JP" sz="1200" dirty="0">
                <a:solidFill>
                  <a:schemeClr val="tx1"/>
                </a:solidFill>
                <a:latin typeface="Times" pitchFamily="18" charset="0"/>
                <a:cs typeface="Times" pitchFamily="18" charset="0"/>
                <a:sym typeface="Times" pitchFamily="18" charset="0"/>
              </a:rPr>
              <a:t>Base Contribution:</a:t>
            </a:r>
          </a:p>
          <a:p>
            <a:pPr marL="382588"/>
            <a:r>
              <a:rPr kumimoji="0" lang="en-US" altLang="ja-JP" sz="1200" dirty="0">
                <a:solidFill>
                  <a:schemeClr val="tx1"/>
                </a:solidFill>
                <a:latin typeface="Times" pitchFamily="18" charset="0"/>
                <a:cs typeface="Times" pitchFamily="18" charset="0"/>
                <a:sym typeface="Times" pitchFamily="18" charset="0"/>
              </a:rPr>
              <a:t>None.</a:t>
            </a:r>
          </a:p>
          <a:p>
            <a:pPr marL="382588"/>
            <a:r>
              <a:rPr kumimoji="0" lang="en-US" altLang="ja-JP" sz="1200" dirty="0">
                <a:solidFill>
                  <a:schemeClr val="tx1"/>
                </a:solidFill>
                <a:latin typeface="Times" pitchFamily="18" charset="0"/>
                <a:cs typeface="Times" pitchFamily="18" charset="0"/>
                <a:sym typeface="Times" pitchFamily="18" charset="0"/>
              </a:rPr>
              <a:t>Purpose:</a:t>
            </a:r>
          </a:p>
          <a:p>
            <a:pPr marL="382588"/>
            <a:r>
              <a:rPr kumimoji="0" lang="en-US" altLang="ja-JP" sz="1200" dirty="0">
                <a:solidFill>
                  <a:schemeClr val="tx1"/>
                </a:solidFill>
                <a:latin typeface="Times" pitchFamily="18" charset="0"/>
                <a:cs typeface="Times" pitchFamily="18" charset="0"/>
                <a:sym typeface="Times" pitchFamily="18" charset="0"/>
              </a:rPr>
              <a:t>ITU-R Liaison Group presentation to Closing Plenary of the WG, containing plan for the week</a:t>
            </a:r>
          </a:p>
          <a:p>
            <a:pPr marL="382588"/>
            <a:r>
              <a:rPr kumimoji="0" lang="en-US" altLang="ja-JP" sz="1200" dirty="0">
                <a:solidFill>
                  <a:schemeClr val="tx1"/>
                </a:solidFill>
                <a:latin typeface="Times" pitchFamily="18" charset="0"/>
                <a:cs typeface="Times" pitchFamily="18" charset="0"/>
                <a:sym typeface="Times" pitchFamily="18" charset="0"/>
              </a:rPr>
              <a:t>Notice:</a:t>
            </a:r>
          </a:p>
          <a:p>
            <a:pPr marL="382588"/>
            <a:r>
              <a:rPr kumimoji="0" lang="en-US" altLang="ja-JP" sz="1000" i="1" dirty="0">
                <a:solidFill>
                  <a:schemeClr val="tx1"/>
                </a:solidFill>
                <a:latin typeface="Times" pitchFamily="18" charset="0"/>
                <a:cs typeface="Times" pitchFamily="18" charset="0"/>
                <a:sym typeface="Times" pitchFamily="18" charset="0"/>
              </a:rPr>
              <a:t>This document does not represent the agreed views of the IEEE 802.16 Working Group or any of its subgroups</a:t>
            </a:r>
            <a:r>
              <a:rPr kumimoji="0" lang="en-US" altLang="ja-JP" sz="1000" dirty="0">
                <a:solidFill>
                  <a:schemeClr val="tx1"/>
                </a:solidFill>
                <a:latin typeface="Times" pitchFamily="18" charset="0"/>
                <a:cs typeface="Times" pitchFamily="18" charset="0"/>
                <a:sym typeface="Times" pitchFamily="18" charset="0"/>
              </a:rPr>
              <a:t>. It represents only the views of the participants listed in the “Source(s)” field above. It is offered as a basis for discussion. It is not binding on the contributor(s), who reserve(s) the right to add, amend or withdraw material contained herein.	</a:t>
            </a:r>
          </a:p>
          <a:p>
            <a:pPr marL="382588"/>
            <a:r>
              <a:rPr kumimoji="0" lang="en-US" altLang="ja-JP" sz="1200" dirty="0">
                <a:solidFill>
                  <a:schemeClr val="tx1"/>
                </a:solidFill>
                <a:latin typeface="Times" pitchFamily="18" charset="0"/>
                <a:cs typeface="Times" pitchFamily="18" charset="0"/>
                <a:sym typeface="Times" pitchFamily="18" charset="0"/>
              </a:rPr>
              <a:t>Release:</a:t>
            </a:r>
          </a:p>
          <a:p>
            <a:pPr marL="382588"/>
            <a:r>
              <a:rPr kumimoji="0" lang="en-US" altLang="ja-JP" sz="1000" dirty="0">
                <a:solidFill>
                  <a:schemeClr val="tx1"/>
                </a:solidFill>
                <a:latin typeface="Times" pitchFamily="18" charset="0"/>
                <a:cs typeface="Times" pitchFamily="18" charset="0"/>
                <a:sym typeface="Times" pitchFamily="18" charset="0"/>
              </a:rPr>
              <a:t>The contributor grants a free, irrevocable license to the IEEE to incorporate material contained in this contribution, and any modifications thereof, in the creation of an IEEE Standards publication; to copyright in the IEEE’s name any IEEE Standards publication even though it may include portions of this contribution; and at the IEEE’s sole discretion to permit others to reproduce in whole or in part the resulting IEEE Standards publication. The contributor also acknowledges and accepts that this contribution may be made public by IEEE 802.16.</a:t>
            </a:r>
            <a:r>
              <a:rPr kumimoji="0" lang="en-US" altLang="ja-JP" sz="1200" dirty="0">
                <a:solidFill>
                  <a:schemeClr val="tx1"/>
                </a:solidFill>
                <a:latin typeface="Times" pitchFamily="18" charset="0"/>
                <a:cs typeface="Times" pitchFamily="18" charset="0"/>
                <a:sym typeface="Times" pitchFamily="18" charset="0"/>
              </a:rPr>
              <a:t>	</a:t>
            </a:r>
          </a:p>
          <a:p>
            <a:pPr marL="382588"/>
            <a:r>
              <a:rPr kumimoji="0" lang="en-US" altLang="ja-JP" sz="1200" dirty="0">
                <a:solidFill>
                  <a:schemeClr val="tx1"/>
                </a:solidFill>
                <a:latin typeface="Times" pitchFamily="18" charset="0"/>
                <a:cs typeface="Times" pitchFamily="18" charset="0"/>
                <a:sym typeface="Times" pitchFamily="18" charset="0"/>
              </a:rPr>
              <a:t>Patent Policy:</a:t>
            </a:r>
          </a:p>
          <a:p>
            <a:pPr marL="382588"/>
            <a:r>
              <a:rPr kumimoji="0" lang="en-US" altLang="ja-JP" sz="1000" dirty="0">
                <a:solidFill>
                  <a:schemeClr val="tx1"/>
                </a:solidFill>
                <a:latin typeface="Times" pitchFamily="18" charset="0"/>
                <a:cs typeface="Times" pitchFamily="18" charset="0"/>
                <a:sym typeface="Times" pitchFamily="18" charset="0"/>
              </a:rPr>
              <a:t>The contributor is familiar with the IEEE-SA Patent Policy and Procedures:</a:t>
            </a:r>
          </a:p>
          <a:p>
            <a:pPr marL="382588"/>
            <a:r>
              <a:rPr kumimoji="0" lang="en-US" altLang="ja-JP" sz="1000" dirty="0">
                <a:solidFill>
                  <a:schemeClr val="tx1"/>
                </a:solidFill>
                <a:latin typeface="Times" pitchFamily="18" charset="0"/>
                <a:cs typeface="Times" pitchFamily="18" charset="0"/>
                <a:sym typeface="Times" pitchFamily="18" charset="0"/>
              </a:rPr>
              <a:t>&lt;</a:t>
            </a:r>
            <a:r>
              <a:rPr kumimoji="0" lang="en-US" altLang="ja-JP" sz="1000" u="sng" dirty="0">
                <a:solidFill>
                  <a:srgbClr val="0000FF"/>
                </a:solidFill>
                <a:latin typeface="Times" pitchFamily="18" charset="0"/>
                <a:cs typeface="Times" pitchFamily="18" charset="0"/>
                <a:sym typeface="Times" pitchFamily="18" charset="0"/>
                <a:hlinkClick r:id="rId2"/>
              </a:rPr>
              <a:t>http://standards.ieee.org/guides/bylaws/sect6-7</a:t>
            </a:r>
            <a:r>
              <a:rPr kumimoji="0" lang="en-US" altLang="ja-JP" sz="1000" u="sng" dirty="0">
                <a:solidFill>
                  <a:srgbClr val="0000FF"/>
                </a:solidFill>
                <a:latin typeface="Times" pitchFamily="18" charset="0"/>
                <a:cs typeface="Times" pitchFamily="18" charset="0"/>
                <a:sym typeface="Times" pitchFamily="18" charset="0"/>
              </a:rPr>
              <a:t>.html#6</a:t>
            </a:r>
            <a:r>
              <a:rPr kumimoji="0" lang="en-US" altLang="ja-JP" sz="1000" dirty="0">
                <a:solidFill>
                  <a:schemeClr val="tx1"/>
                </a:solidFill>
                <a:latin typeface="Times" pitchFamily="18" charset="0"/>
                <a:cs typeface="Times" pitchFamily="18" charset="0"/>
                <a:sym typeface="Times" pitchFamily="18" charset="0"/>
              </a:rPr>
              <a:t>&gt; and &lt;</a:t>
            </a:r>
            <a:r>
              <a:rPr kumimoji="0" lang="en-US" altLang="ja-JP" sz="1000" u="sng" dirty="0">
                <a:solidFill>
                  <a:srgbClr val="0000FF"/>
                </a:solidFill>
                <a:latin typeface="Times" pitchFamily="18" charset="0"/>
                <a:cs typeface="Times" pitchFamily="18" charset="0"/>
                <a:sym typeface="Times" pitchFamily="18" charset="0"/>
              </a:rPr>
              <a:t>http://standards.ieee.org/guides/</a:t>
            </a:r>
            <a:r>
              <a:rPr kumimoji="0" lang="en-US" altLang="ja-JP" sz="1000" u="sng" dirty="0">
                <a:solidFill>
                  <a:srgbClr val="0000FF"/>
                </a:solidFill>
                <a:latin typeface="Times" pitchFamily="18" charset="0"/>
                <a:cs typeface="Times" pitchFamily="18" charset="0"/>
                <a:sym typeface="Times" pitchFamily="18" charset="0"/>
                <a:hlinkClick r:id="rId2"/>
              </a:rPr>
              <a:t>o</a:t>
            </a:r>
            <a:r>
              <a:rPr kumimoji="0" lang="en-US" altLang="ja-JP" sz="1000" u="sng" dirty="0">
                <a:solidFill>
                  <a:srgbClr val="0000FF"/>
                </a:solidFill>
                <a:latin typeface="Times" pitchFamily="18" charset="0"/>
                <a:cs typeface="Times" pitchFamily="18" charset="0"/>
                <a:sym typeface="Times" pitchFamily="18" charset="0"/>
              </a:rPr>
              <a:t>p</a:t>
            </a:r>
            <a:r>
              <a:rPr kumimoji="0" lang="en-US" altLang="ja-JP" sz="1000" u="sng" dirty="0">
                <a:solidFill>
                  <a:srgbClr val="0000FF"/>
                </a:solidFill>
                <a:latin typeface="Times" pitchFamily="18" charset="0"/>
                <a:cs typeface="Times" pitchFamily="18" charset="0"/>
                <a:sym typeface="Times" pitchFamily="18" charset="0"/>
                <a:hlinkClick r:id="rId2"/>
              </a:rPr>
              <a:t>man/se</a:t>
            </a:r>
            <a:r>
              <a:rPr kumimoji="0" lang="en-US" altLang="ja-JP" sz="1000" u="sng" dirty="0">
                <a:solidFill>
                  <a:srgbClr val="0000FF"/>
                </a:solidFill>
                <a:latin typeface="Times" pitchFamily="18" charset="0"/>
                <a:cs typeface="Times" pitchFamily="18" charset="0"/>
                <a:sym typeface="Times" pitchFamily="18" charset="0"/>
              </a:rPr>
              <a:t>ct6.html#6.3</a:t>
            </a:r>
            <a:r>
              <a:rPr kumimoji="0" lang="en-US" altLang="ja-JP" sz="1000" dirty="0">
                <a:solidFill>
                  <a:schemeClr val="tx1"/>
                </a:solidFill>
                <a:latin typeface="Times" pitchFamily="18" charset="0"/>
                <a:cs typeface="Times" pitchFamily="18" charset="0"/>
                <a:sym typeface="Times" pitchFamily="18" charset="0"/>
              </a:rPr>
              <a:t>&gt;</a:t>
            </a:r>
            <a:r>
              <a:rPr kumimoji="0" lang="en-US" altLang="ja-JP" sz="1000" dirty="0">
                <a:solidFill>
                  <a:schemeClr val="tx1"/>
                </a:solidFill>
                <a:latin typeface="Times" pitchFamily="18" charset="0"/>
                <a:cs typeface="Times" pitchFamily="18" charset="0"/>
                <a:sym typeface="Times" pitchFamily="18" charset="0"/>
                <a:hlinkClick r:id="rId3"/>
              </a:rPr>
              <a:t>.</a:t>
            </a:r>
          </a:p>
          <a:p>
            <a:pPr marL="382588"/>
            <a:r>
              <a:rPr kumimoji="0" lang="en-US" altLang="ja-JP" sz="1000" dirty="0">
                <a:solidFill>
                  <a:schemeClr val="tx1"/>
                </a:solidFill>
                <a:latin typeface="Times" pitchFamily="18" charset="0"/>
                <a:cs typeface="Times" pitchFamily="18" charset="0"/>
                <a:sym typeface="Times" pitchFamily="18" charset="0"/>
                <a:hlinkClick r:id="rId3"/>
              </a:rPr>
              <a:t>Further information is located at &lt;</a:t>
            </a:r>
            <a:r>
              <a:rPr kumimoji="0" lang="en-US" altLang="ja-JP" sz="1000" u="sng" dirty="0">
                <a:solidFill>
                  <a:srgbClr val="0000FF"/>
                </a:solidFill>
                <a:latin typeface="Times" pitchFamily="18" charset="0"/>
                <a:cs typeface="Times" pitchFamily="18" charset="0"/>
                <a:sym typeface="Times" pitchFamily="18" charset="0"/>
                <a:hlinkClick r:id="rId3"/>
              </a:rPr>
              <a:t>ht</a:t>
            </a:r>
            <a:r>
              <a:rPr kumimoji="0" lang="en-US" altLang="ja-JP" sz="1000" u="sng" dirty="0">
                <a:solidFill>
                  <a:srgbClr val="0000FF"/>
                </a:solidFill>
                <a:latin typeface="Times" pitchFamily="18" charset="0"/>
                <a:cs typeface="Times" pitchFamily="18" charset="0"/>
                <a:sym typeface="Times" pitchFamily="18" charset="0"/>
              </a:rPr>
              <a:t>tp://standards.ieee.org/board/pat/pat-m</a:t>
            </a:r>
            <a:r>
              <a:rPr kumimoji="0" lang="en-US" altLang="ja-JP" sz="1000" u="sng" dirty="0">
                <a:solidFill>
                  <a:srgbClr val="0000FF"/>
                </a:solidFill>
                <a:latin typeface="Times" pitchFamily="18" charset="0"/>
                <a:cs typeface="Times" pitchFamily="18" charset="0"/>
                <a:sym typeface="Times" pitchFamily="18" charset="0"/>
                <a:hlinkClick r:id="rId3"/>
              </a:rPr>
              <a:t>ateri</a:t>
            </a:r>
            <a:r>
              <a:rPr kumimoji="0" lang="en-US" altLang="ja-JP" sz="1000" u="sng" dirty="0">
                <a:solidFill>
                  <a:srgbClr val="0000FF"/>
                </a:solidFill>
                <a:latin typeface="Times" pitchFamily="18" charset="0"/>
                <a:cs typeface="Times" pitchFamily="18" charset="0"/>
                <a:sym typeface="Times" pitchFamily="18" charset="0"/>
              </a:rPr>
              <a:t>al.ht</a:t>
            </a:r>
            <a:r>
              <a:rPr kumimoji="0" lang="en-US" altLang="ja-JP" sz="1000" u="sng" dirty="0">
                <a:solidFill>
                  <a:srgbClr val="0000FF"/>
                </a:solidFill>
                <a:latin typeface="Times" pitchFamily="18" charset="0"/>
                <a:cs typeface="Times" pitchFamily="18" charset="0"/>
                <a:sym typeface="Times" pitchFamily="18" charset="0"/>
                <a:hlinkClick r:id="rId3"/>
              </a:rPr>
              <a:t>ml</a:t>
            </a:r>
            <a:r>
              <a:rPr kumimoji="0" lang="en-US" altLang="ja-JP" sz="1000" dirty="0">
                <a:solidFill>
                  <a:schemeClr val="tx1"/>
                </a:solidFill>
                <a:latin typeface="Times" pitchFamily="18" charset="0"/>
                <a:cs typeface="Times" pitchFamily="18" charset="0"/>
                <a:sym typeface="Times" pitchFamily="18" charset="0"/>
                <a:hlinkClick r:id="rId3"/>
              </a:rPr>
              <a:t>&gt; and &lt;</a:t>
            </a:r>
            <a:r>
              <a:rPr kumimoji="0" lang="en-US" altLang="ja-JP" sz="1000" u="sng" dirty="0">
                <a:solidFill>
                  <a:srgbClr val="0000FF"/>
                </a:solidFill>
                <a:latin typeface="Times" pitchFamily="18" charset="0"/>
                <a:cs typeface="Times" pitchFamily="18" charset="0"/>
                <a:sym typeface="Times" pitchFamily="18" charset="0"/>
              </a:rPr>
              <a:t>http://standards.ieee.org/board/pat </a:t>
            </a:r>
            <a:r>
              <a:rPr kumimoji="0" lang="en-US" altLang="ja-JP" sz="1000" dirty="0">
                <a:solidFill>
                  <a:schemeClr val="tx1"/>
                </a:solidFill>
                <a:latin typeface="Times" pitchFamily="18" charset="0"/>
                <a:cs typeface="Times" pitchFamily="18" charset="0"/>
                <a:sym typeface="Times" pitchFamily="18" charset="0"/>
              </a:rPr>
              <a:t>&gt;.</a:t>
            </a:r>
          </a:p>
        </p:txBody>
      </p:sp>
    </p:spTree>
  </p:cSld>
  <p:clrMapOvr>
    <a:masterClrMapping/>
  </p:clrMapOvr>
  <p:transition/>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8673" name="Rectangle 1"/>
          <p:cNvSpPr>
            <a:spLocks noGrp="1" noChangeArrowheads="1"/>
          </p:cNvSpPr>
          <p:nvPr>
            <p:ph type="title"/>
          </p:nvPr>
        </p:nvSpPr>
        <p:spPr bwMode="auto">
          <a:xfrm>
            <a:off x="457200" y="223838"/>
            <a:ext cx="8229600" cy="1282700"/>
          </a:xfrm>
          <a:noFill/>
          <a:ln w="12700">
            <a:miter lim="800000"/>
            <a:headEnd/>
            <a:tailEnd/>
          </a:ln>
        </p:spPr>
        <p:txBody>
          <a:bodyPr vert="horz" wrap="square" lIns="91440" tIns="45720" rIns="40639" bIns="45720" numCol="1" anchor="t" anchorCtr="0" compatLnSpc="1">
            <a:prstTxWarp prst="textNoShape">
              <a:avLst/>
            </a:prstTxWarp>
          </a:bodyPr>
          <a:lstStyle/>
          <a:p>
            <a:pPr indent="0" eaLnBrk="1" hangingPunct="1"/>
            <a:r>
              <a:rPr lang="en-US" altLang="ja-JP" sz="3600" b="1" smtClean="0">
                <a:latin typeface="Trebuchet MS" pitchFamily="34" charset="0"/>
                <a:ea typeface="ＭＳ Ｐゴシック" charset="-128"/>
                <a:cs typeface="Arial" charset="0"/>
                <a:sym typeface="Arial" charset="0"/>
              </a:rPr>
              <a:t>ITU-R Liaison Group Report - </a:t>
            </a:r>
            <a:br>
              <a:rPr lang="en-US" altLang="ja-JP" sz="3600" b="1" smtClean="0">
                <a:latin typeface="Trebuchet MS" pitchFamily="34" charset="0"/>
                <a:ea typeface="ＭＳ Ｐゴシック" charset="-128"/>
                <a:cs typeface="Arial" charset="0"/>
                <a:sym typeface="Arial" charset="0"/>
              </a:rPr>
            </a:br>
            <a:r>
              <a:rPr lang="en-US" altLang="ja-JP" sz="3600" b="1" smtClean="0">
                <a:latin typeface="Trebuchet MS" pitchFamily="34" charset="0"/>
                <a:ea typeface="ＭＳ Ｐゴシック" charset="-128"/>
                <a:cs typeface="Arial" charset="0"/>
                <a:sym typeface="Arial" charset="0"/>
              </a:rPr>
              <a:t>Session #73 Closing Plenary</a:t>
            </a:r>
          </a:p>
        </p:txBody>
      </p:sp>
      <p:sp>
        <p:nvSpPr>
          <p:cNvPr id="28674" name="Rectangle 2"/>
          <p:cNvSpPr>
            <a:spLocks noGrp="1" noChangeArrowheads="1"/>
          </p:cNvSpPr>
          <p:nvPr>
            <p:ph type="body" idx="1"/>
          </p:nvPr>
        </p:nvSpPr>
        <p:spPr bwMode="auto">
          <a:xfrm>
            <a:off x="457200" y="1257300"/>
            <a:ext cx="8229600" cy="5257800"/>
          </a:xfrm>
          <a:noFill/>
          <a:ln w="12700">
            <a:miter lim="800000"/>
            <a:headEnd/>
            <a:tailEnd/>
          </a:ln>
        </p:spPr>
        <p:txBody>
          <a:bodyPr vert="horz" wrap="square" lIns="91440" tIns="45720" rIns="40639" bIns="45720" numCol="1" anchor="t" anchorCtr="0" compatLnSpc="1">
            <a:prstTxWarp prst="textNoShape">
              <a:avLst/>
            </a:prstTxWarp>
          </a:bodyPr>
          <a:lstStyle/>
          <a:p>
            <a:pPr marL="0" lvl="1" indent="0" algn="ctr" eaLnBrk="1" hangingPunct="1">
              <a:lnSpc>
                <a:spcPct val="90000"/>
              </a:lnSpc>
              <a:buFont typeface="Times" pitchFamily="18" charset="0"/>
              <a:buNone/>
            </a:pPr>
            <a:endParaRPr lang="en-US" altLang="ja-JP" smtClean="0">
              <a:latin typeface="Trebuchet MS" pitchFamily="34" charset="0"/>
              <a:ea typeface="ＭＳ Ｐゴシック" charset="-128"/>
              <a:sym typeface="Arial" charset="0"/>
            </a:endParaRPr>
          </a:p>
          <a:p>
            <a:pPr marL="0" lvl="1" indent="0" algn="ctr" eaLnBrk="1" hangingPunct="1">
              <a:lnSpc>
                <a:spcPct val="90000"/>
              </a:lnSpc>
              <a:buFont typeface="Times" pitchFamily="18" charset="0"/>
              <a:buNone/>
            </a:pPr>
            <a:endParaRPr lang="en-US" altLang="ja-JP" smtClean="0">
              <a:latin typeface="Trebuchet MS" pitchFamily="34" charset="0"/>
              <a:ea typeface="ＭＳ Ｐゴシック" charset="-128"/>
              <a:sym typeface="Arial" charset="0"/>
            </a:endParaRPr>
          </a:p>
          <a:p>
            <a:pPr marL="0" lvl="1" indent="0" algn="ctr" eaLnBrk="1" hangingPunct="1">
              <a:lnSpc>
                <a:spcPct val="90000"/>
              </a:lnSpc>
              <a:buFont typeface="Times" pitchFamily="18" charset="0"/>
              <a:buNone/>
            </a:pPr>
            <a:endParaRPr lang="en-US" altLang="ja-JP" smtClean="0">
              <a:latin typeface="Trebuchet MS" pitchFamily="34" charset="0"/>
              <a:ea typeface="ＭＳ Ｐゴシック" charset="-128"/>
              <a:sym typeface="Arial" charset="0"/>
            </a:endParaRPr>
          </a:p>
          <a:p>
            <a:pPr marL="0" lvl="1" indent="0" algn="ctr" eaLnBrk="1" hangingPunct="1">
              <a:lnSpc>
                <a:spcPct val="90000"/>
              </a:lnSpc>
              <a:buFont typeface="Times" pitchFamily="18" charset="0"/>
              <a:buNone/>
            </a:pPr>
            <a:endParaRPr lang="en-US" altLang="ja-JP" smtClean="0">
              <a:latin typeface="Trebuchet MS" pitchFamily="34" charset="0"/>
              <a:ea typeface="ＭＳ Ｐゴシック" charset="-128"/>
              <a:cs typeface="Arial" charset="0"/>
              <a:sym typeface="Arial" charset="0"/>
            </a:endParaRPr>
          </a:p>
          <a:p>
            <a:pPr marL="0" lvl="1" indent="0" algn="ctr" eaLnBrk="1" hangingPunct="1">
              <a:lnSpc>
                <a:spcPct val="90000"/>
              </a:lnSpc>
              <a:buFont typeface="Times" pitchFamily="18" charset="0"/>
              <a:buNone/>
            </a:pPr>
            <a:r>
              <a:rPr lang="en-US" altLang="ja-JP" smtClean="0">
                <a:latin typeface="Trebuchet MS" pitchFamily="34" charset="0"/>
                <a:ea typeface="ＭＳ Ｐゴシック" charset="-128"/>
                <a:cs typeface="Arial" charset="0"/>
                <a:sym typeface="Arial" charset="0"/>
              </a:rPr>
              <a:t>Takashi Shono</a:t>
            </a:r>
            <a:endParaRPr lang="en-US" altLang="ja-JP" smtClean="0">
              <a:latin typeface="Trebuchet MS" pitchFamily="34" charset="0"/>
              <a:ea typeface="ＭＳ Ｐゴシック" charset="-128"/>
              <a:sym typeface="Arial" charset="0"/>
            </a:endParaRPr>
          </a:p>
          <a:p>
            <a:pPr marL="0" lvl="1" indent="0" algn="ctr" eaLnBrk="1" hangingPunct="1">
              <a:lnSpc>
                <a:spcPct val="90000"/>
              </a:lnSpc>
              <a:buFont typeface="Times" pitchFamily="18" charset="0"/>
              <a:buNone/>
            </a:pPr>
            <a:r>
              <a:rPr lang="en-US" altLang="ja-JP" sz="2400" smtClean="0">
                <a:latin typeface="Trebuchet MS" pitchFamily="34" charset="0"/>
                <a:ea typeface="ＭＳ Ｐゴシック" charset="-128"/>
                <a:sym typeface="Arial" charset="0"/>
              </a:rPr>
              <a:t>Chair, 802.16 ITU-R Liaison Group</a:t>
            </a:r>
          </a:p>
          <a:p>
            <a:pPr marL="0" lvl="1" indent="0" algn="ctr" eaLnBrk="1" hangingPunct="1">
              <a:lnSpc>
                <a:spcPct val="90000"/>
              </a:lnSpc>
              <a:buFont typeface="Times" pitchFamily="18" charset="0"/>
              <a:buNone/>
            </a:pPr>
            <a:endParaRPr lang="en-US" altLang="ja-JP" smtClean="0">
              <a:latin typeface="Trebuchet MS" pitchFamily="34" charset="0"/>
              <a:ea typeface="ＭＳ Ｐゴシック" charset="-128"/>
              <a:sym typeface="Arial" charset="0"/>
            </a:endParaRPr>
          </a:p>
          <a:p>
            <a:pPr marL="0" lvl="1" indent="0" algn="ctr" eaLnBrk="1" hangingPunct="1">
              <a:lnSpc>
                <a:spcPct val="90000"/>
              </a:lnSpc>
              <a:buFont typeface="Times" pitchFamily="18" charset="0"/>
              <a:buNone/>
            </a:pPr>
            <a:endParaRPr lang="en-US" altLang="ja-JP" smtClean="0">
              <a:latin typeface="Trebuchet MS" pitchFamily="34" charset="0"/>
              <a:ea typeface="ＭＳ Ｐゴシック" charset="-128"/>
              <a:sym typeface="Arial" charset="0"/>
            </a:endParaRPr>
          </a:p>
          <a:p>
            <a:pPr marL="0" lvl="1" indent="0" algn="ctr" eaLnBrk="1" hangingPunct="1">
              <a:lnSpc>
                <a:spcPct val="90000"/>
              </a:lnSpc>
              <a:buFont typeface="Times" pitchFamily="18" charset="0"/>
              <a:buNone/>
            </a:pPr>
            <a:r>
              <a:rPr lang="en-US" altLang="ja-JP" smtClean="0">
                <a:latin typeface="Trebuchet MS" pitchFamily="34" charset="0"/>
                <a:ea typeface="ＭＳ Ｐゴシック" charset="-128"/>
                <a:sym typeface="Arial" charset="0"/>
              </a:rPr>
              <a:t>IEEE 802.16 WG Session #73</a:t>
            </a:r>
          </a:p>
          <a:p>
            <a:pPr marL="0" lvl="1" indent="0" algn="ctr" eaLnBrk="1" hangingPunct="1">
              <a:lnSpc>
                <a:spcPct val="90000"/>
              </a:lnSpc>
              <a:buFont typeface="Times" pitchFamily="18" charset="0"/>
              <a:buNone/>
            </a:pPr>
            <a:r>
              <a:rPr lang="en-US" altLang="ja-JP" smtClean="0">
                <a:latin typeface="Trebuchet MS" pitchFamily="34" charset="0"/>
                <a:ea typeface="ＭＳ Ｐゴシック" charset="-128"/>
                <a:sym typeface="Arial" charset="0"/>
              </a:rPr>
              <a:t>Lake Louise, Canada, 16-19 May 2011</a:t>
            </a:r>
          </a:p>
          <a:p>
            <a:pPr marL="0" lvl="1" indent="0" algn="ctr" eaLnBrk="1" hangingPunct="1">
              <a:lnSpc>
                <a:spcPct val="90000"/>
              </a:lnSpc>
              <a:buFont typeface="Times" pitchFamily="18" charset="0"/>
              <a:buNone/>
            </a:pPr>
            <a:endParaRPr lang="en-US" altLang="ja-JP" smtClean="0">
              <a:latin typeface="Trebuchet MS" pitchFamily="34" charset="0"/>
              <a:ea typeface="ＭＳ Ｐゴシック" charset="-128"/>
              <a:sym typeface="Arial" charset="0"/>
            </a:endParaRPr>
          </a:p>
          <a:p>
            <a:pPr marL="0" lvl="1" indent="0" algn="ctr" eaLnBrk="1" hangingPunct="1">
              <a:lnSpc>
                <a:spcPct val="90000"/>
              </a:lnSpc>
              <a:buFont typeface="Times" pitchFamily="18" charset="0"/>
              <a:buNone/>
            </a:pPr>
            <a:endParaRPr lang="en-US" altLang="ja-JP" i="1" smtClean="0">
              <a:latin typeface="Trebuchet MS" pitchFamily="34" charset="0"/>
              <a:ea typeface="ＭＳ Ｐゴシック" charset="-128"/>
              <a:sym typeface="Arial" charset="0"/>
            </a:endParaRPr>
          </a:p>
        </p:txBody>
      </p:sp>
    </p:spTree>
  </p:cSld>
  <p:clrMapOvr>
    <a:masterClrMapping/>
  </p:clrMapOvr>
  <p:transition/>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0721" name="Content Placeholder 2"/>
          <p:cNvSpPr>
            <a:spLocks noGrp="1"/>
          </p:cNvSpPr>
          <p:nvPr>
            <p:ph idx="1"/>
          </p:nvPr>
        </p:nvSpPr>
        <p:spPr bwMode="auto">
          <a:xfrm>
            <a:off x="457200" y="1143000"/>
            <a:ext cx="8229600" cy="4983163"/>
          </a:xfrm>
          <a:noFill/>
          <a:ln>
            <a:miter lim="800000"/>
            <a:headEnd/>
            <a:tailEnd/>
          </a:ln>
        </p:spPr>
        <p:txBody>
          <a:bodyPr vert="horz" wrap="square" lIns="91440" tIns="45720" rIns="91440" bIns="45720" numCol="1" anchor="t" anchorCtr="0" compatLnSpc="1">
            <a:prstTxWarp prst="textNoShape">
              <a:avLst/>
            </a:prstTxWarp>
          </a:bodyPr>
          <a:lstStyle/>
          <a:p>
            <a:pPr eaLnBrk="1" hangingPunct="1">
              <a:buSzPct val="99000"/>
              <a:buFont typeface="Times" pitchFamily="18" charset="0"/>
              <a:buAutoNum type="arabicParenR"/>
            </a:pPr>
            <a:r>
              <a:rPr lang="en-US" altLang="ja-JP" sz="1800" smtClean="0">
                <a:latin typeface="Trebuchet MS" pitchFamily="34" charset="0"/>
                <a:ea typeface="ＭＳ Ｐゴシック" charset="-128"/>
              </a:rPr>
              <a:t>Introduction, approval of the agenda</a:t>
            </a:r>
          </a:p>
          <a:p>
            <a:pPr eaLnBrk="1" hangingPunct="1">
              <a:buSzPct val="99000"/>
              <a:buFont typeface="Times" pitchFamily="18" charset="0"/>
              <a:buAutoNum type="arabicParenR"/>
            </a:pPr>
            <a:r>
              <a:rPr lang="en-US" altLang="ja-JP" sz="1800" smtClean="0">
                <a:latin typeface="Trebuchet MS" pitchFamily="34" charset="0"/>
                <a:ea typeface="ＭＳ Ｐゴシック" charset="-128"/>
              </a:rPr>
              <a:t>Review and follow workplan of L802.16-10/0017r7</a:t>
            </a:r>
          </a:p>
          <a:p>
            <a:pPr eaLnBrk="1" hangingPunct="1">
              <a:buSzPct val="99000"/>
              <a:buFont typeface="Times" pitchFamily="18" charset="0"/>
              <a:buAutoNum type="arabicParenR"/>
            </a:pPr>
            <a:r>
              <a:rPr lang="en-US" altLang="ja-JP" sz="1800" smtClean="0">
                <a:latin typeface="Trebuchet MS" pitchFamily="34" charset="0"/>
                <a:ea typeface="ＭＳ Ｐゴシック" charset="-128"/>
              </a:rPr>
              <a:t>Review liaisons, and prepare responses and any other output documents to external organizations as necessary</a:t>
            </a:r>
          </a:p>
          <a:p>
            <a:pPr eaLnBrk="1" hangingPunct="1">
              <a:buSzPct val="99000"/>
              <a:buFont typeface="Times" pitchFamily="18" charset="0"/>
              <a:buAutoNum type="arabicParenR"/>
            </a:pPr>
            <a:r>
              <a:rPr lang="en-US" altLang="ja-JP" sz="1800" smtClean="0">
                <a:latin typeface="Trebuchet MS" pitchFamily="34" charset="0"/>
                <a:ea typeface="ＭＳ Ｐゴシック" charset="-128"/>
              </a:rPr>
              <a:t>Update workplan</a:t>
            </a:r>
          </a:p>
          <a:p>
            <a:pPr eaLnBrk="1" hangingPunct="1">
              <a:buSzPct val="99000"/>
              <a:buFont typeface="Times" pitchFamily="18" charset="0"/>
              <a:buAutoNum type="arabicParenR"/>
            </a:pPr>
            <a:r>
              <a:rPr lang="en-US" altLang="ja-JP" sz="1800" smtClean="0">
                <a:latin typeface="Trebuchet MS" pitchFamily="34" charset="0"/>
                <a:ea typeface="ＭＳ Ｐゴシック" charset="-128"/>
              </a:rPr>
              <a:t>Approve all outgoing documents</a:t>
            </a:r>
          </a:p>
          <a:p>
            <a:pPr eaLnBrk="1" hangingPunct="1">
              <a:buSzPct val="99000"/>
              <a:buFont typeface="Times" pitchFamily="18" charset="0"/>
              <a:buAutoNum type="arabicParenR"/>
            </a:pPr>
            <a:r>
              <a:rPr lang="en-US" altLang="ja-JP" sz="1800" smtClean="0">
                <a:latin typeface="Trebuchet MS" pitchFamily="34" charset="0"/>
                <a:ea typeface="ＭＳ Ｐゴシック" charset="-128"/>
              </a:rPr>
              <a:t>Other business</a:t>
            </a:r>
          </a:p>
        </p:txBody>
      </p:sp>
      <p:sp>
        <p:nvSpPr>
          <p:cNvPr id="4" name="Rectangle 1"/>
          <p:cNvSpPr txBox="1">
            <a:spLocks noChangeArrowheads="1"/>
          </p:cNvSpPr>
          <p:nvPr/>
        </p:nvSpPr>
        <p:spPr bwMode="auto">
          <a:xfrm>
            <a:off x="457200" y="223838"/>
            <a:ext cx="8229600" cy="698500"/>
          </a:xfrm>
          <a:prstGeom prst="rect">
            <a:avLst/>
          </a:prstGeom>
          <a:noFill/>
          <a:ln w="12700">
            <a:miter lim="800000"/>
            <a:headEnd/>
            <a:tailEnd/>
          </a:ln>
        </p:spPr>
        <p:txBody>
          <a:bodyPr rIns="40639"/>
          <a:lstStyle/>
          <a:p>
            <a:pPr marL="39688" algn="ctr">
              <a:defRPr/>
            </a:pPr>
            <a:r>
              <a:rPr kumimoji="0" lang="en-US" altLang="ja-JP" sz="3200" b="1" dirty="0">
                <a:latin typeface="Trebuchet MS" pitchFamily="34" charset="0"/>
                <a:ea typeface="ＭＳ Ｐゴシック" pitchFamily="50" charset="-128"/>
              </a:rPr>
              <a:t>Agenda for the Week</a:t>
            </a:r>
            <a:endParaRPr kumimoji="0" lang="en-US" altLang="ja-JP" sz="3200" b="1" kern="0" dirty="0">
              <a:solidFill>
                <a:schemeClr val="tx1"/>
              </a:solidFill>
              <a:latin typeface="Trebuchet MS" pitchFamily="34" charset="0"/>
              <a:ea typeface="ＭＳ Ｐゴシック" pitchFamily="50" charset="-128"/>
              <a:cs typeface="+mj-cs"/>
              <a:sym typeface="Times" charset="0"/>
            </a:endParaRPr>
          </a:p>
        </p:txBody>
      </p:sp>
    </p:spTree>
  </p:cSld>
  <p:clrMapOvr>
    <a:masterClrMapping/>
  </p:clrMapOvr>
  <p:transition/>
  <p:timing>
    <p:tnLst>
      <p:par>
        <p:cT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1745" name="Rectangle 1"/>
          <p:cNvSpPr>
            <a:spLocks noGrp="1" noChangeArrowheads="1"/>
          </p:cNvSpPr>
          <p:nvPr>
            <p:ph type="title"/>
          </p:nvPr>
        </p:nvSpPr>
        <p:spPr bwMode="auto">
          <a:xfrm>
            <a:off x="457200" y="223838"/>
            <a:ext cx="8229600" cy="698500"/>
          </a:xfrm>
          <a:noFill/>
          <a:ln w="12700">
            <a:miter lim="800000"/>
            <a:headEnd/>
            <a:tailEnd/>
          </a:ln>
        </p:spPr>
        <p:txBody>
          <a:bodyPr vert="horz" wrap="square" lIns="91440" tIns="45720" rIns="40639" bIns="45720" numCol="1" anchor="t" anchorCtr="0" compatLnSpc="1">
            <a:prstTxWarp prst="textNoShape">
              <a:avLst/>
            </a:prstTxWarp>
          </a:bodyPr>
          <a:lstStyle/>
          <a:p>
            <a:pPr indent="0" eaLnBrk="1" hangingPunct="1"/>
            <a:r>
              <a:rPr lang="en-US" altLang="ja-JP" b="1" smtClean="0">
                <a:latin typeface="Trebuchet MS" pitchFamily="34" charset="0"/>
                <a:ea typeface="ＭＳ Ｐゴシック" charset="-128"/>
              </a:rPr>
              <a:t>Input Documents for Session #73</a:t>
            </a:r>
          </a:p>
        </p:txBody>
      </p:sp>
      <p:sp>
        <p:nvSpPr>
          <p:cNvPr id="4099" name="Rectangle 2"/>
          <p:cNvSpPr>
            <a:spLocks noGrp="1" noChangeArrowheads="1"/>
          </p:cNvSpPr>
          <p:nvPr>
            <p:ph type="body" idx="1"/>
          </p:nvPr>
        </p:nvSpPr>
        <p:spPr bwMode="auto">
          <a:xfrm>
            <a:off x="457200" y="914400"/>
            <a:ext cx="8229600" cy="5562600"/>
          </a:xfrm>
          <a:ln w="12700">
            <a:miter lim="800000"/>
            <a:headEnd/>
            <a:tailEnd/>
          </a:ln>
        </p:spPr>
        <p:txBody>
          <a:bodyPr vert="horz" wrap="square" lIns="91440" tIns="45720" rIns="40639" bIns="45720" numCol="1" anchor="t" anchorCtr="0" compatLnSpc="1">
            <a:prstTxWarp prst="textNoShape">
              <a:avLst/>
            </a:prstTxWarp>
          </a:bodyPr>
          <a:lstStyle/>
          <a:p>
            <a:pPr marL="342900" lvl="1" indent="-342900" eaLnBrk="1" hangingPunct="1">
              <a:spcBef>
                <a:spcPts val="800"/>
              </a:spcBef>
              <a:buSzPct val="125000"/>
              <a:buFont typeface="Times" charset="0"/>
              <a:buNone/>
              <a:defRPr/>
            </a:pPr>
            <a:r>
              <a:rPr lang="en-US" altLang="ja-JP" sz="2200" b="1" u="sng" dirty="0" smtClean="0">
                <a:latin typeface="Trebuchet MS" pitchFamily="34" charset="0"/>
                <a:ea typeface="ＭＳ Ｐゴシック" pitchFamily="50" charset="-128"/>
                <a:sym typeface="Times" charset="0"/>
              </a:rPr>
              <a:t>Liaisons</a:t>
            </a:r>
          </a:p>
          <a:p>
            <a:pPr marL="342900" eaLnBrk="1" hangingPunct="1">
              <a:buSzPct val="125000"/>
              <a:buFont typeface="Times" charset="0"/>
              <a:buChar char="•"/>
              <a:defRPr/>
            </a:pPr>
            <a:r>
              <a:rPr lang="en-US" altLang="ja-JP" sz="1600" b="1" dirty="0" smtClean="0">
                <a:latin typeface="Trebuchet MS" pitchFamily="34" charset="0"/>
                <a:ea typeface="ＭＳ Ｐゴシック" pitchFamily="50" charset="-128"/>
                <a:sym typeface="Times" charset="0"/>
              </a:rPr>
              <a:t>IEEE L802.16-11/0023 and L802.16-11/0024 (From ITU-R WP 5D)</a:t>
            </a:r>
          </a:p>
          <a:p>
            <a:pPr marL="0" lvl="1" indent="0" eaLnBrk="1" hangingPunct="1">
              <a:spcBef>
                <a:spcPts val="0"/>
              </a:spcBef>
              <a:buFont typeface="Times" charset="0"/>
              <a:buNone/>
              <a:defRPr/>
            </a:pPr>
            <a:r>
              <a:rPr lang="en-US" altLang="ja-JP" sz="1600" i="1" dirty="0" smtClean="0">
                <a:latin typeface="Trebuchet MS" pitchFamily="34" charset="0"/>
                <a:ea typeface="ＭＳ Ｐゴシック" pitchFamily="50" charset="-128"/>
                <a:sym typeface="Times" charset="0"/>
              </a:rPr>
              <a:t>Liaison </a:t>
            </a:r>
            <a:r>
              <a:rPr lang="en-US" altLang="ja-JP" sz="1600" i="1" dirty="0">
                <a:latin typeface="Trebuchet MS" pitchFamily="34" charset="0"/>
                <a:ea typeface="ＭＳ Ｐゴシック" pitchFamily="50" charset="-128"/>
                <a:sym typeface="Times" charset="0"/>
              </a:rPr>
              <a:t>statement to the GCS proponents and </a:t>
            </a:r>
            <a:r>
              <a:rPr lang="en-US" altLang="ja-JP" sz="1600" i="1" dirty="0" smtClean="0">
                <a:latin typeface="Trebuchet MS" pitchFamily="34" charset="0"/>
                <a:ea typeface="ＭＳ Ｐゴシック" pitchFamily="50" charset="-128"/>
                <a:sym typeface="Times" charset="0"/>
              </a:rPr>
              <a:t>authorized </a:t>
            </a:r>
            <a:r>
              <a:rPr lang="en-US" altLang="ja-JP" sz="1600" i="1" dirty="0">
                <a:latin typeface="Trebuchet MS" pitchFamily="34" charset="0"/>
                <a:ea typeface="ＭＳ Ｐゴシック" pitchFamily="50" charset="-128"/>
                <a:sym typeface="Times" charset="0"/>
              </a:rPr>
              <a:t>transposing organizations on the completion of Rec. ITU-R M.[IMT.RSPEC</a:t>
            </a:r>
            <a:r>
              <a:rPr lang="en-US" altLang="ja-JP" sz="1600" i="1" dirty="0" smtClean="0">
                <a:latin typeface="Trebuchet MS" pitchFamily="34" charset="0"/>
                <a:ea typeface="ＭＳ Ｐゴシック" pitchFamily="50" charset="-128"/>
                <a:sym typeface="Times" charset="0"/>
              </a:rPr>
              <a:t>] </a:t>
            </a:r>
            <a:r>
              <a:rPr lang="en-US" altLang="ja-JP" sz="1600" i="1" dirty="0">
                <a:latin typeface="Trebuchet MS" pitchFamily="34" charset="0"/>
                <a:ea typeface="ＭＳ Ｐゴシック" pitchFamily="50" charset="-128"/>
                <a:sym typeface="Times" charset="0"/>
              </a:rPr>
              <a:t>(</a:t>
            </a:r>
            <a:r>
              <a:rPr lang="en-US" altLang="ja-JP" sz="1600" i="1" dirty="0" smtClean="0">
                <a:latin typeface="Trebuchet MS" pitchFamily="34" charset="0"/>
                <a:ea typeface="ＭＳ Ｐゴシック" pitchFamily="50" charset="-128"/>
                <a:sym typeface="Times" charset="0"/>
              </a:rPr>
              <a:t>2011-04-26)</a:t>
            </a:r>
          </a:p>
          <a:p>
            <a:pPr marL="342900" eaLnBrk="1" hangingPunct="1">
              <a:buSzPct val="125000"/>
              <a:buFont typeface="Times" charset="0"/>
              <a:buChar char="•"/>
              <a:defRPr/>
            </a:pPr>
            <a:r>
              <a:rPr lang="en-US" altLang="ja-JP" sz="1600" b="1" dirty="0">
                <a:latin typeface="Trebuchet MS" pitchFamily="34" charset="0"/>
                <a:ea typeface="ＭＳ Ｐゴシック" pitchFamily="50" charset="-128"/>
                <a:sym typeface="Times" charset="0"/>
              </a:rPr>
              <a:t>IEEE </a:t>
            </a:r>
            <a:r>
              <a:rPr lang="en-US" altLang="ja-JP" sz="1600" b="1" dirty="0" smtClean="0">
                <a:latin typeface="Trebuchet MS" pitchFamily="34" charset="0"/>
                <a:ea typeface="ＭＳ Ｐゴシック" pitchFamily="50" charset="-128"/>
                <a:sym typeface="Times" charset="0"/>
              </a:rPr>
              <a:t>L802.16-11/0024 </a:t>
            </a:r>
            <a:r>
              <a:rPr lang="en-US" altLang="ja-JP" sz="1600" b="1" dirty="0">
                <a:latin typeface="Trebuchet MS" pitchFamily="34" charset="0"/>
                <a:ea typeface="ＭＳ Ｐゴシック" pitchFamily="50" charset="-128"/>
                <a:sym typeface="Times" charset="0"/>
              </a:rPr>
              <a:t>(From ITU-R WP 5D)</a:t>
            </a:r>
          </a:p>
          <a:p>
            <a:pPr marL="0" lvl="1" indent="0" eaLnBrk="1" hangingPunct="1">
              <a:spcBef>
                <a:spcPts val="0"/>
              </a:spcBef>
              <a:buFont typeface="Times" charset="0"/>
              <a:buNone/>
              <a:defRPr/>
            </a:pPr>
            <a:r>
              <a:rPr lang="fr-FR" altLang="ja-JP" sz="1600" i="1" dirty="0" smtClean="0">
                <a:latin typeface="Trebuchet MS" pitchFamily="34" charset="0"/>
                <a:ea typeface="ＭＳ Ｐゴシック" pitchFamily="50" charset="-128"/>
                <a:sym typeface="Times" charset="0"/>
              </a:rPr>
              <a:t>Liaison </a:t>
            </a:r>
            <a:r>
              <a:rPr lang="fr-FR" altLang="ja-JP" sz="1600" i="1" dirty="0" err="1" smtClean="0">
                <a:latin typeface="Trebuchet MS" pitchFamily="34" charset="0"/>
                <a:ea typeface="ＭＳ Ｐゴシック" pitchFamily="50" charset="-128"/>
                <a:sym typeface="Times" charset="0"/>
              </a:rPr>
              <a:t>statement</a:t>
            </a:r>
            <a:r>
              <a:rPr lang="fr-FR" altLang="ja-JP" sz="1600" i="1" dirty="0" smtClean="0">
                <a:latin typeface="Trebuchet MS" pitchFamily="34" charset="0"/>
                <a:ea typeface="ＭＳ Ｐゴシック" pitchFamily="50" charset="-128"/>
                <a:sym typeface="Times" charset="0"/>
              </a:rPr>
              <a:t> to </a:t>
            </a:r>
            <a:r>
              <a:rPr lang="fr-FR" altLang="ja-JP" sz="1600" i="1" dirty="0" err="1" smtClean="0">
                <a:latin typeface="Trebuchet MS" pitchFamily="34" charset="0"/>
                <a:ea typeface="ＭＳ Ｐゴシック" pitchFamily="50" charset="-128"/>
                <a:sym typeface="Times" charset="0"/>
              </a:rPr>
              <a:t>external</a:t>
            </a:r>
            <a:r>
              <a:rPr lang="fr-FR" altLang="ja-JP" sz="1600" i="1" dirty="0" smtClean="0">
                <a:latin typeface="Trebuchet MS" pitchFamily="34" charset="0"/>
                <a:ea typeface="ＭＳ Ｐゴシック" pitchFamily="50" charset="-128"/>
                <a:sym typeface="Times" charset="0"/>
              </a:rPr>
              <a:t> organisations on </a:t>
            </a:r>
            <a:r>
              <a:rPr lang="en-US" altLang="ja-JP" sz="1600" i="1" dirty="0" smtClean="0">
                <a:latin typeface="Trebuchet MS" pitchFamily="34" charset="0"/>
                <a:ea typeface="ＭＳ Ｐゴシック" pitchFamily="50" charset="-128"/>
                <a:sym typeface="Times" charset="0"/>
              </a:rPr>
              <a:t>Status </a:t>
            </a:r>
            <a:r>
              <a:rPr lang="en-US" altLang="ja-JP" sz="1600" i="1" dirty="0">
                <a:latin typeface="Trebuchet MS" pitchFamily="34" charset="0"/>
                <a:ea typeface="ＭＳ Ｐゴシック" pitchFamily="50" charset="-128"/>
                <a:sym typeface="Times" charset="0"/>
              </a:rPr>
              <a:t>Update on Revision of Recommendations ITU-R M.1580-3 and </a:t>
            </a:r>
            <a:r>
              <a:rPr lang="en-US" altLang="ja-JP" sz="1600" i="1" dirty="0" smtClean="0">
                <a:latin typeface="Trebuchet MS" pitchFamily="34" charset="0"/>
                <a:ea typeface="ＭＳ Ｐゴシック" pitchFamily="50" charset="-128"/>
                <a:sym typeface="Times" charset="0"/>
              </a:rPr>
              <a:t>M.1581-3 </a:t>
            </a:r>
            <a:r>
              <a:rPr lang="en-US" altLang="ja-JP" sz="1600" i="1" dirty="0">
                <a:latin typeface="Trebuchet MS" pitchFamily="34" charset="0"/>
                <a:ea typeface="ＭＳ Ｐゴシック" pitchFamily="50" charset="-128"/>
                <a:sym typeface="Times" charset="0"/>
              </a:rPr>
              <a:t>(2011-04-26</a:t>
            </a:r>
            <a:r>
              <a:rPr lang="en-US" altLang="ja-JP" sz="1600" i="1" dirty="0" smtClean="0">
                <a:latin typeface="Trebuchet MS" pitchFamily="34" charset="0"/>
                <a:ea typeface="ＭＳ Ｐゴシック" pitchFamily="50" charset="-128"/>
                <a:sym typeface="Times" charset="0"/>
              </a:rPr>
              <a:t>)</a:t>
            </a:r>
            <a:endParaRPr lang="en-US" altLang="ja-JP" sz="1600" i="1" dirty="0">
              <a:latin typeface="Trebuchet MS" pitchFamily="34" charset="0"/>
              <a:ea typeface="ＭＳ Ｐゴシック" pitchFamily="50" charset="-128"/>
              <a:sym typeface="Times" charset="0"/>
            </a:endParaRPr>
          </a:p>
        </p:txBody>
      </p:sp>
    </p:spTree>
  </p:cSld>
  <p:clrMapOvr>
    <a:masterClrMapping/>
  </p:clrMapOvr>
  <p:transition/>
  <p:timing>
    <p:tnLst>
      <p:par>
        <p:cTn id="1" dur="indefinite" restart="never" nodeType="tmRoot"/>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2769" name="Rectangle 1"/>
          <p:cNvSpPr>
            <a:spLocks noGrp="1" noChangeArrowheads="1"/>
          </p:cNvSpPr>
          <p:nvPr>
            <p:ph type="title"/>
          </p:nvPr>
        </p:nvSpPr>
        <p:spPr bwMode="auto">
          <a:xfrm>
            <a:off x="457200" y="223838"/>
            <a:ext cx="8229600" cy="698500"/>
          </a:xfrm>
          <a:noFill/>
          <a:ln w="12700">
            <a:miter lim="800000"/>
            <a:headEnd/>
            <a:tailEnd/>
          </a:ln>
        </p:spPr>
        <p:txBody>
          <a:bodyPr vert="horz" wrap="square" lIns="91440" tIns="45720" rIns="40639" bIns="45720" numCol="1" anchor="t" anchorCtr="0" compatLnSpc="1">
            <a:prstTxWarp prst="textNoShape">
              <a:avLst/>
            </a:prstTxWarp>
          </a:bodyPr>
          <a:lstStyle/>
          <a:p>
            <a:pPr indent="0" eaLnBrk="1" hangingPunct="1"/>
            <a:r>
              <a:rPr lang="en-US" altLang="ja-JP" b="1" smtClean="0">
                <a:latin typeface="Trebuchet MS" pitchFamily="34" charset="0"/>
                <a:ea typeface="ＭＳ Ｐゴシック" charset="-128"/>
              </a:rPr>
              <a:t>Objectives for Session #73</a:t>
            </a:r>
          </a:p>
        </p:txBody>
      </p:sp>
      <p:sp>
        <p:nvSpPr>
          <p:cNvPr id="4099" name="Rectangle 2"/>
          <p:cNvSpPr>
            <a:spLocks noGrp="1" noChangeArrowheads="1"/>
          </p:cNvSpPr>
          <p:nvPr>
            <p:ph type="body" idx="1"/>
          </p:nvPr>
        </p:nvSpPr>
        <p:spPr bwMode="auto">
          <a:xfrm>
            <a:off x="457200" y="914400"/>
            <a:ext cx="8229600" cy="5562600"/>
          </a:xfrm>
          <a:ln w="12700">
            <a:miter lim="800000"/>
            <a:headEnd/>
            <a:tailEnd/>
          </a:ln>
        </p:spPr>
        <p:txBody>
          <a:bodyPr vert="horz" wrap="square" lIns="91440" tIns="45720" rIns="40639" bIns="45720" numCol="1" anchor="t" anchorCtr="0" compatLnSpc="1">
            <a:prstTxWarp prst="textNoShape">
              <a:avLst/>
            </a:prstTxWarp>
          </a:bodyPr>
          <a:lstStyle/>
          <a:p>
            <a:pPr marL="342900" lvl="1" indent="-342900" eaLnBrk="1" hangingPunct="1">
              <a:spcBef>
                <a:spcPts val="800"/>
              </a:spcBef>
              <a:buSzPct val="125000"/>
              <a:buFont typeface="Times" charset="0"/>
              <a:buNone/>
              <a:defRPr/>
            </a:pPr>
            <a:r>
              <a:rPr lang="en-US" altLang="ja-JP" sz="2200" b="1" u="sng" dirty="0" smtClean="0">
                <a:latin typeface="Trebuchet MS" pitchFamily="34" charset="0"/>
                <a:ea typeface="ＭＳ Ｐゴシック" pitchFamily="50" charset="-128"/>
                <a:sym typeface="Times" charset="0"/>
              </a:rPr>
              <a:t>Per </a:t>
            </a:r>
            <a:r>
              <a:rPr lang="en-US" altLang="ja-JP" sz="2200" b="1" u="sng" dirty="0" err="1" smtClean="0">
                <a:latin typeface="Trebuchet MS" pitchFamily="34" charset="0"/>
                <a:ea typeface="ＭＳ Ｐゴシック" pitchFamily="50" charset="-128"/>
                <a:sym typeface="Times" charset="0"/>
              </a:rPr>
              <a:t>Workplan</a:t>
            </a:r>
            <a:endParaRPr lang="en-US" altLang="ja-JP" sz="2200" b="1" u="sng" dirty="0" smtClean="0">
              <a:latin typeface="Trebuchet MS" pitchFamily="34" charset="0"/>
              <a:ea typeface="ＭＳ Ｐゴシック" pitchFamily="50" charset="-128"/>
              <a:sym typeface="Times" charset="0"/>
            </a:endParaRPr>
          </a:p>
          <a:p>
            <a:pPr marL="342900" eaLnBrk="1" hangingPunct="1">
              <a:buSzPct val="125000"/>
              <a:buFont typeface="Times" charset="0"/>
              <a:buChar char="•"/>
              <a:defRPr/>
            </a:pPr>
            <a:r>
              <a:rPr lang="en-US" altLang="ja-JP" sz="1600" b="1" dirty="0" smtClean="0">
                <a:latin typeface="Trebuchet MS" pitchFamily="34" charset="0"/>
                <a:ea typeface="ＭＳ Ｐゴシック" pitchFamily="50" charset="-128"/>
                <a:sym typeface="Times" charset="0"/>
              </a:rPr>
              <a:t>Review </a:t>
            </a:r>
            <a:r>
              <a:rPr lang="en-US" altLang="ja-JP" sz="1600" b="1" dirty="0">
                <a:latin typeface="Trebuchet MS" pitchFamily="34" charset="0"/>
                <a:ea typeface="ＭＳ Ｐゴシック" pitchFamily="50" charset="-128"/>
                <a:sym typeface="Times" charset="0"/>
              </a:rPr>
              <a:t>the outcome of WP </a:t>
            </a:r>
            <a:r>
              <a:rPr lang="en-US" altLang="ja-JP" sz="1600" b="1" dirty="0" smtClean="0">
                <a:latin typeface="Trebuchet MS" pitchFamily="34" charset="0"/>
                <a:ea typeface="ＭＳ Ｐゴシック" pitchFamily="50" charset="-128"/>
                <a:sym typeface="Times" charset="0"/>
              </a:rPr>
              <a:t>5D #</a:t>
            </a:r>
            <a:r>
              <a:rPr lang="en-US" altLang="ja-JP" sz="1600" b="1" dirty="0">
                <a:latin typeface="Trebuchet MS" pitchFamily="34" charset="0"/>
                <a:ea typeface="ＭＳ Ｐゴシック" pitchFamily="50" charset="-128"/>
                <a:sym typeface="Times" charset="0"/>
              </a:rPr>
              <a:t>10</a:t>
            </a:r>
          </a:p>
          <a:p>
            <a:pPr marL="342900" eaLnBrk="1" hangingPunct="1">
              <a:buSzPct val="125000"/>
              <a:buFont typeface="Times" charset="0"/>
              <a:buChar char="•"/>
              <a:defRPr/>
            </a:pPr>
            <a:r>
              <a:rPr lang="en-US" altLang="ja-JP" sz="1600" b="1" dirty="0" smtClean="0">
                <a:latin typeface="Trebuchet MS" pitchFamily="34" charset="0"/>
                <a:ea typeface="ＭＳ Ｐゴシック" pitchFamily="50" charset="-128"/>
                <a:sym typeface="Times" charset="0"/>
              </a:rPr>
              <a:t>Prepare draft </a:t>
            </a:r>
            <a:r>
              <a:rPr lang="en-US" altLang="ja-JP" sz="1600" b="1" dirty="0">
                <a:latin typeface="Trebuchet MS" pitchFamily="34" charset="0"/>
                <a:ea typeface="ＭＳ Ｐゴシック" pitchFamily="50" charset="-128"/>
                <a:sym typeface="Times" charset="0"/>
              </a:rPr>
              <a:t>Certification C</a:t>
            </a:r>
          </a:p>
          <a:p>
            <a:pPr marL="342900" eaLnBrk="1" hangingPunct="1">
              <a:buFont typeface="Times" charset="0"/>
              <a:buChar char="•"/>
              <a:defRPr/>
            </a:pPr>
            <a:endParaRPr lang="en-US" altLang="ja-JP" sz="2400" i="1" dirty="0" smtClean="0">
              <a:latin typeface="Trebuchet MS" pitchFamily="34" charset="0"/>
              <a:ea typeface="ＭＳ Ｐゴシック" pitchFamily="50" charset="-128"/>
              <a:sym typeface="Times" charset="0"/>
            </a:endParaRPr>
          </a:p>
          <a:p>
            <a:pPr marL="0" lvl="1" indent="0" eaLnBrk="1" hangingPunct="1">
              <a:buSzPct val="125000"/>
              <a:buFont typeface="Times" charset="0"/>
              <a:buNone/>
              <a:defRPr/>
            </a:pPr>
            <a:r>
              <a:rPr lang="en-US" altLang="ja-JP" sz="2200" b="1" u="sng" dirty="0" smtClean="0">
                <a:latin typeface="Trebuchet MS" pitchFamily="34" charset="0"/>
                <a:ea typeface="ＭＳ Ｐゴシック" pitchFamily="50" charset="-128"/>
                <a:sym typeface="Times" charset="0"/>
              </a:rPr>
              <a:t>Beyond </a:t>
            </a:r>
            <a:r>
              <a:rPr lang="en-US" altLang="ja-JP" sz="2200" b="1" u="sng" dirty="0" err="1" smtClean="0">
                <a:latin typeface="Trebuchet MS" pitchFamily="34" charset="0"/>
                <a:ea typeface="ＭＳ Ｐゴシック" pitchFamily="50" charset="-128"/>
                <a:sym typeface="Times" charset="0"/>
              </a:rPr>
              <a:t>Workplan</a:t>
            </a:r>
            <a:endParaRPr lang="en-US" altLang="ja-JP" sz="2200" b="1" u="sng" dirty="0" smtClean="0">
              <a:latin typeface="Trebuchet MS" pitchFamily="34" charset="0"/>
              <a:ea typeface="ＭＳ Ｐゴシック" pitchFamily="50" charset="-128"/>
              <a:sym typeface="Times" charset="0"/>
            </a:endParaRPr>
          </a:p>
          <a:p>
            <a:pPr marL="342900" eaLnBrk="1" hangingPunct="1">
              <a:buSzPct val="125000"/>
              <a:buFont typeface="Times" charset="0"/>
              <a:buChar char="•"/>
              <a:defRPr/>
            </a:pPr>
            <a:r>
              <a:rPr lang="en-US" altLang="ja-JP" sz="1600" b="1" dirty="0" smtClean="0">
                <a:latin typeface="Trebuchet MS" pitchFamily="34" charset="0"/>
                <a:ea typeface="ＭＳ Ｐゴシック" pitchFamily="50" charset="-128"/>
                <a:sym typeface="Times" charset="0"/>
              </a:rPr>
              <a:t>Review input liaison statements and prepare responses as appropriate</a:t>
            </a:r>
          </a:p>
          <a:p>
            <a:pPr marL="342900" eaLnBrk="1" hangingPunct="1">
              <a:buSzPct val="125000"/>
              <a:buFont typeface="Times" charset="0"/>
              <a:buChar char="•"/>
              <a:defRPr/>
            </a:pPr>
            <a:r>
              <a:rPr lang="en-US" altLang="ja-JP" sz="1600" b="1" dirty="0" smtClean="0">
                <a:latin typeface="Trebuchet MS" pitchFamily="34" charset="0"/>
                <a:ea typeface="ＭＳ Ｐゴシック" pitchFamily="50" charset="-128"/>
                <a:sym typeface="Times" charset="0"/>
              </a:rPr>
              <a:t>Make a plan for the next WATO meeting</a:t>
            </a:r>
          </a:p>
          <a:p>
            <a:pPr marL="342900" eaLnBrk="1" hangingPunct="1">
              <a:buSzPct val="125000"/>
              <a:buFont typeface="Times" charset="0"/>
              <a:buChar char="•"/>
              <a:defRPr/>
            </a:pPr>
            <a:r>
              <a:rPr lang="en-US" altLang="ja-JP" sz="1600" b="1" dirty="0" smtClean="0">
                <a:latin typeface="Trebuchet MS" pitchFamily="34" charset="0"/>
                <a:ea typeface="ＭＳ Ｐゴシック" pitchFamily="50" charset="-128"/>
                <a:sym typeface="Times" charset="0"/>
              </a:rPr>
              <a:t>Update ITU LG </a:t>
            </a:r>
            <a:r>
              <a:rPr lang="en-US" altLang="ja-JP" sz="1600" b="1" dirty="0" err="1" smtClean="0">
                <a:latin typeface="Trebuchet MS" pitchFamily="34" charset="0"/>
                <a:ea typeface="ＭＳ Ｐゴシック" pitchFamily="50" charset="-128"/>
                <a:sym typeface="Times" charset="0"/>
              </a:rPr>
              <a:t>workplan</a:t>
            </a:r>
            <a:r>
              <a:rPr lang="en-US" altLang="ja-JP" sz="1600" b="1" dirty="0" smtClean="0">
                <a:latin typeface="Trebuchet MS" pitchFamily="34" charset="0"/>
                <a:ea typeface="ＭＳ Ｐゴシック" pitchFamily="50" charset="-128"/>
                <a:sym typeface="Times" charset="0"/>
              </a:rPr>
              <a:t> as appropriate</a:t>
            </a:r>
          </a:p>
        </p:txBody>
      </p:sp>
    </p:spTree>
  </p:cSld>
  <p:clrMapOvr>
    <a:masterClrMapping/>
  </p:clrMapOvr>
  <p:transition/>
  <p:timing>
    <p:tnLst>
      <p:par>
        <p:cTn id="1" dur="indefinite" restart="never" nodeType="tmRoot"/>
      </p:par>
    </p:tn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Rectangle 1"/>
          <p:cNvSpPr txBox="1">
            <a:spLocks noChangeArrowheads="1"/>
          </p:cNvSpPr>
          <p:nvPr/>
        </p:nvSpPr>
        <p:spPr bwMode="auto">
          <a:xfrm>
            <a:off x="457200" y="223838"/>
            <a:ext cx="8229600" cy="698500"/>
          </a:xfrm>
          <a:prstGeom prst="rect">
            <a:avLst/>
          </a:prstGeom>
          <a:noFill/>
          <a:ln w="12700">
            <a:miter lim="800000"/>
            <a:headEnd/>
            <a:tailEnd/>
          </a:ln>
        </p:spPr>
        <p:txBody>
          <a:bodyPr rIns="40639"/>
          <a:lstStyle/>
          <a:p>
            <a:pPr marL="39688" algn="ctr">
              <a:defRPr/>
            </a:pPr>
            <a:r>
              <a:rPr kumimoji="0" lang="en-US" altLang="ja-JP" sz="3200" b="1" dirty="0">
                <a:latin typeface="Trebuchet MS" pitchFamily="34" charset="0"/>
                <a:ea typeface="ＭＳ Ｐゴシック" pitchFamily="50" charset="-128"/>
              </a:rPr>
              <a:t>Outcome of Session #73</a:t>
            </a:r>
            <a:endParaRPr kumimoji="0" lang="en-US" altLang="ja-JP" sz="3200" b="1" u="sng" kern="0" dirty="0">
              <a:solidFill>
                <a:schemeClr val="tx1"/>
              </a:solidFill>
              <a:latin typeface="Trebuchet MS" pitchFamily="34" charset="0"/>
              <a:ea typeface="ＭＳ Ｐゴシック" pitchFamily="50" charset="-128"/>
              <a:cs typeface="+mj-cs"/>
              <a:sym typeface="Times" charset="0"/>
            </a:endParaRPr>
          </a:p>
        </p:txBody>
      </p:sp>
      <p:sp>
        <p:nvSpPr>
          <p:cNvPr id="33794" name="Rectangle 2"/>
          <p:cNvSpPr txBox="1">
            <a:spLocks noChangeArrowheads="1"/>
          </p:cNvSpPr>
          <p:nvPr/>
        </p:nvSpPr>
        <p:spPr bwMode="auto">
          <a:xfrm>
            <a:off x="457200" y="914400"/>
            <a:ext cx="8229600" cy="5562600"/>
          </a:xfrm>
          <a:prstGeom prst="rect">
            <a:avLst/>
          </a:prstGeom>
          <a:noFill/>
          <a:ln w="12700">
            <a:noFill/>
            <a:miter lim="800000"/>
            <a:headEnd/>
            <a:tailEnd/>
          </a:ln>
        </p:spPr>
        <p:txBody>
          <a:bodyPr rIns="40639"/>
          <a:lstStyle/>
          <a:p>
            <a:pPr marL="342900" lvl="1" indent="-342900">
              <a:spcBef>
                <a:spcPts val="800"/>
              </a:spcBef>
              <a:buSzPct val="125000"/>
              <a:buFont typeface="Times" pitchFamily="18" charset="0"/>
              <a:buNone/>
            </a:pPr>
            <a:r>
              <a:rPr kumimoji="0" lang="en-US" altLang="ja-JP" sz="2200" b="1" u="sng">
                <a:solidFill>
                  <a:schemeClr val="tx1"/>
                </a:solidFill>
                <a:latin typeface="Trebuchet MS" pitchFamily="34" charset="0"/>
                <a:sym typeface="Times" pitchFamily="18" charset="0"/>
              </a:rPr>
              <a:t>Per Workplan</a:t>
            </a:r>
          </a:p>
          <a:p>
            <a:pPr marL="342900" indent="-342900">
              <a:spcBef>
                <a:spcPts val="800"/>
              </a:spcBef>
              <a:buSzPct val="125000"/>
              <a:buFont typeface="Times" pitchFamily="18" charset="0"/>
              <a:buChar char="•"/>
            </a:pPr>
            <a:r>
              <a:rPr kumimoji="0" lang="en-US" altLang="ja-JP" sz="1600" b="1">
                <a:solidFill>
                  <a:schemeClr val="tx1"/>
                </a:solidFill>
                <a:latin typeface="Trebuchet MS" pitchFamily="34" charset="0"/>
                <a:sym typeface="Times" pitchFamily="18" charset="0"/>
              </a:rPr>
              <a:t>Prepared draft Certification C</a:t>
            </a:r>
          </a:p>
          <a:p>
            <a:pPr marL="342900" indent="-342900">
              <a:spcBef>
                <a:spcPts val="800"/>
              </a:spcBef>
              <a:buSzPct val="125000"/>
            </a:pPr>
            <a:r>
              <a:rPr kumimoji="0" lang="en-US" altLang="ja-JP" sz="1600" b="1">
                <a:solidFill>
                  <a:schemeClr val="tx1"/>
                </a:solidFill>
                <a:latin typeface="Trebuchet MS" pitchFamily="34" charset="0"/>
                <a:sym typeface="Times" pitchFamily="18" charset="0"/>
              </a:rPr>
              <a:t>	 L80216-11/0028d0 – [Draft] Certification C</a:t>
            </a:r>
          </a:p>
          <a:p>
            <a:pPr marL="342900" indent="-342900">
              <a:spcBef>
                <a:spcPts val="800"/>
              </a:spcBef>
              <a:buSzPct val="100000"/>
            </a:pPr>
            <a:endParaRPr kumimoji="0" lang="en-US" altLang="ja-JP" i="1">
              <a:solidFill>
                <a:schemeClr val="tx1"/>
              </a:solidFill>
              <a:latin typeface="Trebuchet MS" pitchFamily="34" charset="0"/>
              <a:sym typeface="Times" pitchFamily="18" charset="0"/>
            </a:endParaRPr>
          </a:p>
          <a:p>
            <a:pPr marL="342900" lvl="1" indent="-342900">
              <a:spcBef>
                <a:spcPts val="700"/>
              </a:spcBef>
              <a:buSzPct val="125000"/>
              <a:buFont typeface="Times" pitchFamily="18" charset="0"/>
              <a:buNone/>
            </a:pPr>
            <a:r>
              <a:rPr kumimoji="0" lang="en-US" altLang="ja-JP" sz="2200" b="1" u="sng">
                <a:solidFill>
                  <a:schemeClr val="tx1"/>
                </a:solidFill>
                <a:latin typeface="Trebuchet MS" pitchFamily="34" charset="0"/>
                <a:sym typeface="Times" pitchFamily="18" charset="0"/>
              </a:rPr>
              <a:t>Beyond Workplan</a:t>
            </a:r>
          </a:p>
          <a:p>
            <a:pPr marL="342900" indent="-342900">
              <a:spcBef>
                <a:spcPts val="800"/>
              </a:spcBef>
              <a:buSzPct val="125000"/>
              <a:buFont typeface="Times" pitchFamily="18" charset="0"/>
              <a:buChar char="•"/>
            </a:pPr>
            <a:r>
              <a:rPr kumimoji="0" lang="en-US" altLang="ja-JP" sz="1600" b="1">
                <a:solidFill>
                  <a:schemeClr val="tx1"/>
                </a:solidFill>
                <a:latin typeface="Trebuchet MS" pitchFamily="34" charset="0"/>
                <a:sym typeface="Times" pitchFamily="18" charset="0"/>
              </a:rPr>
              <a:t>Prepared LS to ARIB, TTA and the WiMAX Forum concerning second WATO meeting</a:t>
            </a:r>
          </a:p>
          <a:p>
            <a:pPr marL="342900" indent="-342900">
              <a:spcBef>
                <a:spcPts val="800"/>
              </a:spcBef>
              <a:buSzPct val="125000"/>
            </a:pPr>
            <a:r>
              <a:rPr kumimoji="0" lang="en-US" altLang="ja-JP" sz="1600" b="1">
                <a:solidFill>
                  <a:schemeClr val="tx1"/>
                </a:solidFill>
                <a:latin typeface="Trebuchet MS" pitchFamily="34" charset="0"/>
                <a:sym typeface="Times" pitchFamily="18" charset="0"/>
              </a:rPr>
              <a:t>	 L80216-11/0027 - [LS to WATO] Liaison statement concerning second WATO meeting</a:t>
            </a:r>
          </a:p>
          <a:p>
            <a:pPr marL="342900" indent="-342900">
              <a:spcBef>
                <a:spcPts val="800"/>
              </a:spcBef>
              <a:buSzPct val="125000"/>
              <a:buFont typeface="Times" pitchFamily="18" charset="0"/>
              <a:buChar char="•"/>
            </a:pPr>
            <a:r>
              <a:rPr kumimoji="0" lang="en-US" altLang="ja-JP" sz="1600" b="1">
                <a:solidFill>
                  <a:schemeClr val="tx1"/>
                </a:solidFill>
                <a:latin typeface="Trebuchet MS" pitchFamily="34" charset="0"/>
                <a:sym typeface="Times" pitchFamily="18" charset="0"/>
              </a:rPr>
              <a:t>Updated workplan</a:t>
            </a:r>
          </a:p>
          <a:p>
            <a:pPr marL="342900" indent="-342900">
              <a:spcBef>
                <a:spcPts val="800"/>
              </a:spcBef>
              <a:buSzPct val="125000"/>
            </a:pPr>
            <a:r>
              <a:rPr kumimoji="0" lang="en-US" altLang="ja-JP" sz="1600" b="1">
                <a:solidFill>
                  <a:schemeClr val="tx1"/>
                </a:solidFill>
                <a:latin typeface="Trebuchet MS" pitchFamily="34" charset="0"/>
                <a:sym typeface="Times" pitchFamily="18" charset="0"/>
              </a:rPr>
              <a:t>	 L80216-11/0026 - IEEE 802.16 ITU-R Liaison Group Workplan</a:t>
            </a:r>
          </a:p>
          <a:p>
            <a:pPr marL="342900" indent="-342900">
              <a:spcBef>
                <a:spcPts val="800"/>
              </a:spcBef>
              <a:buSzPct val="125000"/>
              <a:buFont typeface="Times" pitchFamily="18" charset="0"/>
              <a:buChar char="•"/>
            </a:pPr>
            <a:r>
              <a:rPr kumimoji="0" lang="en-US" altLang="ja-JP" sz="1600" b="1">
                <a:solidFill>
                  <a:schemeClr val="tx1"/>
                </a:solidFill>
                <a:latin typeface="Trebuchet MS" pitchFamily="34" charset="0"/>
                <a:sym typeface="Times" pitchFamily="18" charset="0"/>
              </a:rPr>
              <a:t>Reviewed LS on TV White Space (from IEEE 802 to ITU-R WPs)</a:t>
            </a:r>
          </a:p>
          <a:p>
            <a:pPr marL="342900" indent="-342900">
              <a:spcBef>
                <a:spcPts val="800"/>
              </a:spcBef>
              <a:buSzPct val="125000"/>
              <a:buFont typeface="Times" pitchFamily="18" charset="0"/>
              <a:buChar char="•"/>
            </a:pPr>
            <a:r>
              <a:rPr kumimoji="0" lang="en-US" altLang="ja-JP" sz="1600" b="1">
                <a:solidFill>
                  <a:schemeClr val="tx1"/>
                </a:solidFill>
                <a:latin typeface="Trebuchet MS" pitchFamily="34" charset="0"/>
                <a:sym typeface="Times" pitchFamily="18" charset="0"/>
              </a:rPr>
              <a:t>Reviewed ITU-R Working Document on QoS, and LSs on PPDR and M2M from WP 5A</a:t>
            </a:r>
          </a:p>
          <a:p>
            <a:pPr marL="342900" indent="-342900">
              <a:spcBef>
                <a:spcPts val="800"/>
              </a:spcBef>
              <a:buSzPct val="125000"/>
            </a:pPr>
            <a:endParaRPr kumimoji="0" lang="en-US" altLang="ja-JP" sz="1600" b="1">
              <a:solidFill>
                <a:schemeClr val="tx1"/>
              </a:solidFill>
              <a:latin typeface="Trebuchet MS" pitchFamily="34" charset="0"/>
              <a:sym typeface="Times" pitchFamily="18" charset="0"/>
            </a:endParaRPr>
          </a:p>
        </p:txBody>
      </p:sp>
    </p:spTree>
  </p:cSld>
  <p:clrMapOvr>
    <a:masterClrMapping/>
  </p:clrMapOvr>
  <p:transition/>
  <p:timing>
    <p:tnLst>
      <p:par>
        <p:cTn id="1" dur="indefinite" restart="never" nodeType="tmRoot"/>
      </p:par>
    </p:tn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4817" name="Content Placeholder 2"/>
          <p:cNvSpPr>
            <a:spLocks noGrp="1"/>
          </p:cNvSpPr>
          <p:nvPr>
            <p:ph idx="4294967295"/>
          </p:nvPr>
        </p:nvSpPr>
        <p:spPr bwMode="auto">
          <a:xfrm>
            <a:off x="457200" y="1143000"/>
            <a:ext cx="8229600" cy="4983163"/>
          </a:xfrm>
          <a:prstGeom prst="rect">
            <a:avLst/>
          </a:prstGeom>
          <a:noFill/>
          <a:ln>
            <a:miter lim="800000"/>
            <a:headEnd/>
            <a:tailEnd/>
          </a:ln>
        </p:spPr>
        <p:txBody>
          <a:bodyPr/>
          <a:lstStyle/>
          <a:p>
            <a:pPr marL="649288" indent="-609600"/>
            <a:r>
              <a:rPr lang="en-US" altLang="ja-JP" sz="2400" b="1" smtClean="0">
                <a:latin typeface="Trebuchet MS" pitchFamily="34" charset="0"/>
                <a:ea typeface="ＭＳ Ｐゴシック" charset="-128"/>
              </a:rPr>
              <a:t>Reviewed the draft LS to ITU-R WPs (L80216-11_0025) on “Wireless telecommunication standards under development by IEEE 802 containing cognitive radio capabilities for operation in the TV White Space”</a:t>
            </a:r>
          </a:p>
          <a:p>
            <a:pPr marL="742950" lvl="1"/>
            <a:r>
              <a:rPr lang="en-US" altLang="ja-JP" sz="2000" b="1" smtClean="0">
                <a:latin typeface="Trebuchet MS" pitchFamily="34" charset="0"/>
                <a:ea typeface="ＭＳ Ｐゴシック" charset="-128"/>
              </a:rPr>
              <a:t>We had no comments because this LS just lets ITU-R WPs know the activities of IEEE 802.22, .19, .15 and .11, that are developing standards aimed at operating in an opportunistic manner in the TV White Space.</a:t>
            </a:r>
            <a:r>
              <a:rPr lang="en-US" altLang="ja-JP" sz="2000" smtClean="0">
                <a:latin typeface="Trebuchet MS" pitchFamily="34" charset="0"/>
                <a:ea typeface="ＭＳ Ｐゴシック" charset="-128"/>
              </a:rPr>
              <a:t> </a:t>
            </a:r>
            <a:r>
              <a:rPr lang="en-US" altLang="ja-JP" sz="2000" b="1" smtClean="0">
                <a:latin typeface="Trebuchet MS" pitchFamily="34" charset="0"/>
                <a:ea typeface="ＭＳ Ｐゴシック" charset="-128"/>
              </a:rPr>
              <a:t> </a:t>
            </a:r>
          </a:p>
          <a:p>
            <a:pPr marL="649288" indent="-609600"/>
            <a:endParaRPr lang="en-US" altLang="ja-JP" sz="2400" b="1" smtClean="0">
              <a:latin typeface="Trebuchet MS" pitchFamily="34" charset="0"/>
              <a:ea typeface="ＭＳ Ｐゴシック" charset="-128"/>
            </a:endParaRPr>
          </a:p>
        </p:txBody>
      </p:sp>
      <p:sp>
        <p:nvSpPr>
          <p:cNvPr id="34818" name="Rectangle 1"/>
          <p:cNvSpPr txBox="1">
            <a:spLocks noChangeArrowheads="1"/>
          </p:cNvSpPr>
          <p:nvPr/>
        </p:nvSpPr>
        <p:spPr bwMode="auto">
          <a:xfrm>
            <a:off x="457200" y="223838"/>
            <a:ext cx="8229600" cy="698500"/>
          </a:xfrm>
          <a:prstGeom prst="rect">
            <a:avLst/>
          </a:prstGeom>
          <a:noFill/>
          <a:ln w="12700">
            <a:noFill/>
            <a:miter lim="800000"/>
            <a:headEnd/>
            <a:tailEnd/>
          </a:ln>
        </p:spPr>
        <p:txBody>
          <a:bodyPr rIns="40639"/>
          <a:lstStyle/>
          <a:p>
            <a:pPr marL="39688" algn="ctr"/>
            <a:r>
              <a:rPr kumimoji="0" lang="en-US" altLang="ja-JP" sz="3200" b="1">
                <a:solidFill>
                  <a:schemeClr val="tx1"/>
                </a:solidFill>
                <a:latin typeface="Trebuchet MS" pitchFamily="34" charset="0"/>
                <a:sym typeface="Times" pitchFamily="18" charset="0"/>
              </a:rPr>
              <a:t>Re LS on TVWS from IEEE to ITU-R WPs</a:t>
            </a:r>
          </a:p>
        </p:txBody>
      </p:sp>
    </p:spTree>
  </p:cSld>
  <p:clrMapOvr>
    <a:masterClrMapping/>
  </p:clrMapOvr>
  <p:transition/>
  <p:timing>
    <p:tnLst>
      <p:par>
        <p:cTn id="1" dur="indefinite" restart="never" nodeType="tmRoot"/>
      </p:par>
    </p:tn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5844" name="Rectangle 4"/>
          <p:cNvSpPr>
            <a:spLocks noChangeArrowheads="1"/>
          </p:cNvSpPr>
          <p:nvPr/>
        </p:nvSpPr>
        <p:spPr bwMode="auto">
          <a:xfrm>
            <a:off x="1524000" y="5791200"/>
            <a:ext cx="7162800" cy="838200"/>
          </a:xfrm>
          <a:prstGeom prst="rect">
            <a:avLst/>
          </a:prstGeom>
          <a:solidFill>
            <a:srgbClr val="FFFF00">
              <a:alpha val="50000"/>
            </a:srgbClr>
          </a:solidFill>
          <a:ln w="9525">
            <a:noFill/>
            <a:miter lim="800000"/>
            <a:headEnd/>
            <a:tailEnd/>
          </a:ln>
          <a:effectLst/>
        </p:spPr>
        <p:txBody>
          <a:bodyPr wrap="none" anchor="ctr"/>
          <a:lstStyle/>
          <a:p>
            <a:endParaRPr lang="ja-JP" altLang="en-US"/>
          </a:p>
        </p:txBody>
      </p:sp>
      <p:sp>
        <p:nvSpPr>
          <p:cNvPr id="35841" name="Content Placeholder 2"/>
          <p:cNvSpPr>
            <a:spLocks noGrp="1"/>
          </p:cNvSpPr>
          <p:nvPr>
            <p:ph idx="4294967295"/>
          </p:nvPr>
        </p:nvSpPr>
        <p:spPr bwMode="auto">
          <a:xfrm>
            <a:off x="457200" y="1189038"/>
            <a:ext cx="8229600" cy="4983162"/>
          </a:xfrm>
          <a:prstGeom prst="rect">
            <a:avLst/>
          </a:prstGeom>
          <a:noFill/>
          <a:ln>
            <a:miter lim="800000"/>
            <a:headEnd/>
            <a:tailEnd/>
          </a:ln>
        </p:spPr>
        <p:txBody>
          <a:bodyPr/>
          <a:lstStyle/>
          <a:p>
            <a:pPr marL="649288" indent="-609600"/>
            <a:r>
              <a:rPr lang="en-GB" altLang="ja-JP" sz="2000" b="1" dirty="0" smtClean="0">
                <a:latin typeface="Trebuchet MS" pitchFamily="34" charset="0"/>
                <a:ea typeface="ＭＳ Ｐゴシック" charset="-128"/>
              </a:rPr>
              <a:t>Reviewed </a:t>
            </a:r>
            <a:r>
              <a:rPr lang="en-GB" altLang="ja-JP" sz="2000" b="1" dirty="0" smtClean="0">
                <a:latin typeface="Trebuchet MS" pitchFamily="34" charset="0"/>
                <a:ea typeface="ＭＳ Ｐゴシック" charset="-128"/>
              </a:rPr>
              <a:t>WP 5A Working </a:t>
            </a:r>
            <a:r>
              <a:rPr lang="en-GB" altLang="ja-JP" sz="2000" b="1" dirty="0" smtClean="0">
                <a:latin typeface="Trebuchet MS" pitchFamily="34" charset="0"/>
                <a:ea typeface="ＭＳ Ｐゴシック" charset="-128"/>
              </a:rPr>
              <a:t>Document </a:t>
            </a:r>
            <a:r>
              <a:rPr lang="en-GB" altLang="ja-JP" sz="2000" b="1" dirty="0" smtClean="0">
                <a:latin typeface="Trebuchet MS" pitchFamily="34" charset="0"/>
                <a:ea typeface="ＭＳ Ｐゴシック" charset="-128"/>
              </a:rPr>
              <a:t>on </a:t>
            </a:r>
            <a:r>
              <a:rPr lang="en-GB" altLang="ja-JP" sz="2000" b="1" dirty="0" err="1" smtClean="0">
                <a:latin typeface="Trebuchet MS" pitchFamily="34" charset="0"/>
                <a:ea typeface="ＭＳ Ｐゴシック" charset="-128"/>
              </a:rPr>
              <a:t>QoS</a:t>
            </a:r>
            <a:r>
              <a:rPr lang="en-GB" altLang="ja-JP" sz="2000" b="1" dirty="0" smtClean="0">
                <a:latin typeface="Trebuchet MS" pitchFamily="34" charset="0"/>
                <a:ea typeface="ＭＳ Ｐゴシック" charset="-128"/>
              </a:rPr>
              <a:t> for WAS</a:t>
            </a:r>
            <a:endParaRPr lang="en-GB" altLang="ja-JP" sz="2000" dirty="0" smtClean="0">
              <a:latin typeface="Trebuchet MS" pitchFamily="34" charset="0"/>
              <a:ea typeface="ＭＳ Ｐゴシック" charset="-128"/>
            </a:endParaRPr>
          </a:p>
          <a:p>
            <a:pPr marL="990600" lvl="1" indent="-533400" eaLnBrk="1" hangingPunct="1">
              <a:buSzPct val="99000"/>
              <a:buFont typeface="Times" pitchFamily="18" charset="0"/>
              <a:buAutoNum type="arabicParenR"/>
            </a:pPr>
            <a:r>
              <a:rPr lang="en-GB" altLang="ja-JP" sz="1800" dirty="0" smtClean="0">
                <a:latin typeface="Trebuchet MS" pitchFamily="34" charset="0"/>
                <a:ea typeface="ＭＳ Ｐゴシック" charset="-128"/>
              </a:rPr>
              <a:t>Working document toward a new Recommendation on “Quality of Service Requirements and Objectives for Wireless Access Systems</a:t>
            </a:r>
            <a:r>
              <a:rPr lang="en-GB" altLang="ja-JP" sz="1800" dirty="0">
                <a:latin typeface="Trebuchet MS" pitchFamily="34" charset="0"/>
                <a:ea typeface="ＭＳ Ｐゴシック" charset="-128"/>
              </a:rPr>
              <a:t>”</a:t>
            </a:r>
            <a:br>
              <a:rPr lang="en-GB" altLang="ja-JP" sz="1800" dirty="0">
                <a:latin typeface="Trebuchet MS" pitchFamily="34" charset="0"/>
                <a:ea typeface="ＭＳ Ｐゴシック" charset="-128"/>
              </a:rPr>
            </a:br>
            <a:r>
              <a:rPr lang="en-GB" altLang="ja-JP" sz="1800" dirty="0" smtClean="0">
                <a:latin typeface="Trebuchet MS" pitchFamily="34" charset="0"/>
                <a:ea typeface="ＭＳ Ｐゴシック" charset="-128"/>
              </a:rPr>
              <a:t>(</a:t>
            </a:r>
            <a:r>
              <a:rPr lang="pt-BR" altLang="zh-CN" sz="1800" b="1" dirty="0" smtClean="0">
                <a:latin typeface="Trebuchet MS" pitchFamily="34" charset="0"/>
                <a:ea typeface="宋体" charset="-122"/>
              </a:rPr>
              <a:t>Annex 6 </a:t>
            </a:r>
            <a:r>
              <a:rPr lang="pt-BR" altLang="zh-CN" sz="1800" b="1" dirty="0">
                <a:latin typeface="Trebuchet MS" pitchFamily="34" charset="0"/>
                <a:ea typeface="宋体" charset="-122"/>
              </a:rPr>
              <a:t>to</a:t>
            </a:r>
            <a:r>
              <a:rPr lang="pt-BR" altLang="ja-JP" sz="1800" b="1" dirty="0">
                <a:latin typeface="Trebuchet MS" pitchFamily="34" charset="0"/>
                <a:ea typeface="ＭＳ Ｐゴシック" charset="-128"/>
              </a:rPr>
              <a:t> d</a:t>
            </a:r>
            <a:r>
              <a:rPr lang="pt-BR" altLang="zh-CN" sz="1800" b="1" dirty="0">
                <a:latin typeface="Trebuchet MS" pitchFamily="34" charset="0"/>
                <a:ea typeface="宋体" charset="-122"/>
              </a:rPr>
              <a:t>ocument 5A/601</a:t>
            </a:r>
            <a:r>
              <a:rPr lang="pt-BR" altLang="ja-JP" sz="1800" b="1" dirty="0" smtClean="0">
                <a:latin typeface="Trebuchet MS" pitchFamily="34" charset="0"/>
                <a:ea typeface="ＭＳ Ｐゴシック" charset="-128"/>
              </a:rPr>
              <a:t>)</a:t>
            </a:r>
            <a:endParaRPr lang="en-GB" altLang="ja-JP" sz="1800" dirty="0" smtClean="0">
              <a:latin typeface="Trebuchet MS" pitchFamily="34" charset="0"/>
              <a:ea typeface="ＭＳ Ｐゴシック" charset="-128"/>
            </a:endParaRPr>
          </a:p>
          <a:p>
            <a:pPr marL="990600" lvl="1" indent="-533400" eaLnBrk="1" hangingPunct="1">
              <a:buSzPct val="99000"/>
              <a:buFont typeface="Times" pitchFamily="18" charset="0"/>
              <a:buNone/>
            </a:pPr>
            <a:r>
              <a:rPr lang="en-GB" altLang="ja-JP" sz="1800" dirty="0" smtClean="0">
                <a:latin typeface="Trebuchet MS" pitchFamily="34" charset="0"/>
                <a:ea typeface="ＭＳ Ｐゴシック" charset="-128"/>
                <a:sym typeface="Wingdings" pitchFamily="2" charset="2"/>
              </a:rPr>
              <a:t>	 We didn’t find an opportunity to contribute.</a:t>
            </a:r>
            <a:endParaRPr lang="en-GB" altLang="ja-JP" sz="1800" dirty="0" smtClean="0">
              <a:latin typeface="Trebuchet MS" pitchFamily="34" charset="0"/>
              <a:ea typeface="ＭＳ Ｐゴシック" charset="-128"/>
            </a:endParaRPr>
          </a:p>
          <a:p>
            <a:pPr marL="649288" indent="-609600"/>
            <a:r>
              <a:rPr lang="en-GB" altLang="ja-JP" sz="2000" b="1" dirty="0" smtClean="0">
                <a:latin typeface="Trebuchet MS" pitchFamily="34" charset="0"/>
                <a:ea typeface="ＭＳ Ｐゴシック" charset="-128"/>
              </a:rPr>
              <a:t>Reviewed LSs from WP 5A on PPDR and WASN</a:t>
            </a:r>
            <a:endParaRPr lang="en-GB" altLang="ja-JP" sz="2000" dirty="0" smtClean="0">
              <a:latin typeface="Trebuchet MS" pitchFamily="34" charset="0"/>
              <a:ea typeface="ＭＳ Ｐゴシック" charset="-128"/>
            </a:endParaRPr>
          </a:p>
          <a:p>
            <a:pPr marL="990600" lvl="1" indent="-533400" eaLnBrk="1" hangingPunct="1">
              <a:buSzPct val="99000"/>
              <a:buFont typeface="Times" pitchFamily="18" charset="0"/>
              <a:buAutoNum type="arabicParenR"/>
            </a:pPr>
            <a:r>
              <a:rPr lang="en-GB" altLang="ja-JP" sz="1800" dirty="0" smtClean="0">
                <a:latin typeface="Trebuchet MS" pitchFamily="34" charset="0"/>
                <a:ea typeface="ＭＳ Ｐゴシック" charset="-128"/>
              </a:rPr>
              <a:t>Liaison statement to external organizations (PPDR) on the working document towards a preliminary draft new Report ITU-R M.[LMS.PPDR.UHF TECH]  </a:t>
            </a:r>
            <a:br>
              <a:rPr lang="en-GB" altLang="ja-JP" sz="1800" dirty="0" smtClean="0">
                <a:latin typeface="Trebuchet MS" pitchFamily="34" charset="0"/>
                <a:ea typeface="ＭＳ Ｐゴシック" charset="-128"/>
              </a:rPr>
            </a:br>
            <a:r>
              <a:rPr lang="en-GB" altLang="ja-JP" sz="1800" dirty="0" smtClean="0">
                <a:latin typeface="Trebuchet MS" pitchFamily="34" charset="0"/>
                <a:ea typeface="ＭＳ Ｐゴシック" charset="-128"/>
              </a:rPr>
              <a:t>(</a:t>
            </a:r>
            <a:r>
              <a:rPr lang="en-GB" altLang="ja-JP" sz="1800" b="1" dirty="0" smtClean="0">
                <a:latin typeface="Trebuchet MS" pitchFamily="34" charset="0"/>
                <a:ea typeface="ＭＳ Ｐゴシック" charset="-128"/>
              </a:rPr>
              <a:t>Section 6.3 of</a:t>
            </a:r>
            <a:r>
              <a:rPr lang="en-GB" altLang="ja-JP" sz="1800" dirty="0" smtClean="0">
                <a:latin typeface="Trebuchet MS" pitchFamily="34" charset="0"/>
                <a:ea typeface="ＭＳ Ｐゴシック" charset="-128"/>
              </a:rPr>
              <a:t> </a:t>
            </a:r>
            <a:r>
              <a:rPr lang="pt-BR" altLang="zh-CN" sz="1800" b="1" dirty="0" smtClean="0">
                <a:latin typeface="Trebuchet MS" pitchFamily="34" charset="0"/>
                <a:ea typeface="宋体" charset="-122"/>
              </a:rPr>
              <a:t>Annex 2 to</a:t>
            </a:r>
            <a:r>
              <a:rPr lang="pt-BR" altLang="ja-JP" sz="1800" b="1" dirty="0" smtClean="0">
                <a:latin typeface="Trebuchet MS" pitchFamily="34" charset="0"/>
                <a:ea typeface="ＭＳ Ｐゴシック" charset="-128"/>
              </a:rPr>
              <a:t> d</a:t>
            </a:r>
            <a:r>
              <a:rPr lang="pt-BR" altLang="zh-CN" sz="1800" b="1" dirty="0" smtClean="0">
                <a:latin typeface="Trebuchet MS" pitchFamily="34" charset="0"/>
                <a:ea typeface="宋体" charset="-122"/>
              </a:rPr>
              <a:t>ocument 5A/601</a:t>
            </a:r>
            <a:r>
              <a:rPr lang="pt-BR" altLang="ja-JP" sz="1800" b="1" dirty="0" smtClean="0">
                <a:latin typeface="Trebuchet MS" pitchFamily="34" charset="0"/>
                <a:ea typeface="ＭＳ Ｐゴシック" charset="-128"/>
              </a:rPr>
              <a:t>)</a:t>
            </a:r>
          </a:p>
          <a:p>
            <a:pPr marL="990600" lvl="1" indent="-533400" eaLnBrk="1" hangingPunct="1">
              <a:buSzPct val="99000"/>
              <a:buFont typeface="Times" pitchFamily="18" charset="0"/>
              <a:buNone/>
            </a:pPr>
            <a:r>
              <a:rPr lang="pt-BR" altLang="ja-JP" sz="1800" b="1" dirty="0" smtClean="0">
                <a:latin typeface="Trebuchet MS" pitchFamily="34" charset="0"/>
                <a:ea typeface="ＭＳ Ｐゴシック" charset="-128"/>
                <a:sym typeface="Wingdings" pitchFamily="2" charset="2"/>
              </a:rPr>
              <a:t>	</a:t>
            </a:r>
            <a:r>
              <a:rPr lang="pt-BR" altLang="ja-JP" sz="1800" dirty="0" smtClean="0">
                <a:latin typeface="Trebuchet MS" pitchFamily="34" charset="0"/>
                <a:ea typeface="ＭＳ Ｐゴシック" charset="-128"/>
                <a:sym typeface="Wingdings" pitchFamily="2" charset="2"/>
              </a:rPr>
              <a:t></a:t>
            </a:r>
            <a:r>
              <a:rPr lang="pt-BR" altLang="ja-JP" sz="1800" b="1" dirty="0" smtClean="0">
                <a:latin typeface="Trebuchet MS" pitchFamily="34" charset="0"/>
                <a:ea typeface="ＭＳ Ｐゴシック" charset="-128"/>
              </a:rPr>
              <a:t> </a:t>
            </a:r>
            <a:r>
              <a:rPr lang="pt-BR" altLang="ja-JP" sz="1800" dirty="0" smtClean="0">
                <a:latin typeface="Trebuchet MS" pitchFamily="34" charset="0"/>
                <a:ea typeface="ＭＳ Ｐゴシック" charset="-128"/>
              </a:rPr>
              <a:t>No action required as OFDMA TDD WMAN is already included.</a:t>
            </a:r>
          </a:p>
          <a:p>
            <a:pPr marL="990600" lvl="1" indent="-533400" eaLnBrk="1" hangingPunct="1">
              <a:buSzPct val="99000"/>
              <a:buFont typeface="Times" pitchFamily="18" charset="0"/>
              <a:buAutoNum type="arabicParenR" startAt="2"/>
            </a:pPr>
            <a:r>
              <a:rPr lang="en-GB" altLang="ja-JP" sz="1800" dirty="0" smtClean="0">
                <a:latin typeface="Trebuchet MS" pitchFamily="34" charset="0"/>
                <a:ea typeface="ＭＳ Ｐゴシック" charset="-128"/>
              </a:rPr>
              <a:t>Liaison statement to external organizations on "Wide-area sensor and/or actuator network (WASN) systems" </a:t>
            </a:r>
            <a:br>
              <a:rPr lang="en-GB" altLang="ja-JP" sz="1800" dirty="0" smtClean="0">
                <a:latin typeface="Trebuchet MS" pitchFamily="34" charset="0"/>
                <a:ea typeface="ＭＳ Ｐゴシック" charset="-128"/>
              </a:rPr>
            </a:br>
            <a:r>
              <a:rPr lang="en-GB" altLang="ja-JP" sz="1800" dirty="0" smtClean="0">
                <a:latin typeface="Trebuchet MS" pitchFamily="34" charset="0"/>
                <a:ea typeface="ＭＳ Ｐゴシック" charset="-128"/>
              </a:rPr>
              <a:t>(</a:t>
            </a:r>
            <a:r>
              <a:rPr lang="en-GB" altLang="ja-JP" sz="1800" b="1" dirty="0" smtClean="0">
                <a:latin typeface="Trebuchet MS" pitchFamily="34" charset="0"/>
                <a:ea typeface="ＭＳ Ｐゴシック" charset="-128"/>
              </a:rPr>
              <a:t>Section 6.5 of Annex 2 to document 5A/601)</a:t>
            </a:r>
          </a:p>
          <a:p>
            <a:pPr marL="990600" lvl="1" indent="-533400" eaLnBrk="1" hangingPunct="1">
              <a:buSzPct val="99000"/>
              <a:buFont typeface="Times" pitchFamily="18" charset="0"/>
              <a:buNone/>
            </a:pPr>
            <a:r>
              <a:rPr lang="en-GB" altLang="ja-JP" sz="1800" b="1" dirty="0" smtClean="0">
                <a:latin typeface="Trebuchet MS" pitchFamily="34" charset="0"/>
                <a:ea typeface="ＭＳ Ｐゴシック" charset="-128"/>
                <a:sym typeface="Wingdings" pitchFamily="2" charset="2"/>
              </a:rPr>
              <a:t>	</a:t>
            </a:r>
            <a:r>
              <a:rPr lang="en-GB" altLang="ja-JP" sz="1800" dirty="0" smtClean="0">
                <a:latin typeface="Trebuchet MS" pitchFamily="34" charset="0"/>
                <a:ea typeface="ＭＳ Ｐゴシック" charset="-128"/>
                <a:sym typeface="Wingdings" pitchFamily="2" charset="2"/>
              </a:rPr>
              <a:t> ITU-R LG would like M2M TG to draw its attention to this topic. M2M TG may be requested to develop a contribution at the July meeting based on an outcome of the next WP 5A meeting.</a:t>
            </a:r>
            <a:endParaRPr lang="en-GB" altLang="ja-JP" sz="1800" dirty="0" smtClean="0">
              <a:latin typeface="Trebuchet MS" pitchFamily="34" charset="0"/>
              <a:ea typeface="ＭＳ Ｐゴシック" charset="-128"/>
            </a:endParaRPr>
          </a:p>
        </p:txBody>
      </p:sp>
      <p:sp>
        <p:nvSpPr>
          <p:cNvPr id="35842" name="Rectangle 1"/>
          <p:cNvSpPr txBox="1">
            <a:spLocks noChangeArrowheads="1"/>
          </p:cNvSpPr>
          <p:nvPr/>
        </p:nvSpPr>
        <p:spPr bwMode="auto">
          <a:xfrm>
            <a:off x="457200" y="223838"/>
            <a:ext cx="8229600" cy="698500"/>
          </a:xfrm>
          <a:prstGeom prst="rect">
            <a:avLst/>
          </a:prstGeom>
          <a:noFill/>
          <a:ln w="12700">
            <a:noFill/>
            <a:miter lim="800000"/>
            <a:headEnd/>
            <a:tailEnd/>
          </a:ln>
        </p:spPr>
        <p:txBody>
          <a:bodyPr rIns="40639"/>
          <a:lstStyle/>
          <a:p>
            <a:pPr marL="39688" algn="ctr"/>
            <a:r>
              <a:rPr kumimoji="0" lang="en-US" altLang="ja-JP" sz="3200" b="1">
                <a:solidFill>
                  <a:schemeClr val="tx1"/>
                </a:solidFill>
                <a:latin typeface="Trebuchet MS" pitchFamily="34" charset="0"/>
                <a:sym typeface="Times" pitchFamily="18" charset="0"/>
              </a:rPr>
              <a:t>Re WP 5A activities relevant to the WG</a:t>
            </a:r>
          </a:p>
        </p:txBody>
      </p:sp>
    </p:spTree>
  </p:cSld>
  <p:clrMapOvr>
    <a:masterClrMapping/>
  </p:clrMapOvr>
  <p:transition/>
  <p:timing>
    <p:tnLst>
      <p:par>
        <p:cTn id="1" dur="indefinite" restart="never" nodeType="tmRoot"/>
      </p:par>
    </p:tnLst>
  </p:timing>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Rectangle 1"/>
          <p:cNvSpPr txBox="1">
            <a:spLocks noChangeArrowheads="1"/>
          </p:cNvSpPr>
          <p:nvPr/>
        </p:nvSpPr>
        <p:spPr bwMode="auto">
          <a:xfrm>
            <a:off x="457200" y="223838"/>
            <a:ext cx="8229600" cy="698500"/>
          </a:xfrm>
          <a:prstGeom prst="rect">
            <a:avLst/>
          </a:prstGeom>
          <a:noFill/>
          <a:ln w="12700">
            <a:miter lim="800000"/>
            <a:headEnd/>
            <a:tailEnd/>
          </a:ln>
        </p:spPr>
        <p:txBody>
          <a:bodyPr rIns="40639"/>
          <a:lstStyle/>
          <a:p>
            <a:pPr marL="39688" algn="ctr"/>
            <a:r>
              <a:rPr kumimoji="0" lang="en-US" altLang="ja-JP" sz="3200" b="1">
                <a:latin typeface="Trebuchet MS" pitchFamily="34" charset="0"/>
              </a:rPr>
              <a:t>Motion</a:t>
            </a:r>
            <a:endParaRPr kumimoji="0" lang="en-US" altLang="ja-JP" sz="3200" b="1" u="sng">
              <a:solidFill>
                <a:schemeClr val="tx1"/>
              </a:solidFill>
              <a:latin typeface="Trebuchet MS" pitchFamily="34" charset="0"/>
              <a:sym typeface="Times" pitchFamily="18" charset="0"/>
            </a:endParaRPr>
          </a:p>
        </p:txBody>
      </p:sp>
      <p:sp>
        <p:nvSpPr>
          <p:cNvPr id="7" name="Rectangle 2"/>
          <p:cNvSpPr txBox="1">
            <a:spLocks noChangeArrowheads="1"/>
          </p:cNvSpPr>
          <p:nvPr/>
        </p:nvSpPr>
        <p:spPr bwMode="auto">
          <a:xfrm>
            <a:off x="457200" y="914400"/>
            <a:ext cx="8229600" cy="5562600"/>
          </a:xfrm>
          <a:prstGeom prst="rect">
            <a:avLst/>
          </a:prstGeom>
          <a:noFill/>
          <a:ln w="12700">
            <a:miter lim="800000"/>
            <a:headEnd/>
            <a:tailEnd/>
          </a:ln>
        </p:spPr>
        <p:txBody>
          <a:bodyPr rIns="40639"/>
          <a:lstStyle/>
          <a:p>
            <a:pPr lvl="1" indent="-457200">
              <a:spcBef>
                <a:spcPts val="800"/>
              </a:spcBef>
              <a:buSzPct val="125000"/>
            </a:pPr>
            <a:r>
              <a:rPr kumimoji="0" lang="en-US" altLang="ja-JP" sz="2800" b="1" dirty="0">
                <a:solidFill>
                  <a:schemeClr val="tx1"/>
                </a:solidFill>
                <a:latin typeface="Trebuchet MS" pitchFamily="34" charset="0"/>
                <a:sym typeface="Times" pitchFamily="18" charset="0"/>
              </a:rPr>
              <a:t>	To approve the following document and authorize the WG Chair to forward it to its recipients subject to any editorial corrections including amendments to the cc list.</a:t>
            </a:r>
          </a:p>
          <a:p>
            <a:pPr lvl="1" indent="-457200">
              <a:spcBef>
                <a:spcPts val="800"/>
              </a:spcBef>
              <a:buFontTx/>
              <a:buAutoNum type="arabicParenR"/>
            </a:pPr>
            <a:r>
              <a:rPr kumimoji="0" lang="en-US" altLang="ja-JP" sz="2000" b="1" i="1" dirty="0">
                <a:solidFill>
                  <a:schemeClr val="tx1"/>
                </a:solidFill>
                <a:latin typeface="Trebuchet MS" pitchFamily="34" charset="0"/>
                <a:sym typeface="Times" pitchFamily="18" charset="0"/>
              </a:rPr>
              <a:t>IEEE L80216-11/0027 - [LS to WATO] Liaison statement concerning second WATO meeting</a:t>
            </a:r>
          </a:p>
          <a:p>
            <a:pPr lvl="1" indent="-457200">
              <a:spcBef>
                <a:spcPts val="800"/>
              </a:spcBef>
              <a:buFontTx/>
              <a:buAutoNum type="arabicParenR"/>
            </a:pPr>
            <a:endParaRPr kumimoji="0" lang="en-US" altLang="ja-JP" sz="2000" dirty="0">
              <a:solidFill>
                <a:schemeClr val="tx1"/>
              </a:solidFill>
              <a:latin typeface="Trebuchet MS" pitchFamily="34" charset="0"/>
              <a:sym typeface="Times" pitchFamily="18" charset="0"/>
            </a:endParaRPr>
          </a:p>
          <a:p>
            <a:pPr lvl="1" indent="-457200">
              <a:spcBef>
                <a:spcPts val="800"/>
              </a:spcBef>
              <a:buSzPct val="125000"/>
            </a:pPr>
            <a:endParaRPr kumimoji="0" lang="en-US" altLang="ja-JP" sz="2000" b="1" dirty="0">
              <a:solidFill>
                <a:schemeClr val="tx1"/>
              </a:solidFill>
              <a:latin typeface="Trebuchet MS" pitchFamily="34" charset="0"/>
              <a:sym typeface="Times" pitchFamily="18" charset="0"/>
            </a:endParaRPr>
          </a:p>
          <a:p>
            <a:pPr lvl="1" indent="-457200">
              <a:spcBef>
                <a:spcPts val="800"/>
              </a:spcBef>
              <a:buSzPct val="125000"/>
            </a:pPr>
            <a:r>
              <a:rPr kumimoji="0" lang="en-US" altLang="ja-JP" sz="2000" b="1" dirty="0">
                <a:solidFill>
                  <a:schemeClr val="tx1"/>
                </a:solidFill>
                <a:latin typeface="Trebuchet MS" pitchFamily="34" charset="0"/>
                <a:sym typeface="Times" pitchFamily="18" charset="0"/>
              </a:rPr>
              <a:t>Results (For/Against/Abstain): </a:t>
            </a:r>
            <a:r>
              <a:rPr kumimoji="0" lang="en-US" altLang="ja-JP" sz="2000" b="1" dirty="0" smtClean="0">
                <a:solidFill>
                  <a:schemeClr val="tx1"/>
                </a:solidFill>
                <a:latin typeface="Trebuchet MS" pitchFamily="34" charset="0"/>
                <a:sym typeface="Times" pitchFamily="18" charset="0"/>
              </a:rPr>
              <a:t>20/0/0</a:t>
            </a:r>
            <a:endParaRPr kumimoji="0" lang="en-US" altLang="ja-JP" sz="2000" b="1" dirty="0">
              <a:solidFill>
                <a:schemeClr val="tx1"/>
              </a:solidFill>
              <a:latin typeface="Trebuchet MS" pitchFamily="34" charset="0"/>
              <a:sym typeface="Times" pitchFamily="18" charset="0"/>
            </a:endParaRPr>
          </a:p>
        </p:txBody>
      </p:sp>
    </p:spTree>
  </p:cSld>
  <p:clrMapOvr>
    <a:masterClrMapping/>
  </p:clrMapOvr>
  <p:transition/>
  <p:timing>
    <p:tnLst>
      <p:par>
        <p:cTn id="1" dur="indefinite" restart="never" nodeType="tmRoot"/>
      </p:par>
    </p:tnLst>
  </p:timing>
</p:sld>
</file>

<file path=ppt/theme/theme1.xml><?xml version="1.0" encoding="utf-8"?>
<a:theme xmlns:a="http://schemas.openxmlformats.org/drawingml/2006/main" name="Template - No Graphics">
  <a:themeElements>
    <a:clrScheme name="">
      <a:dk1>
        <a:srgbClr val="000000"/>
      </a:dk1>
      <a:lt1>
        <a:srgbClr val="FFFFFF"/>
      </a:lt1>
      <a:dk2>
        <a:srgbClr val="000000"/>
      </a:dk2>
      <a:lt2>
        <a:srgbClr val="808080"/>
      </a:lt2>
      <a:accent1>
        <a:srgbClr val="00CC99"/>
      </a:accent1>
      <a:accent2>
        <a:srgbClr val="333399"/>
      </a:accent2>
      <a:accent3>
        <a:srgbClr val="FFFFFF"/>
      </a:accent3>
      <a:accent4>
        <a:srgbClr val="000000"/>
      </a:accent4>
      <a:accent5>
        <a:srgbClr val="AAE2CA"/>
      </a:accent5>
      <a:accent6>
        <a:srgbClr val="2D2D8A"/>
      </a:accent6>
      <a:hlink>
        <a:srgbClr val="009999"/>
      </a:hlink>
      <a:folHlink>
        <a:srgbClr val="99CC00"/>
      </a:folHlink>
    </a:clrScheme>
    <a:fontScheme name="Template - No Graphics">
      <a:majorFont>
        <a:latin typeface="Times"/>
        <a:ea typeface=""/>
        <a:cs typeface=""/>
      </a:majorFont>
      <a:minorFont>
        <a:latin typeface="Times"/>
        <a:ea typeface=""/>
        <a:cs typeface=""/>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solidFill>
          <a:srgbClr val="00CC99"/>
        </a:solidFill>
        <a:ln w="12700" cap="flat" cmpd="sng" algn="ctr">
          <a:solidFill>
            <a:srgbClr val="000000"/>
          </a:solidFill>
          <a:prstDash val="solid"/>
          <a:round/>
          <a:headEnd type="none" w="med" len="med"/>
          <a:tailEnd type="none" w="med" len="med"/>
        </a:ln>
        <a:effectLst/>
      </a:spPr>
      <a:bodyPr vert="horz" wrap="square" lIns="91440" tIns="45720" rIns="91440" bIns="45720" numCol="1" anchor="t" anchorCtr="0" compatLnSpc="1">
        <a:prstTxWarp prst="textNoShape">
          <a:avLst/>
        </a:prstTxWarp>
      </a:bodyPr>
      <a:lstStyle>
        <a:defPPr marL="0" marR="0" indent="0" algn="l" defTabSz="914400" rtl="0" eaLnBrk="1" fontAlgn="base" latinLnBrk="0" hangingPunct="1">
          <a:lnSpc>
            <a:spcPct val="100000"/>
          </a:lnSpc>
          <a:spcBef>
            <a:spcPct val="0"/>
          </a:spcBef>
          <a:spcAft>
            <a:spcPct val="0"/>
          </a:spcAft>
          <a:buClrTx/>
          <a:buSzTx/>
          <a:buFontTx/>
          <a:buNone/>
          <a:tabLst/>
          <a:defRPr kumimoji="0" lang="en-US" sz="2400" b="0" i="0" u="none" strike="noStrike" cap="none" normalizeH="0" baseline="0" smtClean="0">
            <a:ln>
              <a:noFill/>
            </a:ln>
            <a:solidFill>
              <a:srgbClr val="000000"/>
            </a:solidFill>
            <a:effectLst/>
            <a:latin typeface="Times New Roman" pitchFamily="18" charset="0"/>
            <a:sym typeface="Times New Roman" pitchFamily="18" charset="0"/>
          </a:defRPr>
        </a:defPPr>
      </a:lstStyle>
    </a:spDef>
    <a:lnDef>
      <a:spPr bwMode="auto">
        <a:xfrm>
          <a:off x="0" y="0"/>
          <a:ext cx="1" cy="1"/>
        </a:xfrm>
        <a:custGeom>
          <a:avLst/>
          <a:gdLst/>
          <a:ahLst/>
          <a:cxnLst/>
          <a:rect l="0" t="0" r="0" b="0"/>
          <a:pathLst/>
        </a:custGeom>
        <a:solidFill>
          <a:srgbClr val="00CC99"/>
        </a:solidFill>
        <a:ln w="12700" cap="flat" cmpd="sng" algn="ctr">
          <a:solidFill>
            <a:srgbClr val="000000"/>
          </a:solidFill>
          <a:prstDash val="solid"/>
          <a:round/>
          <a:headEnd type="none" w="med" len="med"/>
          <a:tailEnd type="none" w="med" len="med"/>
        </a:ln>
        <a:effectLst/>
      </a:spPr>
      <a:bodyPr vert="horz" wrap="square" lIns="91440" tIns="45720" rIns="91440" bIns="45720" numCol="1" anchor="t" anchorCtr="0" compatLnSpc="1">
        <a:prstTxWarp prst="textNoShape">
          <a:avLst/>
        </a:prstTxWarp>
      </a:bodyPr>
      <a:lstStyle>
        <a:defPPr marL="0" marR="0" indent="0" algn="l" defTabSz="914400" rtl="0" eaLnBrk="1" fontAlgn="base" latinLnBrk="0" hangingPunct="1">
          <a:lnSpc>
            <a:spcPct val="100000"/>
          </a:lnSpc>
          <a:spcBef>
            <a:spcPct val="0"/>
          </a:spcBef>
          <a:spcAft>
            <a:spcPct val="0"/>
          </a:spcAft>
          <a:buClrTx/>
          <a:buSzTx/>
          <a:buFontTx/>
          <a:buNone/>
          <a:tabLst/>
          <a:defRPr kumimoji="0" lang="en-US" sz="2400" b="0" i="0" u="none" strike="noStrike" cap="none" normalizeH="0" baseline="0" smtClean="0">
            <a:ln>
              <a:noFill/>
            </a:ln>
            <a:solidFill>
              <a:srgbClr val="000000"/>
            </a:solidFill>
            <a:effectLst/>
            <a:latin typeface="Times New Roman" pitchFamily="18" charset="0"/>
            <a:sym typeface="Times New Roman" pitchFamily="18" charset="0"/>
          </a:defRPr>
        </a:defPPr>
      </a:lstStyle>
    </a:lnDef>
  </a:objectDefaults>
  <a:extraClrSchemeLst>
    <a:extraClrScheme>
      <a:clrScheme name="Template - No Graphics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clrMap bg1="lt1" tx1="dk1" bg2="lt2" tx2="dk2" accent1="accent1" accent2="accent2" accent3="accent3" accent4="accent4" accent5="accent5" accent6="accent6" hlink="hlink" folHlink="folHlink"/>
    </a:extraClrScheme>
  </a:extraClrSchemeLst>
</a:theme>
</file>

<file path=ppt/theme/theme2.xml><?xml version="1.0" encoding="utf-8"?>
<a:theme xmlns:a="http://schemas.openxmlformats.org/drawingml/2006/main" name="Template">
  <a:themeElements>
    <a:clrScheme name="">
      <a:dk1>
        <a:srgbClr val="000000"/>
      </a:dk1>
      <a:lt1>
        <a:srgbClr val="FFFFFF"/>
      </a:lt1>
      <a:dk2>
        <a:srgbClr val="000000"/>
      </a:dk2>
      <a:lt2>
        <a:srgbClr val="808080"/>
      </a:lt2>
      <a:accent1>
        <a:srgbClr val="00CC99"/>
      </a:accent1>
      <a:accent2>
        <a:srgbClr val="333399"/>
      </a:accent2>
      <a:accent3>
        <a:srgbClr val="FFFFFF"/>
      </a:accent3>
      <a:accent4>
        <a:srgbClr val="000000"/>
      </a:accent4>
      <a:accent5>
        <a:srgbClr val="AAE2CA"/>
      </a:accent5>
      <a:accent6>
        <a:srgbClr val="2D2D8A"/>
      </a:accent6>
      <a:hlink>
        <a:srgbClr val="009999"/>
      </a:hlink>
      <a:folHlink>
        <a:srgbClr val="99CC00"/>
      </a:folHlink>
    </a:clrScheme>
    <a:fontScheme name="Template">
      <a:majorFont>
        <a:latin typeface="Times"/>
        <a:ea typeface=""/>
        <a:cs typeface=""/>
      </a:majorFont>
      <a:minorFont>
        <a:latin typeface="Times"/>
        <a:ea typeface=""/>
        <a:cs typeface=""/>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solidFill>
          <a:srgbClr val="00CC99"/>
        </a:solidFill>
        <a:ln w="12700" cap="flat" cmpd="sng" algn="ctr">
          <a:solidFill>
            <a:srgbClr val="000000"/>
          </a:solidFill>
          <a:prstDash val="solid"/>
          <a:round/>
          <a:headEnd type="none" w="med" len="med"/>
          <a:tailEnd type="none" w="med" len="med"/>
        </a:ln>
        <a:effectLst/>
      </a:spPr>
      <a:bodyPr vert="horz" wrap="square" lIns="91440" tIns="45720" rIns="91440" bIns="45720" numCol="1" anchor="t" anchorCtr="0" compatLnSpc="1">
        <a:prstTxWarp prst="textNoShape">
          <a:avLst/>
        </a:prstTxWarp>
      </a:bodyPr>
      <a:lstStyle>
        <a:defPPr marL="0" marR="0" indent="0" algn="l" defTabSz="914400" rtl="0" eaLnBrk="1" fontAlgn="base" latinLnBrk="0" hangingPunct="1">
          <a:lnSpc>
            <a:spcPct val="100000"/>
          </a:lnSpc>
          <a:spcBef>
            <a:spcPct val="0"/>
          </a:spcBef>
          <a:spcAft>
            <a:spcPct val="0"/>
          </a:spcAft>
          <a:buClrTx/>
          <a:buSzTx/>
          <a:buFontTx/>
          <a:buNone/>
          <a:tabLst/>
          <a:defRPr kumimoji="0" lang="en-US" sz="2400" b="0" i="0" u="none" strike="noStrike" cap="none" normalizeH="0" baseline="0" smtClean="0">
            <a:ln>
              <a:noFill/>
            </a:ln>
            <a:solidFill>
              <a:srgbClr val="000000"/>
            </a:solidFill>
            <a:effectLst/>
            <a:latin typeface="Times New Roman" pitchFamily="18" charset="0"/>
            <a:sym typeface="Times New Roman" pitchFamily="18" charset="0"/>
          </a:defRPr>
        </a:defPPr>
      </a:lstStyle>
    </a:spDef>
    <a:lnDef>
      <a:spPr bwMode="auto">
        <a:xfrm>
          <a:off x="0" y="0"/>
          <a:ext cx="1" cy="1"/>
        </a:xfrm>
        <a:custGeom>
          <a:avLst/>
          <a:gdLst/>
          <a:ahLst/>
          <a:cxnLst/>
          <a:rect l="0" t="0" r="0" b="0"/>
          <a:pathLst/>
        </a:custGeom>
        <a:solidFill>
          <a:srgbClr val="00CC99"/>
        </a:solidFill>
        <a:ln w="12700" cap="flat" cmpd="sng" algn="ctr">
          <a:solidFill>
            <a:srgbClr val="000000"/>
          </a:solidFill>
          <a:prstDash val="solid"/>
          <a:round/>
          <a:headEnd type="none" w="med" len="med"/>
          <a:tailEnd type="none" w="med" len="med"/>
        </a:ln>
        <a:effectLst/>
      </a:spPr>
      <a:bodyPr vert="horz" wrap="square" lIns="91440" tIns="45720" rIns="91440" bIns="45720" numCol="1" anchor="t" anchorCtr="0" compatLnSpc="1">
        <a:prstTxWarp prst="textNoShape">
          <a:avLst/>
        </a:prstTxWarp>
      </a:bodyPr>
      <a:lstStyle>
        <a:defPPr marL="0" marR="0" indent="0" algn="l" defTabSz="914400" rtl="0" eaLnBrk="1" fontAlgn="base" latinLnBrk="0" hangingPunct="1">
          <a:lnSpc>
            <a:spcPct val="100000"/>
          </a:lnSpc>
          <a:spcBef>
            <a:spcPct val="0"/>
          </a:spcBef>
          <a:spcAft>
            <a:spcPct val="0"/>
          </a:spcAft>
          <a:buClrTx/>
          <a:buSzTx/>
          <a:buFontTx/>
          <a:buNone/>
          <a:tabLst/>
          <a:defRPr kumimoji="0" lang="en-US" sz="2400" b="0" i="0" u="none" strike="noStrike" cap="none" normalizeH="0" baseline="0" smtClean="0">
            <a:ln>
              <a:noFill/>
            </a:ln>
            <a:solidFill>
              <a:srgbClr val="000000"/>
            </a:solidFill>
            <a:effectLst/>
            <a:latin typeface="Times New Roman" pitchFamily="18" charset="0"/>
            <a:sym typeface="Times New Roman" pitchFamily="18" charset="0"/>
          </a:defRPr>
        </a:defPPr>
      </a:lstStyle>
    </a:lnDef>
  </a:objectDefaults>
  <a:extraClrSchemeLst>
    <a:extraClrScheme>
      <a:clrScheme name="Template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clrMap bg1="lt1" tx1="dk1" bg2="lt2" tx2="dk2" accent1="accent1" accent2="accent2" accent3="accent3" accent4="accent4" accent5="accent5" accent6="accent6" hlink="hlink" folHlink="folHlink"/>
    </a:extraClrScheme>
  </a:extraClrSchemeLst>
</a:theme>
</file>

<file path=ppt/theme/theme3.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24934</TotalTime>
  <Pages>0</Pages>
  <Words>346</Words>
  <Characters>0</Characters>
  <Application>Microsoft Office PowerPoint</Application>
  <PresentationFormat>On-screen Show (4:3)</PresentationFormat>
  <Lines>0</Lines>
  <Paragraphs>89</Paragraphs>
  <Slides>9</Slides>
  <Notes>1</Notes>
  <HiddenSlides>0</HiddenSlides>
  <MMClips>0</MMClips>
  <ScaleCrop>false</ScaleCrop>
  <HeadingPairs>
    <vt:vector size="4" baseType="variant">
      <vt:variant>
        <vt:lpstr>Theme</vt:lpstr>
      </vt:variant>
      <vt:variant>
        <vt:i4>2</vt:i4>
      </vt:variant>
      <vt:variant>
        <vt:lpstr>Slide Titles</vt:lpstr>
      </vt:variant>
      <vt:variant>
        <vt:i4>9</vt:i4>
      </vt:variant>
    </vt:vector>
  </HeadingPairs>
  <TitlesOfParts>
    <vt:vector size="11" baseType="lpstr">
      <vt:lpstr>Template - No Graphics</vt:lpstr>
      <vt:lpstr>Template</vt:lpstr>
      <vt:lpstr>PowerPoint Presentation</vt:lpstr>
      <vt:lpstr>ITU-R Liaison Group Report -  Session #73 Closing Plenary</vt:lpstr>
      <vt:lpstr>PowerPoint Presentation</vt:lpstr>
      <vt:lpstr>Input Documents for Session #73</vt:lpstr>
      <vt:lpstr>Objectives for Session #73</vt:lpstr>
      <vt:lpstr>PowerPoint Presentation</vt:lpstr>
      <vt:lpstr>PowerPoint Presentation</vt:lpstr>
      <vt:lpstr>PowerPoint Presentation</vt:lpstr>
      <vt:lpstr>PowerPoint Presentation</vt:lpstr>
    </vt:vector>
  </TitlesOfParts>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No Slide Title</dc:title>
  <dc:creator>Roger Marks</dc:creator>
  <cp:lastModifiedBy>Takashi Shono</cp:lastModifiedBy>
  <cp:revision>500</cp:revision>
  <dcterms:modified xsi:type="dcterms:W3CDTF">2011-05-19T23:51:07Z</dcterms:modified>
</cp:coreProperties>
</file>