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1"/>
  </p:notesMasterIdLst>
  <p:sldIdLst>
    <p:sldId id="256" r:id="rId3"/>
    <p:sldId id="260" r:id="rId4"/>
    <p:sldId id="257" r:id="rId5"/>
    <p:sldId id="280" r:id="rId6"/>
    <p:sldId id="282" r:id="rId7"/>
    <p:sldId id="267" r:id="rId8"/>
    <p:sldId id="266" r:id="rId9"/>
    <p:sldId id="283" r:id="rId10"/>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CBECD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97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7/19/2011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#74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L802.16-11/0037</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2011-07-19</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#74,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#74 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#74</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San Francisco, USA, 18-21 July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L802.16-11/0026</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L802.16-11/0029r1</a:t>
            </a: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#73</a:t>
            </a: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#74</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p>
          <a:p>
            <a:pPr marL="342900" lvl="1" indent="-342900" eaLnBrk="1" hangingPunct="1">
              <a:spcBef>
                <a:spcPts val="800"/>
              </a:spcBef>
              <a:buSzPct val="125000"/>
              <a:buNone/>
            </a:pPr>
            <a:r>
              <a:rPr lang="en-US" altLang="ja-JP" sz="1600" b="1" u="sng" dirty="0" smtClean="0">
                <a:latin typeface="Trebuchet MS" pitchFamily="34" charset="0"/>
                <a:ea typeface="ＭＳ Ｐゴシック" pitchFamily="50" charset="-128"/>
              </a:rPr>
              <a:t>On M2M</a:t>
            </a:r>
          </a:p>
          <a:p>
            <a:pPr marL="342900" eaLnBrk="1" hangingPunct="1">
              <a:buSzPct val="125000"/>
            </a:pPr>
            <a:r>
              <a:rPr lang="en-US" altLang="ja-JP" sz="1600" b="1" dirty="0" smtClean="0">
                <a:latin typeface="Trebuchet MS" pitchFamily="34" charset="0"/>
                <a:ea typeface="ＭＳ Ｐゴシック" pitchFamily="50" charset="-128"/>
              </a:rPr>
              <a:t>IEEE </a:t>
            </a:r>
            <a:r>
              <a:rPr lang="en-US" altLang="ja-JP" sz="1600" b="1" dirty="0">
                <a:latin typeface="Trebuchet MS" pitchFamily="34" charset="0"/>
                <a:ea typeface="ＭＳ Ｐゴシック" pitchFamily="50" charset="-128"/>
              </a:rPr>
              <a:t>L802.16-11/0039 </a:t>
            </a:r>
            <a:r>
              <a:rPr lang="en-US" altLang="ja-JP" sz="1600" b="1" dirty="0" smtClean="0">
                <a:latin typeface="Trebuchet MS" pitchFamily="34" charset="0"/>
                <a:ea typeface="ＭＳ Ｐゴシック" pitchFamily="50" charset="-128"/>
              </a:rPr>
              <a:t>(From ITU-R WP 5A)</a:t>
            </a:r>
          </a:p>
          <a:p>
            <a:pPr marL="0" lvl="1" indent="0" eaLnBrk="1" hangingPunct="1">
              <a:spcBef>
                <a:spcPts val="0"/>
              </a:spcBef>
              <a:buNone/>
            </a:pPr>
            <a:r>
              <a:rPr lang="en-US" altLang="ja-JP" sz="1600" i="1" dirty="0" smtClean="0">
                <a:latin typeface="Trebuchet MS" pitchFamily="34" charset="0"/>
                <a:ea typeface="ＭＳ Ｐゴシック" pitchFamily="50" charset="-128"/>
              </a:rPr>
              <a:t>Liaison </a:t>
            </a:r>
            <a:r>
              <a:rPr lang="en-US" altLang="ja-JP" sz="1600" i="1" dirty="0">
                <a:latin typeface="Trebuchet MS" pitchFamily="34" charset="0"/>
                <a:ea typeface="ＭＳ Ｐゴシック" pitchFamily="50" charset="-128"/>
              </a:rPr>
              <a:t>statement to external organizations on "Wide-area sensor and/or actuator network (WASN) </a:t>
            </a:r>
            <a:r>
              <a:rPr lang="en-US" altLang="ja-JP" sz="1600" i="1" dirty="0" smtClean="0">
                <a:latin typeface="Trebuchet MS" pitchFamily="34" charset="0"/>
                <a:ea typeface="ＭＳ Ｐゴシック" pitchFamily="50" charset="-128"/>
              </a:rPr>
              <a:t>systems“ (2011-07-15)</a:t>
            </a:r>
          </a:p>
          <a:p>
            <a:pPr marL="0" lvl="1" indent="0" eaLnBrk="1" hangingPunct="1">
              <a:spcBef>
                <a:spcPts val="800"/>
              </a:spcBef>
              <a:buSzPct val="125000"/>
              <a:buNone/>
            </a:pPr>
            <a:r>
              <a:rPr lang="en-US" altLang="ja-JP" sz="1600" b="1" u="sng" dirty="0" smtClean="0">
                <a:latin typeface="Trebuchet MS" pitchFamily="34" charset="0"/>
                <a:ea typeface="ＭＳ Ｐゴシック" pitchFamily="50" charset="-128"/>
              </a:rPr>
              <a:t>On IMT-Advanced</a:t>
            </a:r>
          </a:p>
          <a:p>
            <a:pPr marL="342900" eaLnBrk="1" hangingPunct="1">
              <a:buSzPct val="125000"/>
            </a:pPr>
            <a:r>
              <a:rPr lang="en-US" altLang="ja-JP" sz="1600" b="1" dirty="0">
                <a:latin typeface="Trebuchet MS" pitchFamily="34" charset="0"/>
                <a:ea typeface="ＭＳ Ｐゴシック" pitchFamily="50" charset="-128"/>
              </a:rPr>
              <a:t>IEEE L802.16-11/0035 (From ARIB)</a:t>
            </a:r>
          </a:p>
          <a:p>
            <a:pPr marL="0" lvl="1" indent="0" eaLnBrk="1" hangingPunct="1">
              <a:spcBef>
                <a:spcPts val="0"/>
              </a:spcBef>
              <a:buNone/>
            </a:pPr>
            <a:r>
              <a:rPr lang="en-US" altLang="ja-JP" sz="1600" i="1" dirty="0">
                <a:latin typeface="Trebuchet MS" pitchFamily="34" charset="0"/>
                <a:ea typeface="ＭＳ Ｐゴシック" pitchFamily="50" charset="-128"/>
              </a:rPr>
              <a:t>Liaison response concerning the second WATO meeting (2010-07-08) </a:t>
            </a:r>
          </a:p>
          <a:p>
            <a:pPr marL="342900" eaLnBrk="1" hangingPunct="1">
              <a:buSzPct val="125000"/>
            </a:pPr>
            <a:r>
              <a:rPr lang="en-US" altLang="ja-JP" sz="1600" b="1" dirty="0" smtClean="0">
                <a:latin typeface="Trebuchet MS" pitchFamily="34" charset="0"/>
                <a:ea typeface="ＭＳ Ｐゴシック" pitchFamily="50" charset="-128"/>
              </a:rPr>
              <a:t>IEEE L802.16-11/00xx1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[5D/TEMP/519</a:t>
            </a:r>
            <a:r>
              <a:rPr lang="en-US" altLang="ja-JP" sz="1600" i="1" dirty="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(Copied for information) Draft </a:t>
            </a:r>
            <a:r>
              <a:rPr lang="en-US" altLang="ja-JP" sz="1600" i="1" dirty="0">
                <a:latin typeface="Trebuchet MS" pitchFamily="34" charset="0"/>
                <a:ea typeface="ＭＳ Ｐゴシック" pitchFamily="50" charset="-128"/>
              </a:rPr>
              <a:t>Liaison statement to the 3GPP organizational partners on the completion of Rec. ITU-R M.[IMT.RSPEC</a:t>
            </a:r>
            <a:r>
              <a:rPr lang="en-US" altLang="ja-JP" sz="1600" i="1" dirty="0" smtClean="0">
                <a:latin typeface="Trebuchet MS" pitchFamily="34" charset="0"/>
                <a:ea typeface="ＭＳ Ｐゴシック" pitchFamily="50" charset="-128"/>
              </a:rPr>
              <a:t>]</a:t>
            </a:r>
            <a:r>
              <a:rPr lang="en-US" altLang="ja-JP" sz="1600" i="1" dirty="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2011-07-14)</a:t>
            </a:r>
          </a:p>
          <a:p>
            <a:pPr marL="0" lvl="1" indent="0" eaLnBrk="1" hangingPunct="1">
              <a:spcBef>
                <a:spcPts val="800"/>
              </a:spcBef>
              <a:buSzPct val="125000"/>
              <a:buNone/>
            </a:pPr>
            <a:r>
              <a:rPr lang="en-US" altLang="ja-JP" sz="1600" b="1" u="sng" dirty="0">
                <a:latin typeface="Trebuchet MS" pitchFamily="34" charset="0"/>
                <a:ea typeface="ＭＳ Ｐゴシック" pitchFamily="50" charset="-128"/>
              </a:rPr>
              <a:t>On </a:t>
            </a:r>
            <a:r>
              <a:rPr lang="en-US" altLang="ja-JP" sz="1600" b="1" u="sng" dirty="0" smtClean="0">
                <a:latin typeface="Trebuchet MS" pitchFamily="34" charset="0"/>
                <a:ea typeface="ＭＳ Ｐゴシック" pitchFamily="50" charset="-128"/>
              </a:rPr>
              <a:t>IMT</a:t>
            </a:r>
            <a:endParaRPr lang="en-US" altLang="ja-JP" sz="1600" b="1" u="sng"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L802.16-11/00xx2 </a:t>
            </a:r>
            <a:r>
              <a:rPr lang="en-US" altLang="ja-JP" sz="1600" b="1" dirty="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a:latin typeface="Trebuchet MS" pitchFamily="34" charset="0"/>
                <a:ea typeface="ＭＳ Ｐゴシック" pitchFamily="50" charset="-128"/>
              </a:rPr>
              <a:t>[5D/TEMP/520] Draft liaison statement to external organizations - Revision of Recommendation ITU-R M.1224 (2011-07-14)</a:t>
            </a:r>
          </a:p>
          <a:p>
            <a:pPr marL="0" lvl="1" indent="0" eaLnBrk="1" hangingPunct="1">
              <a:spcBef>
                <a:spcPts val="0"/>
              </a:spcBef>
              <a:buNone/>
            </a:pPr>
            <a:endParaRPr lang="en-US" altLang="ja-JP" sz="1600" i="1" dirty="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#74</a:t>
            </a: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a:latin typeface="Trebuchet MS" pitchFamily="34" charset="0"/>
                <a:ea typeface="ＭＳ Ｐゴシック" pitchFamily="50" charset="-128"/>
              </a:rPr>
              <a:t>the outcome of WP </a:t>
            </a:r>
            <a:r>
              <a:rPr lang="en-US" altLang="ja-JP" sz="1600" b="1" dirty="0" smtClean="0">
                <a:latin typeface="Trebuchet MS" pitchFamily="34" charset="0"/>
                <a:ea typeface="ＭＳ Ｐゴシック" pitchFamily="50" charset="-128"/>
              </a:rPr>
              <a:t>5D #11</a:t>
            </a:r>
          </a:p>
          <a:p>
            <a:pPr marL="342900" eaLnBrk="1" hangingPunct="1">
              <a:buSzPct val="125000"/>
            </a:pPr>
            <a:r>
              <a:rPr lang="en-US" altLang="ja-JP" sz="1600" b="1" dirty="0">
                <a:latin typeface="Trebuchet MS" pitchFamily="34" charset="0"/>
                <a:ea typeface="ＭＳ Ｐゴシック" pitchFamily="50" charset="-128"/>
              </a:rPr>
              <a:t>Review the outcome of WP </a:t>
            </a:r>
            <a:r>
              <a:rPr lang="en-US" altLang="ja-JP" sz="1600" b="1" dirty="0" smtClean="0">
                <a:latin typeface="Trebuchet MS" pitchFamily="34" charset="0"/>
                <a:ea typeface="ＭＳ Ｐゴシック" pitchFamily="50" charset="-128"/>
              </a:rPr>
              <a:t>5A #7 </a:t>
            </a:r>
            <a:r>
              <a:rPr lang="en-US" altLang="ja-JP" sz="1600" b="1" dirty="0">
                <a:latin typeface="Trebuchet MS" pitchFamily="34" charset="0"/>
                <a:ea typeface="ＭＳ Ｐゴシック" pitchFamily="50" charset="-128"/>
              </a:rPr>
              <a:t>(on M2M etc</a:t>
            </a:r>
            <a:r>
              <a:rPr lang="en-US" altLang="ja-JP" sz="1600" b="1" dirty="0" smtClean="0">
                <a:latin typeface="Trebuchet MS" pitchFamily="34" charset="0"/>
                <a:ea typeface="ＭＳ Ｐゴシック" pitchFamily="50" charset="-128"/>
              </a:rPr>
              <a:t>.)</a:t>
            </a:r>
            <a:endParaRPr lang="en-US" altLang="ja-JP" sz="1600" b="1"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Finalize </a:t>
            </a:r>
            <a:r>
              <a:rPr lang="en-US" altLang="ja-JP" sz="1600" b="1" dirty="0">
                <a:latin typeface="Trebuchet MS" pitchFamily="34" charset="0"/>
                <a:ea typeface="ＭＳ Ｐゴシック" pitchFamily="50" charset="-128"/>
              </a:rPr>
              <a:t>Certification C</a:t>
            </a:r>
          </a:p>
          <a:p>
            <a:pPr marL="342900" eaLnBrk="1" hangingPunct="1">
              <a:buSzPct val="125000"/>
            </a:pPr>
            <a:r>
              <a:rPr lang="en-US" altLang="ja-JP" sz="1600" b="1" dirty="0" smtClean="0">
                <a:latin typeface="Trebuchet MS" pitchFamily="34" charset="0"/>
                <a:ea typeface="ＭＳ Ｐゴシック" pitchFamily="50" charset="-128"/>
              </a:rPr>
              <a:t>Prepare Meeting </a:t>
            </a:r>
            <a:r>
              <a:rPr lang="en-US" altLang="ja-JP" sz="1600" b="1" dirty="0">
                <a:latin typeface="Trebuchet MS" pitchFamily="34" charset="0"/>
                <a:ea typeface="ＭＳ Ｐゴシック" pitchFamily="50" charset="-128"/>
              </a:rPr>
              <a:t>X+1 contribution for M.1457 update (incl. IMT-2000 roadmap update for OFDMA TDD WMAN</a:t>
            </a:r>
            <a:r>
              <a:rPr lang="en-US" altLang="ja-JP" sz="1600" b="1" dirty="0" smtClean="0">
                <a:latin typeface="Trebuchet MS" pitchFamily="34" charset="0"/>
                <a:ea typeface="ＭＳ Ｐゴシック" pitchFamily="50" charset="-128"/>
              </a:rPr>
              <a:t>) – To be reviewed by 802.18, followed by approval from EC</a:t>
            </a:r>
          </a:p>
          <a:p>
            <a:pPr marL="342900" eaLnBrk="1" hangingPunct="1">
              <a:buSzPct val="125000"/>
            </a:pPr>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Prepare WASN contribution on M2M </a:t>
            </a:r>
            <a:r>
              <a:rPr lang="en-US" altLang="ja-JP" sz="1600" b="1" dirty="0">
                <a:latin typeface="Trebuchet MS" pitchFamily="34" charset="0"/>
                <a:ea typeface="ＭＳ Ｐゴシック" pitchFamily="50" charset="-128"/>
              </a:rPr>
              <a:t>– To be reviewed by 802.18, followed by approval from </a:t>
            </a:r>
            <a:r>
              <a:rPr lang="en-US" altLang="ja-JP" sz="1600" b="1" dirty="0" smtClean="0">
                <a:latin typeface="Trebuchet MS" pitchFamily="34" charset="0"/>
                <a:ea typeface="ＭＳ Ｐゴシック" pitchFamily="50" charset="-128"/>
              </a:rPr>
              <a:t>EC</a:t>
            </a:r>
          </a:p>
          <a:p>
            <a:pPr marL="342900" eaLnBrk="1" hangingPunct="1">
              <a:buSzPct val="125000"/>
            </a:pPr>
            <a:r>
              <a:rPr lang="en-US" altLang="ja-JP" sz="1600" b="1" dirty="0">
                <a:latin typeface="Trebuchet MS" pitchFamily="34" charset="0"/>
                <a:ea typeface="ＭＳ Ｐゴシック" pitchFamily="50" charset="-128"/>
              </a:rPr>
              <a:t>Review input liaison statements and prepare responses as </a:t>
            </a:r>
            <a:r>
              <a:rPr lang="en-US" altLang="ja-JP" sz="1600" b="1" dirty="0" smtClean="0">
                <a:latin typeface="Trebuchet MS" pitchFamily="34" charset="0"/>
                <a:ea typeface="ＭＳ Ｐゴシック" pitchFamily="50" charset="-128"/>
              </a:rPr>
              <a:t>appropriate</a:t>
            </a:r>
          </a:p>
          <a:p>
            <a:pPr marL="342900" eaLnBrk="1" hangingPunct="1">
              <a:buSzPct val="125000"/>
            </a:pPr>
            <a:r>
              <a:rPr lang="en-US" altLang="ja-JP" sz="1600" b="1" dirty="0" smtClean="0">
                <a:latin typeface="Trebuchet MS" pitchFamily="34" charset="0"/>
                <a:ea typeface="ＭＳ Ｐゴシック" pitchFamily="50" charset="-128"/>
              </a:rPr>
              <a:t>Update ITU-R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L802.16-11/0026</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Work Items:</a:t>
            </a:r>
          </a:p>
          <a:p>
            <a:pPr marL="496888" lvl="1" indent="0" eaLnBrk="1" hangingPunct="1">
              <a:buSzPct val="99000"/>
              <a:buNone/>
            </a:pPr>
            <a:r>
              <a:rPr lang="en-US" altLang="ja-JP" sz="1400" dirty="0" smtClean="0">
                <a:latin typeface="Trebuchet MS" pitchFamily="34" charset="0"/>
                <a:ea typeface="ＭＳ Ｐゴシック" pitchFamily="50" charset="-128"/>
              </a:rPr>
              <a:t>3-1)	Review outcome </a:t>
            </a:r>
            <a:r>
              <a:rPr lang="en-US" altLang="ja-JP" sz="1400" dirty="0">
                <a:latin typeface="Trebuchet MS" pitchFamily="34" charset="0"/>
                <a:ea typeface="ＭＳ Ｐゴシック" pitchFamily="50" charset="-128"/>
              </a:rPr>
              <a:t>of WP 5D #</a:t>
            </a:r>
            <a:r>
              <a:rPr lang="en-US" altLang="ja-JP" sz="1400" dirty="0" smtClean="0">
                <a:latin typeface="Trebuchet MS" pitchFamily="34" charset="0"/>
                <a:ea typeface="ＭＳ Ｐゴシック" pitchFamily="50" charset="-128"/>
              </a:rPr>
              <a:t>11</a:t>
            </a:r>
          </a:p>
          <a:p>
            <a:pPr marL="496888" lvl="1" indent="0" eaLnBrk="1" hangingPunct="1">
              <a:buSzPct val="99000"/>
              <a:buNone/>
            </a:pPr>
            <a:r>
              <a:rPr lang="en-US" altLang="ja-JP" sz="1400" dirty="0" smtClean="0">
                <a:latin typeface="Trebuchet MS" pitchFamily="34" charset="0"/>
                <a:ea typeface="ＭＳ Ｐゴシック" pitchFamily="50" charset="-128"/>
              </a:rPr>
              <a:t>3-2)</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Review outcome </a:t>
            </a:r>
            <a:r>
              <a:rPr lang="en-US" altLang="ja-JP" sz="1400" dirty="0">
                <a:latin typeface="Trebuchet MS" pitchFamily="34" charset="0"/>
                <a:ea typeface="ＭＳ Ｐゴシック" pitchFamily="50" charset="-128"/>
              </a:rPr>
              <a:t>of </a:t>
            </a:r>
            <a:r>
              <a:rPr lang="en-US" altLang="ja-JP" sz="1400" dirty="0" smtClean="0">
                <a:latin typeface="Trebuchet MS" pitchFamily="34" charset="0"/>
                <a:ea typeface="ＭＳ Ｐゴシック" pitchFamily="50" charset="-128"/>
              </a:rPr>
              <a:t>WP </a:t>
            </a:r>
            <a:r>
              <a:rPr lang="en-US" altLang="ja-JP" sz="1400" dirty="0">
                <a:latin typeface="Trebuchet MS" pitchFamily="34" charset="0"/>
                <a:ea typeface="ＭＳ Ｐゴシック" pitchFamily="50" charset="-128"/>
              </a:rPr>
              <a:t>5A #</a:t>
            </a:r>
            <a:r>
              <a:rPr lang="en-US" altLang="ja-JP" sz="1400" dirty="0" smtClean="0">
                <a:latin typeface="Trebuchet MS" pitchFamily="34" charset="0"/>
                <a:ea typeface="ＭＳ Ｐゴシック" pitchFamily="50" charset="-128"/>
              </a:rPr>
              <a:t>7</a:t>
            </a:r>
            <a:endParaRPr lang="en-US" altLang="ja-JP" sz="1400" dirty="0">
              <a:latin typeface="Trebuchet MS" pitchFamily="34" charset="0"/>
              <a:ea typeface="ＭＳ Ｐゴシック" pitchFamily="50" charset="-128"/>
            </a:endParaRPr>
          </a:p>
          <a:p>
            <a:pPr marL="496888" lvl="1" indent="0" eaLnBrk="1" hangingPunct="1">
              <a:buSzPct val="99000"/>
              <a:buNone/>
            </a:pPr>
            <a:r>
              <a:rPr lang="en-US" altLang="ja-JP" sz="1400" dirty="0" smtClean="0">
                <a:latin typeface="Trebuchet MS" pitchFamily="34" charset="0"/>
                <a:ea typeface="ＭＳ Ｐゴシック" pitchFamily="50" charset="-128"/>
              </a:rPr>
              <a:t>3-3)</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Finalize </a:t>
            </a:r>
            <a:r>
              <a:rPr lang="en-US" altLang="ja-JP" sz="1400" dirty="0">
                <a:latin typeface="Trebuchet MS" pitchFamily="34" charset="0"/>
                <a:ea typeface="ＭＳ Ｐゴシック" pitchFamily="50" charset="-128"/>
              </a:rPr>
              <a:t>Certification C</a:t>
            </a:r>
          </a:p>
          <a:p>
            <a:pPr marL="496888" lvl="1" indent="0" eaLnBrk="1" hangingPunct="1">
              <a:buSzPct val="99000"/>
              <a:buNone/>
            </a:pPr>
            <a:r>
              <a:rPr lang="en-US" altLang="ja-JP" sz="1400" dirty="0" smtClean="0">
                <a:latin typeface="Trebuchet MS" pitchFamily="34" charset="0"/>
                <a:ea typeface="ＭＳ Ｐゴシック" pitchFamily="50" charset="-128"/>
              </a:rPr>
              <a:t>3-4)</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Prepare Meeting </a:t>
            </a:r>
            <a:r>
              <a:rPr lang="en-US" altLang="ja-JP" sz="1400" dirty="0">
                <a:latin typeface="Trebuchet MS" pitchFamily="34" charset="0"/>
                <a:ea typeface="ＭＳ Ｐゴシック" pitchFamily="50" charset="-128"/>
              </a:rPr>
              <a:t>X+1 contribution for M.1457 update (incl. IMT-2000 roadmap update for OFDMA TDD WMAN) – </a:t>
            </a:r>
            <a:r>
              <a:rPr lang="en-US" altLang="ja-JP" sz="1400" i="1" dirty="0">
                <a:latin typeface="Trebuchet MS" pitchFamily="34" charset="0"/>
                <a:ea typeface="ＭＳ Ｐゴシック" pitchFamily="50" charset="-128"/>
              </a:rPr>
              <a:t>To be reviewed by 802.18, followed by approval from EC</a:t>
            </a:r>
          </a:p>
          <a:p>
            <a:pPr marL="496888" lvl="1" indent="0" eaLnBrk="1" hangingPunct="1">
              <a:buSzPct val="99000"/>
              <a:buNone/>
            </a:pPr>
            <a:r>
              <a:rPr lang="en-US" altLang="ja-JP" sz="1400" dirty="0" smtClean="0">
                <a:latin typeface="Trebuchet MS" pitchFamily="34" charset="0"/>
                <a:ea typeface="ＭＳ Ｐゴシック" pitchFamily="50" charset="-128"/>
              </a:rPr>
              <a:t>3-5)</a:t>
            </a:r>
            <a:r>
              <a:rPr lang="en-US" altLang="ja-JP" sz="1400" dirty="0">
                <a:latin typeface="Trebuchet MS" pitchFamily="34" charset="0"/>
                <a:ea typeface="ＭＳ Ｐゴシック" pitchFamily="50" charset="-128"/>
              </a:rPr>
              <a:t>	</a:t>
            </a:r>
            <a:r>
              <a:rPr lang="en-US" altLang="ja-JP" sz="1400" dirty="0" smtClean="0">
                <a:latin typeface="Trebuchet MS" pitchFamily="34" charset="0"/>
                <a:ea typeface="ＭＳ Ｐゴシック" pitchFamily="50" charset="-128"/>
              </a:rPr>
              <a:t>Prepare </a:t>
            </a:r>
            <a:r>
              <a:rPr lang="en-US" altLang="ja-JP" sz="1400" dirty="0">
                <a:latin typeface="Trebuchet MS" pitchFamily="34" charset="0"/>
                <a:ea typeface="ＭＳ Ｐゴシック" pitchFamily="50" charset="-128"/>
              </a:rPr>
              <a:t>WASN contribution on M2M – </a:t>
            </a:r>
            <a:r>
              <a:rPr lang="en-US" altLang="ja-JP" sz="1400" i="1" dirty="0">
                <a:latin typeface="Trebuchet MS" pitchFamily="34" charset="0"/>
                <a:ea typeface="ＭＳ Ｐゴシック" pitchFamily="50" charset="-128"/>
              </a:rPr>
              <a:t>To be reviewed by 802.18, followed by approval from </a:t>
            </a:r>
            <a:r>
              <a:rPr lang="en-US" altLang="ja-JP" sz="1400" i="1" dirty="0" smtClean="0">
                <a:latin typeface="Trebuchet MS" pitchFamily="34" charset="0"/>
                <a:ea typeface="ＭＳ Ｐゴシック" pitchFamily="50" charset="-128"/>
              </a:rPr>
              <a:t>EC</a:t>
            </a:r>
            <a:endParaRPr lang="en-US" altLang="ja-JP" sz="1800" i="1"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liaisons,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TBD)</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4021444597"/>
              </p:ext>
            </p:extLst>
          </p:nvPr>
        </p:nvGraphicFramePr>
        <p:xfrm>
          <a:off x="0" y="1066800"/>
          <a:ext cx="9144000" cy="5786213"/>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3003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(WATO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9:00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11:30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5">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WI3-4</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WI3-5 (subject to progress in M2M TG)</a:t>
                      </a: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Join 802.18 to get approvals on WI3-4 and WI3-5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966159">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Second WATO meeting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(Agenda: L802.16-11/0026)</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C000"/>
                    </a:solidFill>
                  </a:tcPr>
                </a:tc>
                <a:tc vMerge="1">
                  <a:txBody>
                    <a:bodyPr/>
                    <a:lstStyle/>
                    <a:p>
                      <a:endParaRPr kumimoji="1" lang="ja-JP" altLang="en-US"/>
                    </a:p>
                  </a:txBody>
                  <a:tcPr/>
                </a:tc>
                <a:tc vMerge="1">
                  <a:txBody>
                    <a:bodyPr/>
                    <a:lstStyle/>
                    <a:p>
                      <a:endParaRPr kumimoji="1" lang="ja-JP" altLang="en-US"/>
                    </a:p>
                  </a:txBody>
                  <a:tcPr/>
                </a:tc>
              </a:tr>
              <a:tr h="100164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Other business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294548">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vMerge="1">
                  <a:txBody>
                    <a:bodyPr/>
                    <a:lstStyle/>
                    <a:p>
                      <a:endParaRPr kumimoji="1" lang="ja-JP" altLang="en-US"/>
                    </a:p>
                  </a:txBody>
                  <a:tcPr/>
                </a:tc>
                <a:tc vMerge="1">
                  <a:txBody>
                    <a:bodyPr/>
                    <a:lstStyle/>
                    <a:p>
                      <a:endParaRPr kumimoji="1" lang="ja-JP" altLang="en-US"/>
                    </a:p>
                  </a:txBody>
                  <a:tcPr/>
                </a:tc>
              </a:tr>
              <a:tr h="121920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(Mon –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16:00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WI3-1</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WI3-2</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WI3-3</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Work Items: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WI3-5</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238129">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L802.16-11/0026</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Motion</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
        <p:nvSpPr>
          <p:cNvPr id="4" name="Content Placeholder 2"/>
          <p:cNvSpPr txBox="1">
            <a:spLocks/>
          </p:cNvSpPr>
          <p:nvPr/>
        </p:nvSpPr>
        <p:spPr>
          <a:xfrm>
            <a:off x="457200" y="1143000"/>
            <a:ext cx="8229600" cy="4983163"/>
          </a:xfrm>
          <a:prstGeom prst="rect">
            <a:avLst/>
          </a:prstGeom>
        </p:spPr>
        <p:txBody>
          <a:bodyPr vert="horz" wrap="square" lIns="91440" tIns="45720" rIns="91440" bIns="45720" numCol="1" anchor="t" anchorCtr="0" compatLnSpc="1">
            <a:prstTxWarp prst="textNoShape">
              <a:avLst/>
            </a:prstTxWarp>
          </a:bodyPr>
          <a:lst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a:lstStyle>
          <a:p>
            <a:pPr marL="39688" indent="0" eaLnBrk="1" hangingPunct="1">
              <a:buSzPct val="99000"/>
              <a:buNone/>
            </a:pPr>
            <a:r>
              <a:rPr lang="en-US" altLang="ja-JP" sz="2800" b="1" i="1" dirty="0">
                <a:latin typeface="Trebuchet MS" pitchFamily="34" charset="0"/>
                <a:ea typeface="ＭＳ Ｐゴシック" pitchFamily="50" charset="-128"/>
              </a:rPr>
              <a:t>To authorize the ITU-R Liaison Group to draft documents regarding contributions as needed, tentatively approve them on behalf of the WG (subject to confirmation at the 802.16 Closing Plenary), submit them for 802.18 TAG review, and represent the WG with the 802.18 TAG.</a:t>
            </a:r>
          </a:p>
          <a:p>
            <a:pPr marL="39688" indent="0" eaLnBrk="1" hangingPunct="1">
              <a:buSzPct val="99000"/>
              <a:buNone/>
            </a:pPr>
            <a:endParaRPr lang="en-US" altLang="ja-JP" sz="1800" dirty="0" smtClean="0">
              <a:latin typeface="Trebuchet MS" pitchFamily="34" charset="0"/>
              <a:ea typeface="ＭＳ Ｐゴシック" pitchFamily="50" charset="-128"/>
            </a:endParaRPr>
          </a:p>
          <a:p>
            <a:pPr marL="39688" indent="0" eaLnBrk="1" hangingPunct="1">
              <a:buSzPct val="99000"/>
              <a:buNone/>
            </a:pPr>
            <a:r>
              <a:rPr lang="en-US" altLang="ja-JP" sz="1800" b="1" dirty="0" smtClean="0">
                <a:latin typeface="Trebuchet MS" pitchFamily="34" charset="0"/>
                <a:ea typeface="ＭＳ Ｐゴシック" pitchFamily="50" charset="-128"/>
              </a:rPr>
              <a:t>For</a:t>
            </a:r>
            <a:r>
              <a:rPr lang="en-US" altLang="ja-JP" sz="1800" b="1" dirty="0">
                <a:latin typeface="Trebuchet MS" pitchFamily="34" charset="0"/>
                <a:ea typeface="ＭＳ Ｐゴシック" pitchFamily="50" charset="-128"/>
              </a:rPr>
              <a:t>:        Against:       Abstain</a:t>
            </a:r>
            <a:r>
              <a:rPr lang="en-US" altLang="ja-JP" sz="1800" b="1" dirty="0" smtClean="0">
                <a:latin typeface="Trebuchet MS" pitchFamily="34" charset="0"/>
                <a:ea typeface="ＭＳ Ｐゴシック" pitchFamily="50" charset="-128"/>
              </a:rPr>
              <a:t>:</a:t>
            </a:r>
            <a:endParaRPr lang="en-US" altLang="ja-JP" sz="1800" b="1" dirty="0">
              <a:latin typeface="Trebuchet MS" pitchFamily="34" charset="0"/>
              <a:ea typeface="ＭＳ Ｐゴシック" pitchFamily="50" charset="-128"/>
            </a:endParaRPr>
          </a:p>
        </p:txBody>
      </p:sp>
    </p:spTree>
    <p:extLst>
      <p:ext uri="{BB962C8B-B14F-4D97-AF65-F5344CB8AC3E}">
        <p14:creationId xmlns:p14="http://schemas.microsoft.com/office/powerpoint/2010/main" val="297354996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30025</TotalTime>
  <Pages>0</Pages>
  <Words>493</Words>
  <Characters>0</Characters>
  <Application>Microsoft Office PowerPoint</Application>
  <PresentationFormat>On-screen Show (4:3)</PresentationFormat>
  <Lines>0</Lines>
  <Paragraphs>119</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Template - No Graphics</vt:lpstr>
      <vt:lpstr>Template</vt:lpstr>
      <vt:lpstr>PowerPoint Presentation</vt:lpstr>
      <vt:lpstr>ITU-R Liaison Group Report -  Session #74 Opening Plenary</vt:lpstr>
      <vt:lpstr>Relevant Documents from Previous Sessions</vt:lpstr>
      <vt:lpstr>Input Documents for Session #74</vt:lpstr>
      <vt:lpstr>Proposed Objectives for Session #74</vt:lpstr>
      <vt:lpstr>PowerPoint Presentation</vt:lpstr>
      <vt:lpstr>Proposed Schedule for the Week (Room: TBD)</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489</cp:revision>
  <dcterms:modified xsi:type="dcterms:W3CDTF">2011-07-18T20:37:21Z</dcterms:modified>
</cp:coreProperties>
</file>