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11"/>
  </p:notesMasterIdLst>
  <p:sldIdLst>
    <p:sldId id="256" r:id="rId3"/>
    <p:sldId id="260" r:id="rId4"/>
    <p:sldId id="257" r:id="rId5"/>
    <p:sldId id="280" r:id="rId6"/>
    <p:sldId id="282" r:id="rId7"/>
    <p:sldId id="267" r:id="rId8"/>
    <p:sldId id="266" r:id="rId9"/>
    <p:sldId id="283" r:id="rId10"/>
  </p:sldIdLst>
  <p:sldSz cx="9144000" cy="6858000" type="screen4x3"/>
  <p:notesSz cx="6858000" cy="9144000"/>
  <p:defaultTextStyle>
    <a:defPPr>
      <a:defRPr lang="en-US"/>
    </a:defPPr>
    <a:lvl1pPr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1pPr>
    <a:lvl2pPr marL="457200"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2pPr>
    <a:lvl3pPr marL="914400"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3pPr>
    <a:lvl4pPr marL="1371600"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4pPr>
    <a:lvl5pPr marL="1828800"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5pPr>
    <a:lvl6pPr marL="2286000" algn="l" defTabSz="914400" rtl="0" eaLnBrk="1" latinLnBrk="0" hangingPunct="1">
      <a:defRPr sz="2400" kern="1200">
        <a:solidFill>
          <a:srgbClr val="000000"/>
        </a:solidFill>
        <a:latin typeface="Times New Roman" pitchFamily="18" charset="0"/>
        <a:ea typeface="+mn-ea"/>
        <a:cs typeface="+mn-cs"/>
        <a:sym typeface="Times New Roman" pitchFamily="18" charset="0"/>
      </a:defRPr>
    </a:lvl6pPr>
    <a:lvl7pPr marL="2743200" algn="l" defTabSz="914400" rtl="0" eaLnBrk="1" latinLnBrk="0" hangingPunct="1">
      <a:defRPr sz="2400" kern="1200">
        <a:solidFill>
          <a:srgbClr val="000000"/>
        </a:solidFill>
        <a:latin typeface="Times New Roman" pitchFamily="18" charset="0"/>
        <a:ea typeface="+mn-ea"/>
        <a:cs typeface="+mn-cs"/>
        <a:sym typeface="Times New Roman" pitchFamily="18" charset="0"/>
      </a:defRPr>
    </a:lvl7pPr>
    <a:lvl8pPr marL="3200400" algn="l" defTabSz="914400" rtl="0" eaLnBrk="1" latinLnBrk="0" hangingPunct="1">
      <a:defRPr sz="2400" kern="1200">
        <a:solidFill>
          <a:srgbClr val="000000"/>
        </a:solidFill>
        <a:latin typeface="Times New Roman" pitchFamily="18" charset="0"/>
        <a:ea typeface="+mn-ea"/>
        <a:cs typeface="+mn-cs"/>
        <a:sym typeface="Times New Roman" pitchFamily="18" charset="0"/>
      </a:defRPr>
    </a:lvl8pPr>
    <a:lvl9pPr marL="3657600" algn="l" defTabSz="914400" rtl="0" eaLnBrk="1" latinLnBrk="0" hangingPunct="1">
      <a:defRPr sz="2400" kern="1200">
        <a:solidFill>
          <a:srgbClr val="000000"/>
        </a:solidFill>
        <a:latin typeface="Times New Roman" pitchFamily="18" charset="0"/>
        <a:ea typeface="+mn-ea"/>
        <a:cs typeface="+mn-cs"/>
        <a:sym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CBECDE"/>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826" autoAdjust="0"/>
  </p:normalViewPr>
  <p:slideViewPr>
    <p:cSldViewPr>
      <p:cViewPr varScale="1">
        <p:scale>
          <a:sx n="91" d="100"/>
          <a:sy n="91" d="100"/>
        </p:scale>
        <p:origin x="-96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ja-JP" altLang="ja-JP"/>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DCB6E729-1D16-47B3-9463-2E509DC32494}" type="datetimeFigureOut">
              <a:rPr lang="en-US" altLang="ja-JP"/>
              <a:pPr/>
              <a:t>7/19/2011</a:t>
            </a:fld>
            <a:endParaRPr lang="en-US" altLang="ja-JP"/>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ja-JP" altLang="ja-JP"/>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079D7F1E-3D6D-4D05-8CBB-5B7299D93050}" type="slidenum">
              <a:rPr lang="en-US" altLang="ja-JP"/>
              <a:pPr/>
              <a:t>‹#›</a:t>
            </a:fld>
            <a:endParaRPr lang="en-US" altLang="ja-JP"/>
          </a:p>
        </p:txBody>
      </p:sp>
    </p:spTree>
    <p:extLst>
      <p:ext uri="{BB962C8B-B14F-4D97-AF65-F5344CB8AC3E}">
        <p14:creationId xmlns:p14="http://schemas.microsoft.com/office/powerpoint/2010/main" val="36301343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ja-JP" smtClean="0"/>
          </a:p>
        </p:txBody>
      </p:sp>
      <p:sp>
        <p:nvSpPr>
          <p:cNvPr id="20484" name="Slide Number Placeholder 3"/>
          <p:cNvSpPr>
            <a:spLocks noGrp="1"/>
          </p:cNvSpPr>
          <p:nvPr>
            <p:ph type="sldNum" sz="quarter" idx="5"/>
          </p:nvPr>
        </p:nvSpPr>
        <p:spPr bwMode="auto">
          <a:noFill/>
          <a:ln>
            <a:miter lim="800000"/>
            <a:headEnd/>
            <a:tailEnd/>
          </a:ln>
        </p:spPr>
        <p:txBody>
          <a:bodyPr/>
          <a:lstStyle/>
          <a:p>
            <a:fld id="{14A37DFC-7ADD-44EC-A8AD-F94384D350E2}" type="slidenum">
              <a:rPr lang="en-US" altLang="ja-JP"/>
              <a:pPr/>
              <a:t>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sz="3600" b="1">
                <a:latin typeface="Trebuchet MS"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Trebuchet MS" pitchFamily="34" charset="0"/>
              </a:defRPr>
            </a:lvl1pPr>
            <a:lvl2pPr>
              <a:defRPr>
                <a:latin typeface="Trebuchet MS" pitchFamily="34" charset="0"/>
              </a:defRPr>
            </a:lvl2pPr>
            <a:lvl3pPr>
              <a:defRPr>
                <a:latin typeface="Trebuchet MS" pitchFamily="34" charset="0"/>
              </a:defRPr>
            </a:lvl3pPr>
            <a:lvl4pPr>
              <a:defRPr>
                <a:latin typeface="Trebuchet MS" pitchFamily="34" charset="0"/>
              </a:defRPr>
            </a:lvl4pPr>
            <a:lvl5pPr>
              <a:defRPr>
                <a:latin typeface="Trebuchet MS"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smtClean="0">
              <a:sym typeface="Times" charset="0"/>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154" r:id="rId1"/>
    <p:sldLayoutId id="2147484176" r:id="rId2"/>
    <p:sldLayoutId id="2147484155" r:id="rId3"/>
    <p:sldLayoutId id="2147484156" r:id="rId4"/>
    <p:sldLayoutId id="2147484157" r:id="rId5"/>
    <p:sldLayoutId id="2147484158" r:id="rId6"/>
    <p:sldLayoutId id="2147484159" r:id="rId7"/>
    <p:sldLayoutId id="2147484160" r:id="rId8"/>
    <p:sldLayoutId id="2147484161" r:id="rId9"/>
    <p:sldLayoutId id="2147484162" r:id="rId10"/>
    <p:sldLayoutId id="2147484163" r:id="rId11"/>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charset="0"/>
        </a:defRPr>
      </a:lvl1pPr>
      <a:lvl2pPr marL="39688" indent="-39688" algn="ctr" rtl="0" eaLnBrk="0" fontAlgn="base" hangingPunct="0">
        <a:spcBef>
          <a:spcPct val="0"/>
        </a:spcBef>
        <a:spcAft>
          <a:spcPct val="0"/>
        </a:spcAft>
        <a:defRPr sz="3200">
          <a:solidFill>
            <a:schemeClr val="tx1"/>
          </a:solidFill>
          <a:latin typeface="Times" charset="0"/>
          <a:sym typeface="Times" charset="0"/>
        </a:defRPr>
      </a:lvl2pPr>
      <a:lvl3pPr marL="39688" indent="-39688" algn="ctr" rtl="0" eaLnBrk="0" fontAlgn="base" hangingPunct="0">
        <a:spcBef>
          <a:spcPct val="0"/>
        </a:spcBef>
        <a:spcAft>
          <a:spcPct val="0"/>
        </a:spcAft>
        <a:defRPr sz="3200">
          <a:solidFill>
            <a:schemeClr val="tx1"/>
          </a:solidFill>
          <a:latin typeface="Times" charset="0"/>
          <a:sym typeface="Times" charset="0"/>
        </a:defRPr>
      </a:lvl3pPr>
      <a:lvl4pPr marL="39688" indent="-39688" algn="ctr" rtl="0" eaLnBrk="0" fontAlgn="base" hangingPunct="0">
        <a:spcBef>
          <a:spcPct val="0"/>
        </a:spcBef>
        <a:spcAft>
          <a:spcPct val="0"/>
        </a:spcAft>
        <a:defRPr sz="3200">
          <a:solidFill>
            <a:schemeClr val="tx1"/>
          </a:solidFill>
          <a:latin typeface="Times" charset="0"/>
          <a:sym typeface="Times" charset="0"/>
        </a:defRPr>
      </a:lvl4pPr>
      <a:lvl5pPr marL="39688" indent="-39688" algn="ctr" rtl="0" eaLnBrk="0" fontAlgn="base" hangingPunct="0">
        <a:spcBef>
          <a:spcPct val="0"/>
        </a:spcBef>
        <a:spcAft>
          <a:spcPct val="0"/>
        </a:spcAft>
        <a:defRPr sz="3200">
          <a:solidFill>
            <a:schemeClr val="tx1"/>
          </a:solidFill>
          <a:latin typeface="Times" charset="0"/>
          <a:sym typeface="Times"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charset="0"/>
        <a:buChar char="•"/>
        <a:defRPr sz="3200">
          <a:solidFill>
            <a:schemeClr val="tx1"/>
          </a:solidFill>
          <a:latin typeface="+mn-lt"/>
          <a:ea typeface="+mn-ea"/>
          <a:cs typeface="+mn-cs"/>
          <a:sym typeface="Times" charset="0"/>
        </a:defRPr>
      </a:lvl1pPr>
      <a:lvl2pPr marL="782638" indent="-285750" algn="l" rtl="0" eaLnBrk="0" fontAlgn="base" hangingPunct="0">
        <a:spcBef>
          <a:spcPts val="700"/>
        </a:spcBef>
        <a:spcAft>
          <a:spcPct val="0"/>
        </a:spcAft>
        <a:buSzPct val="100000"/>
        <a:buFont typeface="Times" charset="0"/>
        <a:buChar char="–"/>
        <a:defRPr sz="2800">
          <a:solidFill>
            <a:schemeClr val="tx1"/>
          </a:solidFill>
          <a:latin typeface="+mn-lt"/>
          <a:sym typeface="Times" charset="0"/>
        </a:defRPr>
      </a:lvl2pPr>
      <a:lvl3pPr marL="1125538" indent="-228600" algn="l" rtl="0" eaLnBrk="0" fontAlgn="base" hangingPunct="0">
        <a:spcBef>
          <a:spcPts val="600"/>
        </a:spcBef>
        <a:spcAft>
          <a:spcPct val="0"/>
        </a:spcAft>
        <a:buSzPct val="100000"/>
        <a:buFont typeface="Times" charset="0"/>
        <a:buChar char="•"/>
        <a:defRPr sz="2400">
          <a:solidFill>
            <a:schemeClr val="tx1"/>
          </a:solidFill>
          <a:latin typeface="+mn-lt"/>
          <a:sym typeface="Times" charset="0"/>
        </a:defRPr>
      </a:lvl3pPr>
      <a:lvl4pPr marL="14684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4pPr>
      <a:lvl5pPr marL="18113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164" r:id="rId1"/>
    <p:sldLayoutId id="2147484165" r:id="rId2"/>
    <p:sldLayoutId id="2147484166" r:id="rId3"/>
    <p:sldLayoutId id="2147484167" r:id="rId4"/>
    <p:sldLayoutId id="2147484168" r:id="rId5"/>
    <p:sldLayoutId id="2147484169" r:id="rId6"/>
    <p:sldLayoutId id="2147484170" r:id="rId7"/>
    <p:sldLayoutId id="2147484171" r:id="rId8"/>
    <p:sldLayoutId id="2147484172" r:id="rId9"/>
    <p:sldLayoutId id="2147484173" r:id="rId10"/>
    <p:sldLayoutId id="2147484174" r:id="rId11"/>
    <p:sldLayoutId id="2147484175" r:id="rId12"/>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charset="0"/>
        </a:defRPr>
      </a:lvl1pPr>
      <a:lvl2pPr marL="39688" indent="-39688" algn="ctr" rtl="0" eaLnBrk="0" fontAlgn="base" hangingPunct="0">
        <a:spcBef>
          <a:spcPct val="0"/>
        </a:spcBef>
        <a:spcAft>
          <a:spcPct val="0"/>
        </a:spcAft>
        <a:defRPr sz="3200">
          <a:solidFill>
            <a:schemeClr val="tx1"/>
          </a:solidFill>
          <a:latin typeface="Times" charset="0"/>
          <a:sym typeface="Times" charset="0"/>
        </a:defRPr>
      </a:lvl2pPr>
      <a:lvl3pPr marL="39688" indent="-39688" algn="ctr" rtl="0" eaLnBrk="0" fontAlgn="base" hangingPunct="0">
        <a:spcBef>
          <a:spcPct val="0"/>
        </a:spcBef>
        <a:spcAft>
          <a:spcPct val="0"/>
        </a:spcAft>
        <a:defRPr sz="3200">
          <a:solidFill>
            <a:schemeClr val="tx1"/>
          </a:solidFill>
          <a:latin typeface="Times" charset="0"/>
          <a:sym typeface="Times" charset="0"/>
        </a:defRPr>
      </a:lvl3pPr>
      <a:lvl4pPr marL="39688" indent="-39688" algn="ctr" rtl="0" eaLnBrk="0" fontAlgn="base" hangingPunct="0">
        <a:spcBef>
          <a:spcPct val="0"/>
        </a:spcBef>
        <a:spcAft>
          <a:spcPct val="0"/>
        </a:spcAft>
        <a:defRPr sz="3200">
          <a:solidFill>
            <a:schemeClr val="tx1"/>
          </a:solidFill>
          <a:latin typeface="Times" charset="0"/>
          <a:sym typeface="Times" charset="0"/>
        </a:defRPr>
      </a:lvl4pPr>
      <a:lvl5pPr marL="39688" indent="-39688" algn="ctr" rtl="0" eaLnBrk="0" fontAlgn="base" hangingPunct="0">
        <a:spcBef>
          <a:spcPct val="0"/>
        </a:spcBef>
        <a:spcAft>
          <a:spcPct val="0"/>
        </a:spcAft>
        <a:defRPr sz="3200">
          <a:solidFill>
            <a:schemeClr val="tx1"/>
          </a:solidFill>
          <a:latin typeface="Times" charset="0"/>
          <a:sym typeface="Times"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charset="0"/>
        <a:buChar char="•"/>
        <a:defRPr sz="3200">
          <a:solidFill>
            <a:schemeClr val="tx1"/>
          </a:solidFill>
          <a:latin typeface="+mn-lt"/>
          <a:ea typeface="+mn-ea"/>
          <a:cs typeface="+mn-cs"/>
          <a:sym typeface="Times" charset="0"/>
        </a:defRPr>
      </a:lvl1pPr>
      <a:lvl2pPr marL="782638" indent="-285750" algn="l" rtl="0" eaLnBrk="0" fontAlgn="base" hangingPunct="0">
        <a:spcBef>
          <a:spcPts val="700"/>
        </a:spcBef>
        <a:spcAft>
          <a:spcPct val="0"/>
        </a:spcAft>
        <a:buSzPct val="100000"/>
        <a:buFont typeface="Times" charset="0"/>
        <a:buChar char="–"/>
        <a:defRPr sz="2800">
          <a:solidFill>
            <a:schemeClr val="tx1"/>
          </a:solidFill>
          <a:latin typeface="+mn-lt"/>
          <a:sym typeface="Times" charset="0"/>
        </a:defRPr>
      </a:lvl2pPr>
      <a:lvl3pPr marL="1125538" indent="-228600" algn="l" rtl="0" eaLnBrk="0" fontAlgn="base" hangingPunct="0">
        <a:spcBef>
          <a:spcPts val="600"/>
        </a:spcBef>
        <a:spcAft>
          <a:spcPct val="0"/>
        </a:spcAft>
        <a:buSzPct val="100000"/>
        <a:buFont typeface="Times" charset="0"/>
        <a:buChar char="•"/>
        <a:defRPr sz="2400">
          <a:solidFill>
            <a:schemeClr val="tx1"/>
          </a:solidFill>
          <a:latin typeface="+mn-lt"/>
          <a:sym typeface="Times" charset="0"/>
        </a:defRPr>
      </a:lvl3pPr>
      <a:lvl4pPr marL="14684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4pPr>
      <a:lvl5pPr marL="18113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p:cNvSpPr>
          <p:nvPr/>
        </p:nvSpPr>
        <p:spPr bwMode="auto">
          <a:xfrm>
            <a:off x="0" y="0"/>
            <a:ext cx="9144000" cy="5410200"/>
          </a:xfrm>
          <a:prstGeom prst="rect">
            <a:avLst/>
          </a:prstGeom>
          <a:noFill/>
          <a:ln w="12700">
            <a:noFill/>
            <a:miter lim="800000"/>
            <a:headEnd/>
            <a:tailEnd/>
          </a:ln>
        </p:spPr>
        <p:txBody>
          <a:bodyPr lIns="0" tIns="0" rIns="40639" bIns="0"/>
          <a:lstStyle/>
          <a:p>
            <a:pPr marL="382588" algn="ctr"/>
            <a:r>
              <a:rPr lang="en-US" altLang="ja-JP" sz="1800" dirty="0">
                <a:solidFill>
                  <a:schemeClr val="tx1"/>
                </a:solidFill>
                <a:ea typeface="ＭＳ Ｐゴシック" pitchFamily="50" charset="-128"/>
                <a:cs typeface="Times New Roman" pitchFamily="18" charset="0"/>
              </a:rPr>
              <a:t>ITU-R Liaison Group Report - Session </a:t>
            </a:r>
            <a:r>
              <a:rPr lang="en-US" altLang="ja-JP" sz="1800" dirty="0" smtClean="0">
                <a:solidFill>
                  <a:schemeClr val="tx1"/>
                </a:solidFill>
                <a:ea typeface="ＭＳ Ｐゴシック" pitchFamily="50" charset="-128"/>
                <a:cs typeface="Times New Roman" pitchFamily="18" charset="0"/>
              </a:rPr>
              <a:t>#74 </a:t>
            </a:r>
            <a:r>
              <a:rPr lang="en-US" altLang="ja-JP" sz="1800" dirty="0">
                <a:solidFill>
                  <a:schemeClr val="tx1"/>
                </a:solidFill>
                <a:ea typeface="ＭＳ Ｐゴシック" pitchFamily="50" charset="-128"/>
                <a:cs typeface="Times New Roman" pitchFamily="18" charset="0"/>
              </a:rPr>
              <a:t>Opening Plenary</a:t>
            </a:r>
          </a:p>
          <a:p>
            <a:pPr marL="382588" algn="ctr"/>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b="1" dirty="0">
                <a:solidFill>
                  <a:schemeClr val="tx1"/>
                </a:solidFill>
                <a:latin typeface="Times" charset="0"/>
                <a:ea typeface="ＭＳ Ｐゴシック" pitchFamily="50" charset="-128"/>
                <a:cs typeface="Times" charset="0"/>
                <a:sym typeface="Times" charset="0"/>
              </a:rPr>
              <a:t>IEEE 802.16 Presentation Submission Template (Rev. 9)</a:t>
            </a:r>
            <a:r>
              <a:rPr lang="en-US" altLang="ja-JP" sz="1200" dirty="0">
                <a:solidFill>
                  <a:schemeClr val="tx1"/>
                </a:solidFill>
                <a:latin typeface="Times" charset="0"/>
                <a:ea typeface="ＭＳ Ｐゴシック" pitchFamily="50" charset="-128"/>
                <a:cs typeface="Times" charset="0"/>
                <a:sym typeface="Times" charset="0"/>
              </a:rPr>
              <a:t> </a:t>
            </a:r>
          </a:p>
          <a:p>
            <a:pPr marL="382588"/>
            <a:r>
              <a:rPr lang="en-US" altLang="ja-JP" sz="1200" dirty="0">
                <a:solidFill>
                  <a:schemeClr val="tx1"/>
                </a:solidFill>
                <a:latin typeface="Times" charset="0"/>
                <a:ea typeface="ＭＳ Ｐゴシック" pitchFamily="50" charset="-128"/>
                <a:cs typeface="Times" charset="0"/>
                <a:sym typeface="Times" charset="0"/>
              </a:rPr>
              <a:t>Document Number:</a:t>
            </a:r>
          </a:p>
          <a:p>
            <a:pPr marL="382588"/>
            <a:r>
              <a:rPr lang="en-US" altLang="ja-JP" sz="1200" dirty="0">
                <a:solidFill>
                  <a:schemeClr val="tx1"/>
                </a:solidFill>
                <a:latin typeface="Times" charset="0"/>
                <a:ea typeface="ＭＳ Ｐゴシック" pitchFamily="50" charset="-128"/>
                <a:cs typeface="Times" charset="0"/>
                <a:sym typeface="Times" charset="0"/>
              </a:rPr>
              <a:t>IEEE </a:t>
            </a:r>
            <a:r>
              <a:rPr lang="en-US" altLang="ja-JP" sz="1200" dirty="0" smtClean="0">
                <a:solidFill>
                  <a:schemeClr val="tx1"/>
                </a:solidFill>
                <a:latin typeface="Times" charset="0"/>
                <a:ea typeface="ＭＳ Ｐゴシック" pitchFamily="50" charset="-128"/>
                <a:cs typeface="Times" charset="0"/>
                <a:sym typeface="Times" charset="0"/>
              </a:rPr>
              <a:t>L802.16-11/0037</a:t>
            </a:r>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dirty="0">
                <a:solidFill>
                  <a:schemeClr val="tx1"/>
                </a:solidFill>
                <a:latin typeface="Times" charset="0"/>
                <a:ea typeface="ＭＳ Ｐゴシック" pitchFamily="50" charset="-128"/>
                <a:cs typeface="Times" charset="0"/>
                <a:sym typeface="Times" charset="0"/>
              </a:rPr>
              <a:t>Date Submitted:</a:t>
            </a:r>
          </a:p>
          <a:p>
            <a:pPr marL="382588"/>
            <a:r>
              <a:rPr lang="en-US" altLang="ja-JP" sz="1200" dirty="0" smtClean="0">
                <a:solidFill>
                  <a:schemeClr val="tx1"/>
                </a:solidFill>
                <a:latin typeface="Times" charset="0"/>
                <a:ea typeface="ＭＳ Ｐゴシック" pitchFamily="50" charset="-128"/>
                <a:cs typeface="Times" charset="0"/>
                <a:sym typeface="Times" charset="0"/>
              </a:rPr>
              <a:t>2011-07-19</a:t>
            </a:r>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dirty="0">
                <a:solidFill>
                  <a:schemeClr val="tx1"/>
                </a:solidFill>
                <a:latin typeface="Times" charset="0"/>
                <a:ea typeface="ＭＳ Ｐゴシック" pitchFamily="50" charset="-128"/>
                <a:cs typeface="Times" charset="0"/>
                <a:sym typeface="Times" charset="0"/>
              </a:rPr>
              <a:t>Source:</a:t>
            </a:r>
          </a:p>
          <a:p>
            <a:pPr marL="382588"/>
            <a:r>
              <a:rPr lang="en-US" altLang="ja-JP" sz="1200" dirty="0" smtClean="0">
                <a:solidFill>
                  <a:schemeClr val="tx1"/>
                </a:solidFill>
                <a:latin typeface="Times" charset="0"/>
                <a:ea typeface="ＭＳ Ｐゴシック" pitchFamily="50" charset="-128"/>
                <a:cs typeface="Times" charset="0"/>
                <a:sym typeface="Times" charset="0"/>
              </a:rPr>
              <a:t>Takashi Shono</a:t>
            </a:r>
            <a:r>
              <a:rPr lang="en-US" altLang="ja-JP" sz="1200" dirty="0">
                <a:solidFill>
                  <a:schemeClr val="tx1"/>
                </a:solidFill>
                <a:latin typeface="Times" charset="0"/>
                <a:ea typeface="ＭＳ Ｐゴシック" pitchFamily="50" charset="-128"/>
                <a:cs typeface="Times" charset="0"/>
                <a:sym typeface="Times" charset="0"/>
              </a:rPr>
              <a:t>			Voice:	</a:t>
            </a:r>
            <a:r>
              <a:rPr lang="en-US" altLang="ja-JP" sz="1200" dirty="0" smtClean="0">
                <a:solidFill>
                  <a:schemeClr val="tx1"/>
                </a:solidFill>
                <a:latin typeface="Times" charset="0"/>
                <a:ea typeface="ＭＳ Ｐゴシック" pitchFamily="50" charset="-128"/>
                <a:cs typeface="Times" charset="0"/>
                <a:sym typeface="Times" charset="0"/>
              </a:rPr>
              <a:t>+81 3 6268 4665</a:t>
            </a:r>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dirty="0">
                <a:solidFill>
                  <a:schemeClr val="tx1"/>
                </a:solidFill>
                <a:latin typeface="Times" charset="0"/>
                <a:ea typeface="ＭＳ Ｐゴシック" pitchFamily="50" charset="-128"/>
                <a:cs typeface="Times" charset="0"/>
                <a:sym typeface="Times" charset="0"/>
              </a:rPr>
              <a:t>Intel Corporation			E-mail:	</a:t>
            </a:r>
            <a:r>
              <a:rPr lang="en-US" altLang="ja-JP" sz="1200" dirty="0" smtClean="0">
                <a:solidFill>
                  <a:schemeClr val="tx1"/>
                </a:solidFill>
                <a:latin typeface="Times" charset="0"/>
                <a:ea typeface="ＭＳ Ｐゴシック" pitchFamily="50" charset="-128"/>
                <a:cs typeface="Times" charset="0"/>
                <a:sym typeface="Times" charset="0"/>
              </a:rPr>
              <a:t>takashi.shono@intel.com</a:t>
            </a:r>
            <a:endParaRPr lang="en-US" altLang="ja-JP" sz="1200" dirty="0">
              <a:solidFill>
                <a:schemeClr val="tx1"/>
              </a:solidFill>
              <a:latin typeface="Times" charset="0"/>
              <a:ea typeface="ＭＳ Ｐゴシック" pitchFamily="50" charset="-128"/>
              <a:cs typeface="Times" charset="0"/>
              <a:sym typeface="Times" charset="0"/>
            </a:endParaRPr>
          </a:p>
          <a:p>
            <a:pPr marL="382588"/>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dirty="0">
                <a:solidFill>
                  <a:schemeClr val="tx1"/>
                </a:solidFill>
                <a:latin typeface="Times" charset="0"/>
                <a:ea typeface="ＭＳ Ｐゴシック" pitchFamily="50" charset="-128"/>
                <a:cs typeface="Times" charset="0"/>
                <a:sym typeface="Times" charset="0"/>
              </a:rPr>
              <a:t>Venue:</a:t>
            </a:r>
          </a:p>
          <a:p>
            <a:pPr marL="382588"/>
            <a:r>
              <a:rPr lang="en-US" altLang="ja-JP" sz="1200" dirty="0">
                <a:solidFill>
                  <a:schemeClr val="tx1"/>
                </a:solidFill>
                <a:latin typeface="Times" charset="0"/>
                <a:ea typeface="ＭＳ Ｐゴシック" pitchFamily="50" charset="-128"/>
                <a:cs typeface="Times" charset="0"/>
                <a:sym typeface="Times" charset="0"/>
              </a:rPr>
              <a:t>IEEE 802.16 Session </a:t>
            </a:r>
            <a:r>
              <a:rPr lang="en-US" altLang="ja-JP" sz="1200" dirty="0" smtClean="0">
                <a:solidFill>
                  <a:schemeClr val="tx1"/>
                </a:solidFill>
                <a:latin typeface="Times" charset="0"/>
                <a:ea typeface="ＭＳ Ｐゴシック" pitchFamily="50" charset="-128"/>
                <a:cs typeface="Times" charset="0"/>
                <a:sym typeface="Times" charset="0"/>
              </a:rPr>
              <a:t>#74, </a:t>
            </a:r>
            <a:r>
              <a:rPr lang="en-US" altLang="ja-JP" sz="1200" dirty="0">
                <a:solidFill>
                  <a:schemeClr val="tx1"/>
                </a:solidFill>
                <a:latin typeface="Times" charset="0"/>
                <a:ea typeface="ＭＳ Ｐゴシック" pitchFamily="50" charset="-128"/>
                <a:cs typeface="Times" charset="0"/>
                <a:sym typeface="Times" charset="0"/>
              </a:rPr>
              <a:t>WG Opening Plenary</a:t>
            </a:r>
          </a:p>
          <a:p>
            <a:pPr marL="382588"/>
            <a:r>
              <a:rPr lang="en-US" altLang="ja-JP" sz="1200" dirty="0">
                <a:solidFill>
                  <a:schemeClr val="tx1"/>
                </a:solidFill>
                <a:latin typeface="Times" charset="0"/>
                <a:ea typeface="ＭＳ Ｐゴシック" pitchFamily="50" charset="-128"/>
                <a:cs typeface="Times" charset="0"/>
                <a:sym typeface="Times" charset="0"/>
              </a:rPr>
              <a:t>Base Contribution:</a:t>
            </a:r>
          </a:p>
          <a:p>
            <a:pPr marL="382588"/>
            <a:r>
              <a:rPr lang="en-US" altLang="ja-JP" sz="1200" dirty="0">
                <a:solidFill>
                  <a:schemeClr val="tx1"/>
                </a:solidFill>
                <a:latin typeface="Times" charset="0"/>
                <a:ea typeface="ＭＳ Ｐゴシック" pitchFamily="50" charset="-128"/>
                <a:cs typeface="Times" charset="0"/>
                <a:sym typeface="Times" charset="0"/>
              </a:rPr>
              <a:t>None.</a:t>
            </a:r>
          </a:p>
          <a:p>
            <a:pPr marL="382588"/>
            <a:r>
              <a:rPr lang="en-US" altLang="ja-JP" sz="1200" dirty="0">
                <a:solidFill>
                  <a:schemeClr val="tx1"/>
                </a:solidFill>
                <a:latin typeface="Times" charset="0"/>
                <a:ea typeface="ＭＳ Ｐゴシック" pitchFamily="50" charset="-128"/>
                <a:cs typeface="Times" charset="0"/>
                <a:sym typeface="Times" charset="0"/>
              </a:rPr>
              <a:t>Purpose:</a:t>
            </a:r>
          </a:p>
          <a:p>
            <a:pPr marL="382588"/>
            <a:r>
              <a:rPr lang="en-US" altLang="ja-JP" sz="1200" dirty="0">
                <a:solidFill>
                  <a:schemeClr val="tx1"/>
                </a:solidFill>
                <a:latin typeface="Times" charset="0"/>
                <a:ea typeface="ＭＳ Ｐゴシック" pitchFamily="50" charset="-128"/>
                <a:cs typeface="Times" charset="0"/>
                <a:sym typeface="Times" charset="0"/>
              </a:rPr>
              <a:t>ITU-R Liaison Group presentation to Opening Plenary of the WG, containing plan for the week</a:t>
            </a:r>
          </a:p>
          <a:p>
            <a:pPr marL="382588"/>
            <a:r>
              <a:rPr lang="en-US" altLang="ja-JP" sz="1200" dirty="0">
                <a:solidFill>
                  <a:schemeClr val="tx1"/>
                </a:solidFill>
                <a:latin typeface="Times" charset="0"/>
                <a:ea typeface="ＭＳ Ｐゴシック" pitchFamily="50" charset="-128"/>
                <a:cs typeface="Times" charset="0"/>
                <a:sym typeface="Times" charset="0"/>
              </a:rPr>
              <a:t>Notice:</a:t>
            </a:r>
          </a:p>
          <a:p>
            <a:pPr marL="382588"/>
            <a:r>
              <a:rPr lang="en-US" altLang="ja-JP" sz="1000" i="1" dirty="0">
                <a:solidFill>
                  <a:schemeClr val="tx1"/>
                </a:solidFill>
                <a:latin typeface="Times" charset="0"/>
                <a:ea typeface="ＭＳ Ｐゴシック" pitchFamily="50" charset="-128"/>
                <a:cs typeface="Times" charset="0"/>
                <a:sym typeface="Times" charset="0"/>
              </a:rPr>
              <a:t>This document does not represent the agreed views of the IEEE 802.16 Working Group or any of its subgroups</a:t>
            </a:r>
            <a:r>
              <a:rPr lang="en-US" altLang="ja-JP" sz="1000" dirty="0">
                <a:solidFill>
                  <a:schemeClr val="tx1"/>
                </a:solidFill>
                <a:latin typeface="Times" charset="0"/>
                <a:ea typeface="ＭＳ Ｐゴシック" pitchFamily="50" charset="-128"/>
                <a:cs typeface="Times" charset="0"/>
                <a:sym typeface="Times" charset="0"/>
              </a:rPr>
              <a:t>. It represents only the views of the participants listed in the “Source(s)” field above. It is offered as a basis for discussion. It is not binding on the contributor(s), who reserve(s) the right to add, amend or withdraw material contained herein.	</a:t>
            </a:r>
          </a:p>
          <a:p>
            <a:pPr marL="382588"/>
            <a:r>
              <a:rPr lang="en-US" altLang="ja-JP" sz="1200" dirty="0">
                <a:solidFill>
                  <a:schemeClr val="tx1"/>
                </a:solidFill>
                <a:latin typeface="Times" charset="0"/>
                <a:ea typeface="ＭＳ Ｐゴシック" pitchFamily="50" charset="-128"/>
                <a:cs typeface="Times" charset="0"/>
                <a:sym typeface="Times" charset="0"/>
              </a:rPr>
              <a:t>Release:</a:t>
            </a:r>
          </a:p>
          <a:p>
            <a:pPr marL="382588"/>
            <a:r>
              <a:rPr lang="en-US" altLang="ja-JP" sz="1000" dirty="0">
                <a:solidFill>
                  <a:schemeClr val="tx1"/>
                </a:solidFill>
                <a:latin typeface="Times" charset="0"/>
                <a:ea typeface="ＭＳ Ｐゴシック" pitchFamily="50" charset="-128"/>
                <a:cs typeface="Times" charset="0"/>
                <a:sym typeface="Times"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802.16.</a:t>
            </a:r>
            <a:r>
              <a:rPr lang="en-US" altLang="ja-JP" sz="1200" dirty="0">
                <a:solidFill>
                  <a:schemeClr val="tx1"/>
                </a:solidFill>
                <a:latin typeface="Times" charset="0"/>
                <a:ea typeface="ＭＳ Ｐゴシック" pitchFamily="50" charset="-128"/>
                <a:cs typeface="Times" charset="0"/>
                <a:sym typeface="Times" charset="0"/>
              </a:rPr>
              <a:t>	</a:t>
            </a:r>
          </a:p>
          <a:p>
            <a:pPr marL="382588"/>
            <a:r>
              <a:rPr lang="en-US" altLang="ja-JP" sz="1200" dirty="0">
                <a:solidFill>
                  <a:schemeClr val="tx1"/>
                </a:solidFill>
                <a:latin typeface="Times" charset="0"/>
                <a:ea typeface="ＭＳ Ｐゴシック" pitchFamily="50" charset="-128"/>
                <a:cs typeface="Times" charset="0"/>
                <a:sym typeface="Times" charset="0"/>
              </a:rPr>
              <a:t>Patent Policy:</a:t>
            </a:r>
          </a:p>
          <a:p>
            <a:pPr marL="382588"/>
            <a:r>
              <a:rPr lang="en-US" altLang="ja-JP" sz="1000" dirty="0">
                <a:solidFill>
                  <a:schemeClr val="tx1"/>
                </a:solidFill>
                <a:latin typeface="Times" charset="0"/>
                <a:ea typeface="ＭＳ Ｐゴシック" pitchFamily="50" charset="-128"/>
                <a:cs typeface="Times" charset="0"/>
                <a:sym typeface="Times" charset="0"/>
              </a:rPr>
              <a:t>The contributor is familiar with the IEEE-SA Patent Policy and Procedures:</a:t>
            </a:r>
          </a:p>
          <a:p>
            <a:pPr marL="382588"/>
            <a:r>
              <a:rPr lang="en-US" altLang="ja-JP" sz="1000" dirty="0">
                <a:solidFill>
                  <a:schemeClr val="tx1"/>
                </a:solidFill>
                <a:latin typeface="Times" charset="0"/>
                <a:ea typeface="ＭＳ Ｐゴシック" pitchFamily="50" charset="-128"/>
                <a:cs typeface="Times" charset="0"/>
                <a:sym typeface="Times" charset="0"/>
              </a:rPr>
              <a:t>&lt;</a:t>
            </a:r>
            <a:r>
              <a:rPr lang="en-US" altLang="ja-JP" sz="1000" u="sng" dirty="0">
                <a:solidFill>
                  <a:srgbClr val="0000FF"/>
                </a:solidFill>
                <a:latin typeface="Times" charset="0"/>
                <a:ea typeface="ＭＳ Ｐゴシック" pitchFamily="50" charset="-128"/>
                <a:cs typeface="Times" charset="0"/>
                <a:sym typeface="Times" charset="0"/>
                <a:hlinkClick r:id="rId2"/>
              </a:rPr>
              <a:t>http://standards.ieee.org/guides/bylaws/sect6-7</a:t>
            </a:r>
            <a:r>
              <a:rPr lang="en-US" altLang="ja-JP" sz="1000" u="sng" dirty="0">
                <a:solidFill>
                  <a:srgbClr val="0000FF"/>
                </a:solidFill>
                <a:latin typeface="Times" charset="0"/>
                <a:ea typeface="ＭＳ Ｐゴシック" pitchFamily="50" charset="-128"/>
                <a:cs typeface="Times" charset="0"/>
                <a:sym typeface="Times" charset="0"/>
              </a:rPr>
              <a:t>.html#6</a:t>
            </a:r>
            <a:r>
              <a:rPr lang="en-US" altLang="ja-JP" sz="1000" dirty="0">
                <a:solidFill>
                  <a:schemeClr val="tx1"/>
                </a:solidFill>
                <a:latin typeface="Times" charset="0"/>
                <a:ea typeface="ＭＳ Ｐゴシック" pitchFamily="50" charset="-128"/>
                <a:cs typeface="Times" charset="0"/>
                <a:sym typeface="Times" charset="0"/>
              </a:rPr>
              <a:t>&gt; and &lt;</a:t>
            </a:r>
            <a:r>
              <a:rPr lang="en-US" altLang="ja-JP" sz="1000" u="sng" dirty="0">
                <a:solidFill>
                  <a:srgbClr val="0000FF"/>
                </a:solidFill>
                <a:latin typeface="Times" charset="0"/>
                <a:ea typeface="ＭＳ Ｐゴシック" pitchFamily="50" charset="-128"/>
                <a:cs typeface="Times" charset="0"/>
                <a:sym typeface="Times" charset="0"/>
              </a:rPr>
              <a:t>http://standards.ieee.org/guides/</a:t>
            </a:r>
            <a:r>
              <a:rPr lang="en-US" altLang="ja-JP" sz="1000" u="sng" dirty="0">
                <a:solidFill>
                  <a:srgbClr val="0000FF"/>
                </a:solidFill>
                <a:latin typeface="Times" charset="0"/>
                <a:ea typeface="ＭＳ Ｐゴシック" pitchFamily="50" charset="-128"/>
                <a:cs typeface="Times" charset="0"/>
                <a:sym typeface="Times" charset="0"/>
                <a:hlinkClick r:id="rId2"/>
              </a:rPr>
              <a:t>o</a:t>
            </a:r>
            <a:r>
              <a:rPr lang="en-US" altLang="ja-JP" sz="1000" u="sng" dirty="0">
                <a:solidFill>
                  <a:srgbClr val="0000FF"/>
                </a:solidFill>
                <a:latin typeface="Times" charset="0"/>
                <a:ea typeface="ＭＳ Ｐゴシック" pitchFamily="50" charset="-128"/>
                <a:cs typeface="Times" charset="0"/>
                <a:sym typeface="Times" charset="0"/>
              </a:rPr>
              <a:t>p</a:t>
            </a:r>
            <a:r>
              <a:rPr lang="en-US" altLang="ja-JP" sz="1000" u="sng" dirty="0">
                <a:solidFill>
                  <a:srgbClr val="0000FF"/>
                </a:solidFill>
                <a:latin typeface="Times" charset="0"/>
                <a:ea typeface="ＭＳ Ｐゴシック" pitchFamily="50" charset="-128"/>
                <a:cs typeface="Times" charset="0"/>
                <a:sym typeface="Times" charset="0"/>
                <a:hlinkClick r:id="rId2"/>
              </a:rPr>
              <a:t>man/se</a:t>
            </a:r>
            <a:r>
              <a:rPr lang="en-US" altLang="ja-JP" sz="1000" u="sng" dirty="0">
                <a:solidFill>
                  <a:srgbClr val="0000FF"/>
                </a:solidFill>
                <a:latin typeface="Times" charset="0"/>
                <a:ea typeface="ＭＳ Ｐゴシック" pitchFamily="50" charset="-128"/>
                <a:cs typeface="Times" charset="0"/>
                <a:sym typeface="Times" charset="0"/>
              </a:rPr>
              <a:t>ct6.html#6.3</a:t>
            </a:r>
            <a:r>
              <a:rPr lang="en-US" altLang="ja-JP" sz="1000" dirty="0">
                <a:solidFill>
                  <a:schemeClr val="tx1"/>
                </a:solidFill>
                <a:latin typeface="Times" charset="0"/>
                <a:ea typeface="ＭＳ Ｐゴシック" pitchFamily="50" charset="-128"/>
                <a:cs typeface="Times" charset="0"/>
                <a:sym typeface="Times" charset="0"/>
              </a:rPr>
              <a:t>&gt;</a:t>
            </a:r>
            <a:r>
              <a:rPr lang="en-US" altLang="ja-JP" sz="1000" dirty="0">
                <a:solidFill>
                  <a:schemeClr val="tx1"/>
                </a:solidFill>
                <a:latin typeface="Times" charset="0"/>
                <a:ea typeface="ＭＳ Ｐゴシック" pitchFamily="50" charset="-128"/>
                <a:cs typeface="Times" charset="0"/>
                <a:sym typeface="Times" charset="0"/>
                <a:hlinkClick r:id="rId3"/>
              </a:rPr>
              <a:t>.</a:t>
            </a:r>
          </a:p>
          <a:p>
            <a:pPr marL="382588"/>
            <a:r>
              <a:rPr lang="en-US" altLang="ja-JP" sz="1000" dirty="0">
                <a:solidFill>
                  <a:schemeClr val="tx1"/>
                </a:solidFill>
                <a:latin typeface="Times" charset="0"/>
                <a:ea typeface="ＭＳ Ｐゴシック" pitchFamily="50" charset="-128"/>
                <a:cs typeface="Times" charset="0"/>
                <a:sym typeface="Times" charset="0"/>
                <a:hlinkClick r:id="rId3"/>
              </a:rPr>
              <a:t>Further information is located at &lt;</a:t>
            </a:r>
            <a:r>
              <a:rPr lang="en-US" altLang="ja-JP" sz="1000" u="sng" dirty="0">
                <a:solidFill>
                  <a:srgbClr val="0000FF"/>
                </a:solidFill>
                <a:latin typeface="Times" charset="0"/>
                <a:ea typeface="ＭＳ Ｐゴシック" pitchFamily="50" charset="-128"/>
                <a:cs typeface="Times" charset="0"/>
                <a:sym typeface="Times" charset="0"/>
                <a:hlinkClick r:id="rId3"/>
              </a:rPr>
              <a:t>ht</a:t>
            </a:r>
            <a:r>
              <a:rPr lang="en-US" altLang="ja-JP" sz="1000" u="sng" dirty="0">
                <a:solidFill>
                  <a:srgbClr val="0000FF"/>
                </a:solidFill>
                <a:latin typeface="Times" charset="0"/>
                <a:ea typeface="ＭＳ Ｐゴシック" pitchFamily="50" charset="-128"/>
                <a:cs typeface="Times" charset="0"/>
                <a:sym typeface="Times" charset="0"/>
              </a:rPr>
              <a:t>tp://standards.ieee.org/board/pat/pat-m</a:t>
            </a:r>
            <a:r>
              <a:rPr lang="en-US" altLang="ja-JP" sz="1000" u="sng" dirty="0">
                <a:solidFill>
                  <a:srgbClr val="0000FF"/>
                </a:solidFill>
                <a:latin typeface="Times" charset="0"/>
                <a:ea typeface="ＭＳ Ｐゴシック" pitchFamily="50" charset="-128"/>
                <a:cs typeface="Times" charset="0"/>
                <a:sym typeface="Times" charset="0"/>
                <a:hlinkClick r:id="rId3"/>
              </a:rPr>
              <a:t>ateri</a:t>
            </a:r>
            <a:r>
              <a:rPr lang="en-US" altLang="ja-JP" sz="1000" u="sng" dirty="0">
                <a:solidFill>
                  <a:srgbClr val="0000FF"/>
                </a:solidFill>
                <a:latin typeface="Times" charset="0"/>
                <a:ea typeface="ＭＳ Ｐゴシック" pitchFamily="50" charset="-128"/>
                <a:cs typeface="Times" charset="0"/>
                <a:sym typeface="Times" charset="0"/>
              </a:rPr>
              <a:t>al.ht</a:t>
            </a:r>
            <a:r>
              <a:rPr lang="en-US" altLang="ja-JP" sz="1000" u="sng" dirty="0">
                <a:solidFill>
                  <a:srgbClr val="0000FF"/>
                </a:solidFill>
                <a:latin typeface="Times" charset="0"/>
                <a:ea typeface="ＭＳ Ｐゴシック" pitchFamily="50" charset="-128"/>
                <a:cs typeface="Times" charset="0"/>
                <a:sym typeface="Times" charset="0"/>
                <a:hlinkClick r:id="rId3"/>
              </a:rPr>
              <a:t>ml</a:t>
            </a:r>
            <a:r>
              <a:rPr lang="en-US" altLang="ja-JP" sz="1000" dirty="0">
                <a:solidFill>
                  <a:schemeClr val="tx1"/>
                </a:solidFill>
                <a:latin typeface="Times" charset="0"/>
                <a:ea typeface="ＭＳ Ｐゴシック" pitchFamily="50" charset="-128"/>
                <a:cs typeface="Times" charset="0"/>
                <a:sym typeface="Times" charset="0"/>
                <a:hlinkClick r:id="rId3"/>
              </a:rPr>
              <a:t>&gt; and &lt;</a:t>
            </a:r>
            <a:r>
              <a:rPr lang="en-US" altLang="ja-JP" sz="1000" u="sng" dirty="0">
                <a:solidFill>
                  <a:srgbClr val="0000FF"/>
                </a:solidFill>
                <a:latin typeface="Times" charset="0"/>
                <a:ea typeface="ＭＳ Ｐゴシック" pitchFamily="50" charset="-128"/>
                <a:cs typeface="Times" charset="0"/>
                <a:sym typeface="Times" charset="0"/>
              </a:rPr>
              <a:t>http://standards.ieee.org/board/pat </a:t>
            </a:r>
            <a:r>
              <a:rPr lang="en-US" altLang="ja-JP" sz="1000" dirty="0">
                <a:solidFill>
                  <a:schemeClr val="tx1"/>
                </a:solidFill>
                <a:latin typeface="Times" charset="0"/>
                <a:ea typeface="ＭＳ Ｐゴシック" pitchFamily="50" charset="-128"/>
                <a:cs typeface="Times" charset="0"/>
                <a:sym typeface="Times" charset="0"/>
              </a:rPr>
              <a:t>&gt;.</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bwMode="auto">
          <a:xfrm>
            <a:off x="457200" y="223838"/>
            <a:ext cx="8229600" cy="12827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sz="3600" b="1" dirty="0" smtClean="0">
                <a:latin typeface="Trebuchet MS" pitchFamily="34" charset="0"/>
                <a:ea typeface="ＭＳ Ｐゴシック" pitchFamily="50" charset="-128"/>
                <a:cs typeface="Arial" pitchFamily="34" charset="0"/>
                <a:sym typeface="Arial" pitchFamily="34" charset="0"/>
              </a:rPr>
              <a:t>ITU-R Liaison Group Report - </a:t>
            </a:r>
            <a:r>
              <a:rPr lang="en-US" altLang="ja-JP" sz="3600" b="1" dirty="0" smtClean="0">
                <a:latin typeface="Trebuchet MS" pitchFamily="34" charset="0"/>
                <a:ea typeface="ＭＳ Ｐゴシック" pitchFamily="50" charset="-128"/>
                <a:sym typeface="Arial" pitchFamily="34" charset="0"/>
              </a:rPr>
              <a:t/>
            </a:r>
            <a:br>
              <a:rPr lang="en-US" altLang="ja-JP" sz="3600" b="1" dirty="0" smtClean="0">
                <a:latin typeface="Trebuchet MS" pitchFamily="34" charset="0"/>
                <a:ea typeface="ＭＳ Ｐゴシック" pitchFamily="50" charset="-128"/>
                <a:sym typeface="Arial" pitchFamily="34" charset="0"/>
              </a:rPr>
            </a:br>
            <a:r>
              <a:rPr lang="en-US" altLang="ja-JP" sz="3600" b="1" dirty="0" smtClean="0">
                <a:latin typeface="Trebuchet MS" pitchFamily="34" charset="0"/>
                <a:ea typeface="ＭＳ Ｐゴシック" pitchFamily="50" charset="-128"/>
                <a:cs typeface="Arial" pitchFamily="34" charset="0"/>
                <a:sym typeface="Arial" pitchFamily="34" charset="0"/>
              </a:rPr>
              <a:t>Session #74 Opening Plenary</a:t>
            </a:r>
            <a:endParaRPr lang="en-US" altLang="ja-JP" sz="3600" b="1" dirty="0" smtClean="0">
              <a:latin typeface="Trebuchet MS" pitchFamily="34" charset="0"/>
              <a:ea typeface="ＭＳ Ｐゴシック" pitchFamily="50" charset="-128"/>
              <a:sym typeface="Arial" pitchFamily="34" charset="0"/>
            </a:endParaRPr>
          </a:p>
        </p:txBody>
      </p:sp>
      <p:sp>
        <p:nvSpPr>
          <p:cNvPr id="3075" name="Rectangle 2"/>
          <p:cNvSpPr>
            <a:spLocks noGrp="1" noChangeArrowheads="1"/>
          </p:cNvSpPr>
          <p:nvPr>
            <p:ph type="body" idx="1"/>
          </p:nvPr>
        </p:nvSpPr>
        <p:spPr bwMode="auto">
          <a:xfrm>
            <a:off x="457200" y="1257300"/>
            <a:ext cx="8229600" cy="5257800"/>
          </a:xfrm>
          <a:noFill/>
          <a:ln w="12700">
            <a:miter lim="800000"/>
            <a:headEnd/>
            <a:tailEnd/>
          </a:ln>
        </p:spPr>
        <p:txBody>
          <a:bodyPr vert="horz" wrap="square" lIns="91440" tIns="45720" rIns="40639" bIns="45720" numCol="1" anchor="t" anchorCtr="0" compatLnSpc="1">
            <a:prstTxWarp prst="textNoShape">
              <a:avLst/>
            </a:prstTxWarp>
          </a:bodyPr>
          <a:lstStyle/>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cs typeface="Arial" pitchFamily="34" charset="0"/>
              <a:sym typeface="Arial" pitchFamily="34" charset="0"/>
            </a:endParaRPr>
          </a:p>
          <a:p>
            <a:pPr marL="0" lvl="1" indent="0" algn="ctr" eaLnBrk="1" hangingPunct="1">
              <a:lnSpc>
                <a:spcPct val="90000"/>
              </a:lnSpc>
              <a:buFont typeface="Times" charset="0"/>
              <a:buNone/>
            </a:pPr>
            <a:r>
              <a:rPr lang="en-US" altLang="ja-JP" dirty="0" smtClean="0">
                <a:latin typeface="Trebuchet MS" pitchFamily="34" charset="0"/>
                <a:ea typeface="ＭＳ Ｐゴシック" pitchFamily="50" charset="-128"/>
                <a:cs typeface="Arial" pitchFamily="34" charset="0"/>
                <a:sym typeface="Arial" pitchFamily="34" charset="0"/>
              </a:rPr>
              <a:t>Takashi Shono</a:t>
            </a: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sz="2400" dirty="0" smtClean="0">
                <a:latin typeface="Trebuchet MS" pitchFamily="34" charset="0"/>
                <a:ea typeface="ＭＳ Ｐゴシック" pitchFamily="50" charset="-128"/>
                <a:cs typeface="Arial" pitchFamily="34" charset="0"/>
                <a:sym typeface="Arial" pitchFamily="34" charset="0"/>
              </a:rPr>
              <a:t>Chair, 802.16 ITU-R Liaison Group</a:t>
            </a:r>
            <a:endParaRPr lang="en-US" altLang="ja-JP" sz="2400"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dirty="0" smtClean="0">
                <a:latin typeface="Trebuchet MS" pitchFamily="34" charset="0"/>
                <a:ea typeface="ＭＳ Ｐゴシック" pitchFamily="50" charset="-128"/>
                <a:cs typeface="Arial" pitchFamily="34" charset="0"/>
                <a:sym typeface="Arial" pitchFamily="34" charset="0"/>
              </a:rPr>
              <a:t>IEEE 802.16 WG Session #74</a:t>
            </a: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dirty="0" smtClean="0">
                <a:latin typeface="Trebuchet MS" pitchFamily="34" charset="0"/>
                <a:ea typeface="ＭＳ Ｐゴシック" pitchFamily="50" charset="-128"/>
                <a:cs typeface="Arial" pitchFamily="34" charset="0"/>
                <a:sym typeface="Arial" pitchFamily="34" charset="0"/>
              </a:rPr>
              <a:t>San Francisco, USA, 18-21 July 2011</a:t>
            </a: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i="1" dirty="0" smtClean="0">
              <a:latin typeface="Trebuchet MS" pitchFamily="34" charset="0"/>
              <a:ea typeface="ＭＳ Ｐゴシック" pitchFamily="50" charset="-128"/>
              <a:sym typeface="Arial"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Relevant Documents from Previous Sessions</a:t>
            </a:r>
            <a:endParaRPr lang="en-US" altLang="ja-JP" b="1" u="sng" dirty="0" smtClean="0">
              <a:latin typeface="Trebuchet MS" pitchFamily="34" charset="0"/>
              <a:ea typeface="ＭＳ Ｐゴシック" pitchFamily="50" charset="-128"/>
            </a:endParaRPr>
          </a:p>
        </p:txBody>
      </p:sp>
      <p:sp>
        <p:nvSpPr>
          <p:cNvPr id="4099" name="Rectangle 2"/>
          <p:cNvSpPr>
            <a:spLocks noGrp="1" noChangeArrowheads="1"/>
          </p:cNvSpPr>
          <p:nvPr>
            <p:ph type="body" idx="1"/>
          </p:nvPr>
        </p:nvSpPr>
        <p:spPr bwMode="auto">
          <a:xfrm>
            <a:off x="457200" y="1371600"/>
            <a:ext cx="8229600" cy="5257800"/>
          </a:xfrm>
          <a:noFill/>
          <a:ln w="12700">
            <a:miter lim="800000"/>
            <a:headEnd/>
            <a:tailEnd/>
          </a:ln>
        </p:spPr>
        <p:txBody>
          <a:bodyPr vert="horz" wrap="square" lIns="91440" tIns="45720" rIns="40639" bIns="45720" numCol="1" anchor="t" anchorCtr="0" compatLnSpc="1">
            <a:prstTxWarp prst="textNoShape">
              <a:avLst/>
            </a:prstTxWarp>
          </a:bodyPr>
          <a:lstStyle/>
          <a:p>
            <a:pPr marL="342900" eaLnBrk="1" hangingPunct="1">
              <a:lnSpc>
                <a:spcPct val="80000"/>
              </a:lnSpc>
              <a:buSzPct val="125000"/>
            </a:pPr>
            <a:r>
              <a:rPr lang="en-US" altLang="ja-JP" sz="2400" b="1" dirty="0" smtClean="0">
                <a:latin typeface="Trebuchet MS" pitchFamily="34" charset="0"/>
                <a:ea typeface="ＭＳ Ｐゴシック" pitchFamily="50" charset="-128"/>
              </a:rPr>
              <a:t>IEEE L802.16-11/0026</a:t>
            </a:r>
          </a:p>
          <a:p>
            <a:pPr marL="0" lvl="1" indent="0" eaLnBrk="1" hangingPunct="1">
              <a:lnSpc>
                <a:spcPct val="80000"/>
              </a:lnSpc>
              <a:buFont typeface="Times" charset="0"/>
              <a:buNone/>
            </a:pPr>
            <a:r>
              <a:rPr lang="en-US" altLang="ja-JP" sz="2000" i="1" dirty="0" smtClean="0">
                <a:latin typeface="Trebuchet MS" pitchFamily="34" charset="0"/>
                <a:ea typeface="ＭＳ Ｐゴシック" pitchFamily="50" charset="-128"/>
              </a:rPr>
              <a:t>IEEE 802.16 ITU-R Liaison Group </a:t>
            </a:r>
            <a:r>
              <a:rPr lang="en-US" altLang="ja-JP" sz="2000" i="1" dirty="0" err="1" smtClean="0">
                <a:latin typeface="Trebuchet MS" pitchFamily="34" charset="0"/>
                <a:ea typeface="ＭＳ Ｐゴシック" pitchFamily="50" charset="-128"/>
              </a:rPr>
              <a:t>Workplan</a:t>
            </a:r>
            <a:r>
              <a:rPr lang="en-US" altLang="ja-JP" sz="2000" i="1" dirty="0" smtClean="0">
                <a:latin typeface="Trebuchet MS" pitchFamily="34" charset="0"/>
                <a:ea typeface="ＭＳ Ｐゴシック" pitchFamily="50" charset="-128"/>
              </a:rPr>
              <a:t> </a:t>
            </a:r>
          </a:p>
          <a:p>
            <a:pPr marL="342900" eaLnBrk="1" hangingPunct="1">
              <a:lnSpc>
                <a:spcPct val="80000"/>
              </a:lnSpc>
              <a:buSzPct val="125000"/>
            </a:pPr>
            <a:r>
              <a:rPr lang="en-US" altLang="ja-JP" sz="2400" b="1" dirty="0" smtClean="0">
                <a:latin typeface="Trebuchet MS" pitchFamily="34" charset="0"/>
                <a:ea typeface="ＭＳ Ｐゴシック" pitchFamily="50" charset="-128"/>
              </a:rPr>
              <a:t>IEEE L802.16-11/0029r1</a:t>
            </a:r>
          </a:p>
          <a:p>
            <a:pPr marL="0" lvl="1" indent="0" eaLnBrk="1" hangingPunct="1">
              <a:lnSpc>
                <a:spcPct val="80000"/>
              </a:lnSpc>
              <a:buFont typeface="Times" charset="0"/>
              <a:buNone/>
            </a:pPr>
            <a:r>
              <a:rPr lang="en-US" altLang="ja-JP" sz="2000" i="1" dirty="0" smtClean="0">
                <a:latin typeface="Trebuchet MS" pitchFamily="34" charset="0"/>
                <a:ea typeface="ＭＳ Ｐゴシック" pitchFamily="50" charset="-128"/>
              </a:rPr>
              <a:t>ITU-R Liaison Group Report to Closing Plenary of Session #73</a:t>
            </a:r>
          </a:p>
          <a:p>
            <a:pPr marL="0" lvl="1" indent="0" eaLnBrk="1" hangingPunct="1">
              <a:lnSpc>
                <a:spcPct val="80000"/>
              </a:lnSpc>
              <a:buFont typeface="Times" charset="0"/>
              <a:buNone/>
            </a:pPr>
            <a:endParaRPr lang="en-US" altLang="ja-JP" sz="2000" i="1" dirty="0" smtClean="0">
              <a:latin typeface="Trebuchet MS" pitchFamily="34" charset="0"/>
              <a:ea typeface="ＭＳ Ｐゴシック" pitchFamily="50" charset="-128"/>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Input Documents for Session #74</a:t>
            </a:r>
          </a:p>
        </p:txBody>
      </p:sp>
      <p:sp>
        <p:nvSpPr>
          <p:cNvPr id="4099" name="Rectangle 2"/>
          <p:cNvSpPr>
            <a:spLocks noGrp="1" noChangeArrowheads="1"/>
          </p:cNvSpPr>
          <p:nvPr>
            <p:ph type="body" idx="1"/>
          </p:nvPr>
        </p:nvSpPr>
        <p:spPr bwMode="auto">
          <a:xfrm>
            <a:off x="457200" y="914400"/>
            <a:ext cx="8229600" cy="5562600"/>
          </a:xfrm>
          <a:noFill/>
          <a:ln w="12700">
            <a:miter lim="800000"/>
            <a:headEnd/>
            <a:tailEnd/>
          </a:ln>
        </p:spPr>
        <p:txBody>
          <a:bodyPr vert="horz" wrap="square" lIns="91440" tIns="45720" rIns="40639" bIns="45720" numCol="1" anchor="t" anchorCtr="0" compatLnSpc="1">
            <a:prstTxWarp prst="textNoShape">
              <a:avLst/>
            </a:prstTxWarp>
          </a:bodyPr>
          <a:lstStyle/>
          <a:p>
            <a:pPr marL="342900" lvl="1" indent="-342900" eaLnBrk="1" hangingPunct="1">
              <a:spcBef>
                <a:spcPts val="800"/>
              </a:spcBef>
              <a:buSzPct val="125000"/>
              <a:buNone/>
            </a:pPr>
            <a:r>
              <a:rPr lang="en-US" altLang="ja-JP" sz="2200" b="1" u="sng" dirty="0" smtClean="0">
                <a:latin typeface="Trebuchet MS" pitchFamily="34" charset="0"/>
                <a:ea typeface="ＭＳ Ｐゴシック" pitchFamily="50" charset="-128"/>
              </a:rPr>
              <a:t>Liaisons</a:t>
            </a:r>
          </a:p>
          <a:p>
            <a:pPr marL="342900" lvl="1" indent="-342900" eaLnBrk="1" hangingPunct="1">
              <a:spcBef>
                <a:spcPts val="800"/>
              </a:spcBef>
              <a:buSzPct val="125000"/>
              <a:buNone/>
            </a:pPr>
            <a:r>
              <a:rPr lang="en-US" altLang="ja-JP" sz="1600" b="1" u="sng" dirty="0" smtClean="0">
                <a:latin typeface="Trebuchet MS" pitchFamily="34" charset="0"/>
                <a:ea typeface="ＭＳ Ｐゴシック" pitchFamily="50" charset="-128"/>
              </a:rPr>
              <a:t>On M2M</a:t>
            </a:r>
          </a:p>
          <a:p>
            <a:pPr marL="342900" eaLnBrk="1" hangingPunct="1">
              <a:buSzPct val="125000"/>
            </a:pPr>
            <a:r>
              <a:rPr lang="en-US" altLang="ja-JP" sz="1600" b="1" dirty="0" smtClean="0">
                <a:latin typeface="Trebuchet MS" pitchFamily="34" charset="0"/>
                <a:ea typeface="ＭＳ Ｐゴシック" pitchFamily="50" charset="-128"/>
              </a:rPr>
              <a:t>IEEE </a:t>
            </a:r>
            <a:r>
              <a:rPr lang="en-US" altLang="ja-JP" sz="1600" b="1" dirty="0">
                <a:latin typeface="Trebuchet MS" pitchFamily="34" charset="0"/>
                <a:ea typeface="ＭＳ Ｐゴシック" pitchFamily="50" charset="-128"/>
              </a:rPr>
              <a:t>L802.16-11/0039 </a:t>
            </a:r>
            <a:r>
              <a:rPr lang="en-US" altLang="ja-JP" sz="1600" b="1" dirty="0" smtClean="0">
                <a:latin typeface="Trebuchet MS" pitchFamily="34" charset="0"/>
                <a:ea typeface="ＭＳ Ｐゴシック" pitchFamily="50" charset="-128"/>
              </a:rPr>
              <a:t>(From ITU-R WP 5A)</a:t>
            </a:r>
          </a:p>
          <a:p>
            <a:pPr marL="0" lvl="1" indent="0" eaLnBrk="1" hangingPunct="1">
              <a:spcBef>
                <a:spcPts val="0"/>
              </a:spcBef>
              <a:buNone/>
            </a:pPr>
            <a:r>
              <a:rPr lang="en-US" altLang="ja-JP" sz="1600" i="1" dirty="0" smtClean="0">
                <a:latin typeface="Trebuchet MS" pitchFamily="34" charset="0"/>
                <a:ea typeface="ＭＳ Ｐゴシック" pitchFamily="50" charset="-128"/>
              </a:rPr>
              <a:t>Liaison </a:t>
            </a:r>
            <a:r>
              <a:rPr lang="en-US" altLang="ja-JP" sz="1600" i="1" dirty="0">
                <a:latin typeface="Trebuchet MS" pitchFamily="34" charset="0"/>
                <a:ea typeface="ＭＳ Ｐゴシック" pitchFamily="50" charset="-128"/>
              </a:rPr>
              <a:t>statement to external organizations on "Wide-area sensor and/or actuator network (WASN) </a:t>
            </a:r>
            <a:r>
              <a:rPr lang="en-US" altLang="ja-JP" sz="1600" i="1" dirty="0" smtClean="0">
                <a:latin typeface="Trebuchet MS" pitchFamily="34" charset="0"/>
                <a:ea typeface="ＭＳ Ｐゴシック" pitchFamily="50" charset="-128"/>
              </a:rPr>
              <a:t>systems“ (2011-07-15)</a:t>
            </a:r>
          </a:p>
          <a:p>
            <a:pPr marL="0" lvl="1" indent="0" eaLnBrk="1" hangingPunct="1">
              <a:spcBef>
                <a:spcPts val="800"/>
              </a:spcBef>
              <a:buSzPct val="125000"/>
              <a:buNone/>
            </a:pPr>
            <a:r>
              <a:rPr lang="en-US" altLang="ja-JP" sz="1600" b="1" u="sng" dirty="0" smtClean="0">
                <a:latin typeface="Trebuchet MS" pitchFamily="34" charset="0"/>
                <a:ea typeface="ＭＳ Ｐゴシック" pitchFamily="50" charset="-128"/>
              </a:rPr>
              <a:t>On IMT-Advanced</a:t>
            </a:r>
          </a:p>
          <a:p>
            <a:pPr marL="342900" eaLnBrk="1" hangingPunct="1">
              <a:buSzPct val="125000"/>
            </a:pPr>
            <a:r>
              <a:rPr lang="en-US" altLang="ja-JP" sz="1600" b="1" dirty="0">
                <a:latin typeface="Trebuchet MS" pitchFamily="34" charset="0"/>
                <a:ea typeface="ＭＳ Ｐゴシック" pitchFamily="50" charset="-128"/>
              </a:rPr>
              <a:t>IEEE L802.16-11/0035 (From ARIB)</a:t>
            </a:r>
          </a:p>
          <a:p>
            <a:pPr marL="0" lvl="1" indent="0" eaLnBrk="1" hangingPunct="1">
              <a:spcBef>
                <a:spcPts val="0"/>
              </a:spcBef>
              <a:buNone/>
            </a:pPr>
            <a:r>
              <a:rPr lang="en-US" altLang="ja-JP" sz="1600" i="1" dirty="0">
                <a:latin typeface="Trebuchet MS" pitchFamily="34" charset="0"/>
                <a:ea typeface="ＭＳ Ｐゴシック" pitchFamily="50" charset="-128"/>
              </a:rPr>
              <a:t>Liaison response concerning the second WATO meeting (2010-07-08) </a:t>
            </a:r>
          </a:p>
          <a:p>
            <a:pPr marL="342900" eaLnBrk="1" hangingPunct="1">
              <a:buSzPct val="125000"/>
            </a:pPr>
            <a:r>
              <a:rPr lang="en-US" altLang="ja-JP" sz="1600" b="1" dirty="0" smtClean="0">
                <a:latin typeface="Trebuchet MS" pitchFamily="34" charset="0"/>
                <a:ea typeface="ＭＳ Ｐゴシック" pitchFamily="50" charset="-128"/>
              </a:rPr>
              <a:t>IEEE L802.16-11/00xx1 </a:t>
            </a:r>
            <a:r>
              <a:rPr lang="en-US" altLang="ja-JP" sz="1600" b="1" dirty="0">
                <a:latin typeface="Trebuchet MS" pitchFamily="34" charset="0"/>
                <a:ea typeface="ＭＳ Ｐゴシック" pitchFamily="50" charset="-128"/>
              </a:rPr>
              <a:t>(From ITU-R WP 5D)</a:t>
            </a:r>
          </a:p>
          <a:p>
            <a:pPr marL="0" lvl="1" indent="0" eaLnBrk="1" hangingPunct="1">
              <a:spcBef>
                <a:spcPts val="0"/>
              </a:spcBef>
              <a:buNone/>
            </a:pPr>
            <a:r>
              <a:rPr lang="en-US" altLang="ja-JP" sz="1600" i="1" dirty="0" smtClean="0">
                <a:latin typeface="Trebuchet MS" pitchFamily="34" charset="0"/>
                <a:ea typeface="ＭＳ Ｐゴシック" pitchFamily="50" charset="-128"/>
              </a:rPr>
              <a:t>[5D/TEMP/519</a:t>
            </a:r>
            <a:r>
              <a:rPr lang="en-US" altLang="ja-JP" sz="1600" i="1" dirty="0">
                <a:latin typeface="Trebuchet MS" pitchFamily="34" charset="0"/>
                <a:ea typeface="ＭＳ Ｐゴシック" pitchFamily="50" charset="-128"/>
              </a:rPr>
              <a:t>] </a:t>
            </a:r>
            <a:r>
              <a:rPr lang="en-US" altLang="ja-JP" sz="1600" i="1" dirty="0" smtClean="0">
                <a:latin typeface="Trebuchet MS" pitchFamily="34" charset="0"/>
                <a:ea typeface="ＭＳ Ｐゴシック" pitchFamily="50" charset="-128"/>
              </a:rPr>
              <a:t>(Copied for information) Draft </a:t>
            </a:r>
            <a:r>
              <a:rPr lang="en-US" altLang="ja-JP" sz="1600" i="1" dirty="0">
                <a:latin typeface="Trebuchet MS" pitchFamily="34" charset="0"/>
                <a:ea typeface="ＭＳ Ｐゴシック" pitchFamily="50" charset="-128"/>
              </a:rPr>
              <a:t>Liaison statement to the 3GPP organizational partners on the completion of Rec. ITU-R M.[IMT.RSPEC</a:t>
            </a:r>
            <a:r>
              <a:rPr lang="en-US" altLang="ja-JP" sz="1600" i="1" dirty="0" smtClean="0">
                <a:latin typeface="Trebuchet MS" pitchFamily="34" charset="0"/>
                <a:ea typeface="ＭＳ Ｐゴシック" pitchFamily="50" charset="-128"/>
              </a:rPr>
              <a:t>]</a:t>
            </a:r>
            <a:r>
              <a:rPr lang="en-US" altLang="ja-JP" sz="1600" i="1" dirty="0">
                <a:latin typeface="Trebuchet MS" pitchFamily="34" charset="0"/>
                <a:ea typeface="ＭＳ Ｐゴシック" pitchFamily="50" charset="-128"/>
              </a:rPr>
              <a:t> (</a:t>
            </a:r>
            <a:r>
              <a:rPr lang="en-US" altLang="ja-JP" sz="1600" i="1" dirty="0" smtClean="0">
                <a:latin typeface="Trebuchet MS" pitchFamily="34" charset="0"/>
                <a:ea typeface="ＭＳ Ｐゴシック" pitchFamily="50" charset="-128"/>
              </a:rPr>
              <a:t>2011-07-14)</a:t>
            </a:r>
          </a:p>
          <a:p>
            <a:pPr marL="0" lvl="1" indent="0" eaLnBrk="1" hangingPunct="1">
              <a:spcBef>
                <a:spcPts val="800"/>
              </a:spcBef>
              <a:buSzPct val="125000"/>
              <a:buNone/>
            </a:pPr>
            <a:r>
              <a:rPr lang="en-US" altLang="ja-JP" sz="1600" b="1" u="sng" dirty="0">
                <a:latin typeface="Trebuchet MS" pitchFamily="34" charset="0"/>
                <a:ea typeface="ＭＳ Ｐゴシック" pitchFamily="50" charset="-128"/>
              </a:rPr>
              <a:t>On </a:t>
            </a:r>
            <a:r>
              <a:rPr lang="en-US" altLang="ja-JP" sz="1600" b="1" u="sng" dirty="0" smtClean="0">
                <a:latin typeface="Trebuchet MS" pitchFamily="34" charset="0"/>
                <a:ea typeface="ＭＳ Ｐゴシック" pitchFamily="50" charset="-128"/>
              </a:rPr>
              <a:t>IMT</a:t>
            </a:r>
            <a:endParaRPr lang="en-US" altLang="ja-JP" sz="1600" b="1" u="sng" dirty="0">
              <a:latin typeface="Trebuchet MS" pitchFamily="34" charset="0"/>
              <a:ea typeface="ＭＳ Ｐゴシック" pitchFamily="50" charset="-128"/>
            </a:endParaRPr>
          </a:p>
          <a:p>
            <a:pPr marL="342900" eaLnBrk="1" hangingPunct="1">
              <a:buSzPct val="125000"/>
            </a:pPr>
            <a:r>
              <a:rPr lang="en-US" altLang="ja-JP" sz="1600" b="1" dirty="0" smtClean="0">
                <a:latin typeface="Trebuchet MS" pitchFamily="34" charset="0"/>
                <a:ea typeface="ＭＳ Ｐゴシック" pitchFamily="50" charset="-128"/>
              </a:rPr>
              <a:t>IEEE L802.16-11/00xx2 </a:t>
            </a:r>
            <a:r>
              <a:rPr lang="en-US" altLang="ja-JP" sz="1600" b="1" dirty="0">
                <a:latin typeface="Trebuchet MS" pitchFamily="34" charset="0"/>
                <a:ea typeface="ＭＳ Ｐゴシック" pitchFamily="50" charset="-128"/>
              </a:rPr>
              <a:t>(From ITU-R WP 5D)</a:t>
            </a:r>
          </a:p>
          <a:p>
            <a:pPr marL="0" lvl="1" indent="0" eaLnBrk="1" hangingPunct="1">
              <a:spcBef>
                <a:spcPts val="0"/>
              </a:spcBef>
              <a:buNone/>
            </a:pPr>
            <a:r>
              <a:rPr lang="en-US" altLang="ja-JP" sz="1600" i="1" dirty="0">
                <a:latin typeface="Trebuchet MS" pitchFamily="34" charset="0"/>
                <a:ea typeface="ＭＳ Ｐゴシック" pitchFamily="50" charset="-128"/>
              </a:rPr>
              <a:t>[5D/TEMP/520] Draft liaison statement to external organizations - Revision of Recommendation ITU-R M.1224 (2011-07-14)</a:t>
            </a:r>
          </a:p>
          <a:p>
            <a:pPr marL="0" lvl="1" indent="0" eaLnBrk="1" hangingPunct="1">
              <a:spcBef>
                <a:spcPts val="0"/>
              </a:spcBef>
              <a:buNone/>
            </a:pPr>
            <a:endParaRPr lang="en-US" altLang="ja-JP" sz="1600" i="1" dirty="0">
              <a:latin typeface="Trebuchet MS" pitchFamily="34" charset="0"/>
              <a:ea typeface="ＭＳ Ｐゴシック" pitchFamily="50" charset="-128"/>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Proposed Objectives for Session #74</a:t>
            </a:r>
          </a:p>
        </p:txBody>
      </p:sp>
      <p:sp>
        <p:nvSpPr>
          <p:cNvPr id="4099" name="Rectangle 2"/>
          <p:cNvSpPr>
            <a:spLocks noGrp="1" noChangeArrowheads="1"/>
          </p:cNvSpPr>
          <p:nvPr>
            <p:ph type="body" idx="1"/>
          </p:nvPr>
        </p:nvSpPr>
        <p:spPr bwMode="auto">
          <a:xfrm>
            <a:off x="457200" y="914400"/>
            <a:ext cx="8229600" cy="5562600"/>
          </a:xfrm>
          <a:noFill/>
          <a:ln w="12700">
            <a:miter lim="800000"/>
            <a:headEnd/>
            <a:tailEnd/>
          </a:ln>
        </p:spPr>
        <p:txBody>
          <a:bodyPr vert="horz" wrap="square" lIns="91440" tIns="45720" rIns="40639" bIns="45720" numCol="1" anchor="t" anchorCtr="0" compatLnSpc="1">
            <a:prstTxWarp prst="textNoShape">
              <a:avLst/>
            </a:prstTxWarp>
          </a:bodyPr>
          <a:lstStyle/>
          <a:p>
            <a:pPr marL="342900" lvl="1" indent="-342900" eaLnBrk="1" hangingPunct="1">
              <a:spcBef>
                <a:spcPts val="800"/>
              </a:spcBef>
              <a:buSzPct val="125000"/>
              <a:buNone/>
            </a:pPr>
            <a:r>
              <a:rPr lang="en-US" altLang="ja-JP" sz="2200" b="1" u="sng" dirty="0" smtClean="0">
                <a:latin typeface="Trebuchet MS" pitchFamily="34" charset="0"/>
                <a:ea typeface="ＭＳ Ｐゴシック" pitchFamily="50" charset="-128"/>
              </a:rPr>
              <a:t>Per </a:t>
            </a:r>
            <a:r>
              <a:rPr lang="en-US" altLang="ja-JP" sz="2200" b="1" u="sng" dirty="0" err="1" smtClean="0">
                <a:latin typeface="Trebuchet MS" pitchFamily="34" charset="0"/>
                <a:ea typeface="ＭＳ Ｐゴシック" pitchFamily="50" charset="-128"/>
              </a:rPr>
              <a:t>Workplan</a:t>
            </a:r>
            <a:endParaRPr lang="en-US" altLang="ja-JP" sz="2200" b="1" u="sng" dirty="0" smtClean="0">
              <a:latin typeface="Trebuchet MS" pitchFamily="34" charset="0"/>
              <a:ea typeface="ＭＳ Ｐゴシック" pitchFamily="50" charset="-128"/>
            </a:endParaRPr>
          </a:p>
          <a:p>
            <a:pPr marL="342900" eaLnBrk="1" hangingPunct="1">
              <a:buSzPct val="125000"/>
            </a:pPr>
            <a:r>
              <a:rPr lang="en-US" altLang="ja-JP" sz="1600" b="1" dirty="0" smtClean="0">
                <a:latin typeface="Trebuchet MS" pitchFamily="34" charset="0"/>
                <a:ea typeface="ＭＳ Ｐゴシック" pitchFamily="50" charset="-128"/>
              </a:rPr>
              <a:t>Review </a:t>
            </a:r>
            <a:r>
              <a:rPr lang="en-US" altLang="ja-JP" sz="1600" b="1" dirty="0">
                <a:latin typeface="Trebuchet MS" pitchFamily="34" charset="0"/>
                <a:ea typeface="ＭＳ Ｐゴシック" pitchFamily="50" charset="-128"/>
              </a:rPr>
              <a:t>the outcome of WP </a:t>
            </a:r>
            <a:r>
              <a:rPr lang="en-US" altLang="ja-JP" sz="1600" b="1" dirty="0" smtClean="0">
                <a:latin typeface="Trebuchet MS" pitchFamily="34" charset="0"/>
                <a:ea typeface="ＭＳ Ｐゴシック" pitchFamily="50" charset="-128"/>
              </a:rPr>
              <a:t>5D #11</a:t>
            </a:r>
          </a:p>
          <a:p>
            <a:pPr marL="342900" eaLnBrk="1" hangingPunct="1">
              <a:buSzPct val="125000"/>
            </a:pPr>
            <a:r>
              <a:rPr lang="en-US" altLang="ja-JP" sz="1600" b="1" dirty="0">
                <a:latin typeface="Trebuchet MS" pitchFamily="34" charset="0"/>
                <a:ea typeface="ＭＳ Ｐゴシック" pitchFamily="50" charset="-128"/>
              </a:rPr>
              <a:t>Review the outcome of WP </a:t>
            </a:r>
            <a:r>
              <a:rPr lang="en-US" altLang="ja-JP" sz="1600" b="1" dirty="0" smtClean="0">
                <a:latin typeface="Trebuchet MS" pitchFamily="34" charset="0"/>
                <a:ea typeface="ＭＳ Ｐゴシック" pitchFamily="50" charset="-128"/>
              </a:rPr>
              <a:t>5A #7 </a:t>
            </a:r>
            <a:r>
              <a:rPr lang="en-US" altLang="ja-JP" sz="1600" b="1" dirty="0">
                <a:latin typeface="Trebuchet MS" pitchFamily="34" charset="0"/>
                <a:ea typeface="ＭＳ Ｐゴシック" pitchFamily="50" charset="-128"/>
              </a:rPr>
              <a:t>(on M2M etc</a:t>
            </a:r>
            <a:r>
              <a:rPr lang="en-US" altLang="ja-JP" sz="1600" b="1" dirty="0" smtClean="0">
                <a:latin typeface="Trebuchet MS" pitchFamily="34" charset="0"/>
                <a:ea typeface="ＭＳ Ｐゴシック" pitchFamily="50" charset="-128"/>
              </a:rPr>
              <a:t>.)</a:t>
            </a:r>
            <a:endParaRPr lang="en-US" altLang="ja-JP" sz="1600" b="1" dirty="0">
              <a:latin typeface="Trebuchet MS" pitchFamily="34" charset="0"/>
              <a:ea typeface="ＭＳ Ｐゴシック" pitchFamily="50" charset="-128"/>
            </a:endParaRPr>
          </a:p>
          <a:p>
            <a:pPr marL="342900" eaLnBrk="1" hangingPunct="1">
              <a:buSzPct val="125000"/>
            </a:pPr>
            <a:r>
              <a:rPr lang="en-US" altLang="ja-JP" sz="1600" b="1" dirty="0" smtClean="0">
                <a:latin typeface="Trebuchet MS" pitchFamily="34" charset="0"/>
                <a:ea typeface="ＭＳ Ｐゴシック" pitchFamily="50" charset="-128"/>
              </a:rPr>
              <a:t>Finalize </a:t>
            </a:r>
            <a:r>
              <a:rPr lang="en-US" altLang="ja-JP" sz="1600" b="1" dirty="0">
                <a:latin typeface="Trebuchet MS" pitchFamily="34" charset="0"/>
                <a:ea typeface="ＭＳ Ｐゴシック" pitchFamily="50" charset="-128"/>
              </a:rPr>
              <a:t>Certification C</a:t>
            </a:r>
          </a:p>
          <a:p>
            <a:pPr marL="342900" eaLnBrk="1" hangingPunct="1">
              <a:buSzPct val="125000"/>
            </a:pPr>
            <a:r>
              <a:rPr lang="en-US" altLang="ja-JP" sz="1600" b="1" dirty="0" smtClean="0">
                <a:latin typeface="Trebuchet MS" pitchFamily="34" charset="0"/>
                <a:ea typeface="ＭＳ Ｐゴシック" pitchFamily="50" charset="-128"/>
              </a:rPr>
              <a:t>Finalize M.1457-11 </a:t>
            </a:r>
            <a:r>
              <a:rPr lang="en-US" altLang="ja-JP" sz="1600" b="1" dirty="0" err="1">
                <a:latin typeface="Trebuchet MS" pitchFamily="34" charset="0"/>
                <a:ea typeface="ＭＳ Ｐゴシック" pitchFamily="50" charset="-128"/>
              </a:rPr>
              <a:t>Mmeeting</a:t>
            </a:r>
            <a:r>
              <a:rPr lang="en-US" altLang="ja-JP" sz="1600" b="1" dirty="0">
                <a:latin typeface="Trebuchet MS" pitchFamily="34" charset="0"/>
                <a:ea typeface="ＭＳ Ｐゴシック" pitchFamily="50" charset="-128"/>
              </a:rPr>
              <a:t> </a:t>
            </a:r>
            <a:r>
              <a:rPr lang="en-US" altLang="ja-JP" sz="1600" b="1" dirty="0" smtClean="0">
                <a:latin typeface="Trebuchet MS" pitchFamily="34" charset="0"/>
                <a:ea typeface="ＭＳ Ｐゴシック" pitchFamily="50" charset="-128"/>
              </a:rPr>
              <a:t>X+1 contribution (</a:t>
            </a:r>
            <a:r>
              <a:rPr lang="en-US" altLang="ja-JP" sz="1600" b="1" dirty="0">
                <a:latin typeface="Trebuchet MS" pitchFamily="34" charset="0"/>
                <a:ea typeface="ＭＳ Ｐゴシック" pitchFamily="50" charset="-128"/>
              </a:rPr>
              <a:t>incl</a:t>
            </a:r>
            <a:r>
              <a:rPr lang="en-US" altLang="ja-JP" sz="1600" b="1" dirty="0">
                <a:latin typeface="Trebuchet MS" pitchFamily="34" charset="0"/>
                <a:ea typeface="ＭＳ Ｐゴシック" pitchFamily="50" charset="-128"/>
              </a:rPr>
              <a:t>. IMT-2000 roadmap update for OFDMA TDD WMAN</a:t>
            </a:r>
            <a:r>
              <a:rPr lang="en-US" altLang="ja-JP" sz="1600" b="1" dirty="0" smtClean="0">
                <a:latin typeface="Trebuchet MS" pitchFamily="34" charset="0"/>
                <a:ea typeface="ＭＳ Ｐゴシック" pitchFamily="50" charset="-128"/>
              </a:rPr>
              <a:t>) – To be reviewed by 802.18, followed by approval from EC</a:t>
            </a:r>
          </a:p>
          <a:p>
            <a:pPr marL="342900" eaLnBrk="1" hangingPunct="1">
              <a:buSzPct val="125000"/>
            </a:pPr>
            <a:endParaRPr lang="en-US" altLang="ja-JP" sz="2400" i="1" dirty="0" smtClean="0">
              <a:latin typeface="Trebuchet MS" pitchFamily="34" charset="0"/>
              <a:ea typeface="ＭＳ Ｐゴシック" pitchFamily="50" charset="-128"/>
            </a:endParaRPr>
          </a:p>
          <a:p>
            <a:pPr marL="0" lvl="1" indent="0" eaLnBrk="1" hangingPunct="1">
              <a:buSzPct val="125000"/>
              <a:buNone/>
            </a:pPr>
            <a:r>
              <a:rPr lang="en-US" altLang="ja-JP" sz="2200" b="1" u="sng" dirty="0" smtClean="0">
                <a:latin typeface="Trebuchet MS" pitchFamily="34" charset="0"/>
                <a:ea typeface="ＭＳ Ｐゴシック" pitchFamily="50" charset="-128"/>
              </a:rPr>
              <a:t>Beyond </a:t>
            </a:r>
            <a:r>
              <a:rPr lang="en-US" altLang="ja-JP" sz="2200" b="1" u="sng" dirty="0" err="1" smtClean="0">
                <a:latin typeface="Trebuchet MS" pitchFamily="34" charset="0"/>
                <a:ea typeface="ＭＳ Ｐゴシック" pitchFamily="50" charset="-128"/>
              </a:rPr>
              <a:t>Workplan</a:t>
            </a:r>
            <a:endParaRPr lang="en-US" altLang="ja-JP" sz="2200" b="1" u="sng" dirty="0" smtClean="0">
              <a:latin typeface="Trebuchet MS" pitchFamily="34" charset="0"/>
              <a:ea typeface="ＭＳ Ｐゴシック" pitchFamily="50" charset="-128"/>
            </a:endParaRPr>
          </a:p>
          <a:p>
            <a:pPr marL="342900" eaLnBrk="1" hangingPunct="1">
              <a:buSzPct val="125000"/>
            </a:pPr>
            <a:r>
              <a:rPr lang="en-US" altLang="ja-JP" sz="1600" b="1" dirty="0" smtClean="0">
                <a:latin typeface="Trebuchet MS" pitchFamily="34" charset="0"/>
                <a:ea typeface="ＭＳ Ｐゴシック" pitchFamily="50" charset="-128"/>
              </a:rPr>
              <a:t>Prepare WASN contribution on M2M </a:t>
            </a:r>
            <a:r>
              <a:rPr lang="en-US" altLang="ja-JP" sz="1600" b="1" dirty="0">
                <a:latin typeface="Trebuchet MS" pitchFamily="34" charset="0"/>
                <a:ea typeface="ＭＳ Ｐゴシック" pitchFamily="50" charset="-128"/>
              </a:rPr>
              <a:t>– To be reviewed by 802.18, followed by approval from </a:t>
            </a:r>
            <a:r>
              <a:rPr lang="en-US" altLang="ja-JP" sz="1600" b="1" dirty="0" smtClean="0">
                <a:latin typeface="Trebuchet MS" pitchFamily="34" charset="0"/>
                <a:ea typeface="ＭＳ Ｐゴシック" pitchFamily="50" charset="-128"/>
              </a:rPr>
              <a:t>EC</a:t>
            </a:r>
          </a:p>
          <a:p>
            <a:pPr marL="342900" eaLnBrk="1" hangingPunct="1">
              <a:buSzPct val="125000"/>
            </a:pPr>
            <a:r>
              <a:rPr lang="en-US" altLang="ja-JP" sz="1600" b="1" dirty="0">
                <a:latin typeface="Trebuchet MS" pitchFamily="34" charset="0"/>
                <a:ea typeface="ＭＳ Ｐゴシック" pitchFamily="50" charset="-128"/>
              </a:rPr>
              <a:t>Review input liaison statements and prepare responses as </a:t>
            </a:r>
            <a:r>
              <a:rPr lang="en-US" altLang="ja-JP" sz="1600" b="1" dirty="0" smtClean="0">
                <a:latin typeface="Trebuchet MS" pitchFamily="34" charset="0"/>
                <a:ea typeface="ＭＳ Ｐゴシック" pitchFamily="50" charset="-128"/>
              </a:rPr>
              <a:t>appropriate</a:t>
            </a:r>
          </a:p>
          <a:p>
            <a:pPr marL="342900" eaLnBrk="1" hangingPunct="1">
              <a:buSzPct val="125000"/>
            </a:pPr>
            <a:r>
              <a:rPr lang="en-US" altLang="ja-JP" sz="1600" b="1" dirty="0" smtClean="0">
                <a:latin typeface="Trebuchet MS" pitchFamily="34" charset="0"/>
                <a:ea typeface="ＭＳ Ｐゴシック" pitchFamily="50" charset="-128"/>
              </a:rPr>
              <a:t>Update ITU-R LG </a:t>
            </a:r>
            <a:r>
              <a:rPr lang="en-US" altLang="ja-JP" sz="1600" b="1" dirty="0" err="1" smtClean="0">
                <a:latin typeface="Trebuchet MS" pitchFamily="34" charset="0"/>
                <a:ea typeface="ＭＳ Ｐゴシック" pitchFamily="50" charset="-128"/>
              </a:rPr>
              <a:t>workplan</a:t>
            </a:r>
            <a:r>
              <a:rPr lang="en-US" altLang="ja-JP" sz="1600" b="1" dirty="0" smtClean="0">
                <a:latin typeface="Trebuchet MS" pitchFamily="34" charset="0"/>
                <a:ea typeface="ＭＳ Ｐゴシック" pitchFamily="50" charset="-128"/>
              </a:rPr>
              <a:t> as appropriate</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vert="horz" wrap="square" lIns="91440" tIns="45720" rIns="91440" bIns="45720" numCol="1" anchor="t" anchorCtr="0" compatLnSpc="1">
            <a:prstTxWarp prst="textNoShape">
              <a:avLst/>
            </a:prstTxWarp>
          </a:bodyPr>
          <a:lstStyle/>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Introduction, approval of the agenda</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Review and follow </a:t>
            </a:r>
            <a:r>
              <a:rPr lang="en-US" altLang="ja-JP" sz="1800" dirty="0" err="1" smtClean="0">
                <a:latin typeface="Trebuchet MS" pitchFamily="34" charset="0"/>
                <a:ea typeface="ＭＳ Ｐゴシック" pitchFamily="50" charset="-128"/>
              </a:rPr>
              <a:t>workplan</a:t>
            </a:r>
            <a:r>
              <a:rPr lang="en-US" altLang="ja-JP" sz="1800" dirty="0" smtClean="0">
                <a:latin typeface="Trebuchet MS" pitchFamily="34" charset="0"/>
                <a:ea typeface="ＭＳ Ｐゴシック" pitchFamily="50" charset="-128"/>
              </a:rPr>
              <a:t> of L802.16-11/0026</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Work Items:</a:t>
            </a:r>
          </a:p>
          <a:p>
            <a:pPr marL="496888" lvl="1" indent="0" eaLnBrk="1" hangingPunct="1">
              <a:buSzPct val="99000"/>
              <a:buNone/>
            </a:pPr>
            <a:r>
              <a:rPr lang="en-US" altLang="ja-JP" sz="1400" dirty="0" smtClean="0">
                <a:latin typeface="Trebuchet MS" pitchFamily="34" charset="0"/>
                <a:ea typeface="ＭＳ Ｐゴシック" pitchFamily="50" charset="-128"/>
              </a:rPr>
              <a:t>3-1)	Review outcome </a:t>
            </a:r>
            <a:r>
              <a:rPr lang="en-US" altLang="ja-JP" sz="1400" dirty="0">
                <a:latin typeface="Trebuchet MS" pitchFamily="34" charset="0"/>
                <a:ea typeface="ＭＳ Ｐゴシック" pitchFamily="50" charset="-128"/>
              </a:rPr>
              <a:t>of WP 5D #</a:t>
            </a:r>
            <a:r>
              <a:rPr lang="en-US" altLang="ja-JP" sz="1400" dirty="0" smtClean="0">
                <a:latin typeface="Trebuchet MS" pitchFamily="34" charset="0"/>
                <a:ea typeface="ＭＳ Ｐゴシック" pitchFamily="50" charset="-128"/>
              </a:rPr>
              <a:t>11</a:t>
            </a:r>
          </a:p>
          <a:p>
            <a:pPr marL="496888" lvl="1" indent="0" eaLnBrk="1" hangingPunct="1">
              <a:buSzPct val="99000"/>
              <a:buNone/>
            </a:pPr>
            <a:r>
              <a:rPr lang="en-US" altLang="ja-JP" sz="1400" dirty="0" smtClean="0">
                <a:latin typeface="Trebuchet MS" pitchFamily="34" charset="0"/>
                <a:ea typeface="ＭＳ Ｐゴシック" pitchFamily="50" charset="-128"/>
              </a:rPr>
              <a:t>3-2)</a:t>
            </a:r>
            <a:r>
              <a:rPr lang="en-US" altLang="ja-JP" sz="1400" dirty="0">
                <a:latin typeface="Trebuchet MS" pitchFamily="34" charset="0"/>
                <a:ea typeface="ＭＳ Ｐゴシック" pitchFamily="50" charset="-128"/>
              </a:rPr>
              <a:t>	</a:t>
            </a:r>
            <a:r>
              <a:rPr lang="en-US" altLang="ja-JP" sz="1400" dirty="0" smtClean="0">
                <a:latin typeface="Trebuchet MS" pitchFamily="34" charset="0"/>
                <a:ea typeface="ＭＳ Ｐゴシック" pitchFamily="50" charset="-128"/>
              </a:rPr>
              <a:t>Review outcome </a:t>
            </a:r>
            <a:r>
              <a:rPr lang="en-US" altLang="ja-JP" sz="1400" dirty="0">
                <a:latin typeface="Trebuchet MS" pitchFamily="34" charset="0"/>
                <a:ea typeface="ＭＳ Ｐゴシック" pitchFamily="50" charset="-128"/>
              </a:rPr>
              <a:t>of </a:t>
            </a:r>
            <a:r>
              <a:rPr lang="en-US" altLang="ja-JP" sz="1400" dirty="0" smtClean="0">
                <a:latin typeface="Trebuchet MS" pitchFamily="34" charset="0"/>
                <a:ea typeface="ＭＳ Ｐゴシック" pitchFamily="50" charset="-128"/>
              </a:rPr>
              <a:t>WP </a:t>
            </a:r>
            <a:r>
              <a:rPr lang="en-US" altLang="ja-JP" sz="1400" dirty="0">
                <a:latin typeface="Trebuchet MS" pitchFamily="34" charset="0"/>
                <a:ea typeface="ＭＳ Ｐゴシック" pitchFamily="50" charset="-128"/>
              </a:rPr>
              <a:t>5A #</a:t>
            </a:r>
            <a:r>
              <a:rPr lang="en-US" altLang="ja-JP" sz="1400" dirty="0" smtClean="0">
                <a:latin typeface="Trebuchet MS" pitchFamily="34" charset="0"/>
                <a:ea typeface="ＭＳ Ｐゴシック" pitchFamily="50" charset="-128"/>
              </a:rPr>
              <a:t>7</a:t>
            </a:r>
            <a:endParaRPr lang="en-US" altLang="ja-JP" sz="1400" dirty="0">
              <a:latin typeface="Trebuchet MS" pitchFamily="34" charset="0"/>
              <a:ea typeface="ＭＳ Ｐゴシック" pitchFamily="50" charset="-128"/>
            </a:endParaRPr>
          </a:p>
          <a:p>
            <a:pPr marL="496888" lvl="1" indent="0" eaLnBrk="1" hangingPunct="1">
              <a:buSzPct val="99000"/>
              <a:buNone/>
            </a:pPr>
            <a:r>
              <a:rPr lang="en-US" altLang="ja-JP" sz="1400" dirty="0" smtClean="0">
                <a:latin typeface="Trebuchet MS" pitchFamily="34" charset="0"/>
                <a:ea typeface="ＭＳ Ｐゴシック" pitchFamily="50" charset="-128"/>
              </a:rPr>
              <a:t>3-3)</a:t>
            </a:r>
            <a:r>
              <a:rPr lang="en-US" altLang="ja-JP" sz="1400" dirty="0">
                <a:latin typeface="Trebuchet MS" pitchFamily="34" charset="0"/>
                <a:ea typeface="ＭＳ Ｐゴシック" pitchFamily="50" charset="-128"/>
              </a:rPr>
              <a:t>	</a:t>
            </a:r>
            <a:r>
              <a:rPr lang="en-US" altLang="ja-JP" sz="1400" dirty="0" smtClean="0">
                <a:latin typeface="Trebuchet MS" pitchFamily="34" charset="0"/>
                <a:ea typeface="ＭＳ Ｐゴシック" pitchFamily="50" charset="-128"/>
              </a:rPr>
              <a:t>Finalize </a:t>
            </a:r>
            <a:r>
              <a:rPr lang="en-US" altLang="ja-JP" sz="1400" dirty="0">
                <a:latin typeface="Trebuchet MS" pitchFamily="34" charset="0"/>
                <a:ea typeface="ＭＳ Ｐゴシック" pitchFamily="50" charset="-128"/>
              </a:rPr>
              <a:t>Certification C</a:t>
            </a:r>
          </a:p>
          <a:p>
            <a:pPr marL="496888" lvl="1" indent="0" eaLnBrk="1" hangingPunct="1">
              <a:buSzPct val="99000"/>
              <a:buNone/>
            </a:pPr>
            <a:r>
              <a:rPr lang="en-US" altLang="ja-JP" sz="1400" dirty="0" smtClean="0">
                <a:latin typeface="Trebuchet MS" pitchFamily="34" charset="0"/>
                <a:ea typeface="ＭＳ Ｐゴシック" pitchFamily="50" charset="-128"/>
              </a:rPr>
              <a:t>3-4)</a:t>
            </a:r>
            <a:r>
              <a:rPr lang="en-US" altLang="ja-JP" sz="1400" dirty="0">
                <a:latin typeface="Trebuchet MS" pitchFamily="34" charset="0"/>
                <a:ea typeface="ＭＳ Ｐゴシック" pitchFamily="50" charset="-128"/>
              </a:rPr>
              <a:t>	</a:t>
            </a:r>
            <a:r>
              <a:rPr lang="en-US" altLang="ja-JP" sz="1400" dirty="0" smtClean="0">
                <a:latin typeface="Trebuchet MS" pitchFamily="34" charset="0"/>
                <a:ea typeface="ＭＳ Ｐゴシック" pitchFamily="50" charset="-128"/>
              </a:rPr>
              <a:t>Develop and finalize M.1457-11 Meeting X+1 (</a:t>
            </a:r>
            <a:r>
              <a:rPr lang="en-US" altLang="ja-JP" sz="1400" dirty="0">
                <a:latin typeface="Trebuchet MS" pitchFamily="34" charset="0"/>
                <a:ea typeface="ＭＳ Ｐゴシック" pitchFamily="50" charset="-128"/>
              </a:rPr>
              <a:t>incl. IMT-2000 roadmap update for OFDMA TDD WMAN) – </a:t>
            </a:r>
            <a:r>
              <a:rPr lang="en-US" altLang="ja-JP" sz="1400" i="1" dirty="0">
                <a:latin typeface="Trebuchet MS" pitchFamily="34" charset="0"/>
                <a:ea typeface="ＭＳ Ｐゴシック" pitchFamily="50" charset="-128"/>
              </a:rPr>
              <a:t>To be reviewed by 802.18, followed by approval from EC</a:t>
            </a:r>
          </a:p>
          <a:p>
            <a:pPr marL="496888" lvl="1" indent="0" eaLnBrk="1" hangingPunct="1">
              <a:buSzPct val="99000"/>
              <a:buNone/>
            </a:pPr>
            <a:r>
              <a:rPr lang="en-US" altLang="ja-JP" sz="1400" dirty="0" smtClean="0">
                <a:latin typeface="Trebuchet MS" pitchFamily="34" charset="0"/>
                <a:ea typeface="ＭＳ Ｐゴシック" pitchFamily="50" charset="-128"/>
              </a:rPr>
              <a:t>3-5)</a:t>
            </a:r>
            <a:r>
              <a:rPr lang="en-US" altLang="ja-JP" sz="1400" dirty="0">
                <a:latin typeface="Trebuchet MS" pitchFamily="34" charset="0"/>
                <a:ea typeface="ＭＳ Ｐゴシック" pitchFamily="50" charset="-128"/>
              </a:rPr>
              <a:t>	</a:t>
            </a:r>
            <a:r>
              <a:rPr lang="en-US" altLang="ja-JP" sz="1400" dirty="0" smtClean="0">
                <a:latin typeface="Trebuchet MS" pitchFamily="34" charset="0"/>
                <a:ea typeface="ＭＳ Ｐゴシック" pitchFamily="50" charset="-128"/>
              </a:rPr>
              <a:t>Develop [and finalize] contribution to WP 5A on </a:t>
            </a:r>
            <a:r>
              <a:rPr lang="en-US" altLang="ja-JP" sz="1400" dirty="0">
                <a:latin typeface="Trebuchet MS" pitchFamily="34" charset="0"/>
                <a:ea typeface="ＭＳ Ｐゴシック" pitchFamily="50" charset="-128"/>
              </a:rPr>
              <a:t>M2M – </a:t>
            </a:r>
            <a:r>
              <a:rPr lang="en-US" altLang="ja-JP" sz="1400" i="1" dirty="0">
                <a:latin typeface="Trebuchet MS" pitchFamily="34" charset="0"/>
                <a:ea typeface="ＭＳ Ｐゴシック" pitchFamily="50" charset="-128"/>
              </a:rPr>
              <a:t>To be reviewed by 802.18, followed by approval from </a:t>
            </a:r>
            <a:r>
              <a:rPr lang="en-US" altLang="ja-JP" sz="1400" i="1" dirty="0" smtClean="0">
                <a:latin typeface="Trebuchet MS" pitchFamily="34" charset="0"/>
                <a:ea typeface="ＭＳ Ｐゴシック" pitchFamily="50" charset="-128"/>
              </a:rPr>
              <a:t>EC</a:t>
            </a:r>
            <a:endParaRPr lang="en-US" altLang="ja-JP" sz="1800" i="1" dirty="0" smtClean="0">
              <a:latin typeface="Trebuchet MS" pitchFamily="34" charset="0"/>
              <a:ea typeface="ＭＳ Ｐゴシック" pitchFamily="50" charset="-128"/>
            </a:endParaRP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Review liaisons, and prepare responses and any other output documents to external organizations as necessary</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Update </a:t>
            </a:r>
            <a:r>
              <a:rPr lang="en-US" altLang="ja-JP" sz="1800" dirty="0" err="1" smtClean="0">
                <a:latin typeface="Trebuchet MS" pitchFamily="34" charset="0"/>
                <a:ea typeface="ＭＳ Ｐゴシック" pitchFamily="50" charset="-128"/>
              </a:rPr>
              <a:t>workplan</a:t>
            </a:r>
            <a:endParaRPr lang="en-US" altLang="ja-JP" sz="1800" dirty="0" smtClean="0">
              <a:latin typeface="Trebuchet MS" pitchFamily="34" charset="0"/>
              <a:ea typeface="ＭＳ Ｐゴシック" pitchFamily="50" charset="-128"/>
            </a:endParaRP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Approve all outgoing documents</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Other business</a:t>
            </a:r>
          </a:p>
        </p:txBody>
      </p:sp>
      <p:sp>
        <p:nvSpPr>
          <p:cNvPr id="4" name="Rectangle 1"/>
          <p:cNvSpPr txBox="1">
            <a:spLocks noChangeArrowheads="1"/>
          </p:cNvSpPr>
          <p:nvPr/>
        </p:nvSpPr>
        <p:spPr bwMode="auto">
          <a:xfrm>
            <a:off x="457200" y="223838"/>
            <a:ext cx="8229600" cy="698500"/>
          </a:xfrm>
          <a:prstGeom prst="rect">
            <a:avLst/>
          </a:prstGeom>
          <a:noFill/>
          <a:ln w="12700">
            <a:miter lim="800000"/>
            <a:headEnd/>
            <a:tailEnd/>
          </a:ln>
        </p:spPr>
        <p:txBody>
          <a:bodyPr vert="horz" wrap="square" lIns="91440" tIns="45720" rIns="40639" bIns="45720" numCol="1" anchor="t" anchorCtr="0" compatLnSpc="1">
            <a:prstTxWarp prst="textNoShape">
              <a:avLst/>
            </a:prstTxWarp>
          </a:bodyPr>
          <a:lstStyle/>
          <a:p>
            <a:pPr marL="39688" lvl="0" algn="ctr"/>
            <a:r>
              <a:rPr lang="en-US" altLang="ja-JP" sz="3200" b="1" dirty="0" smtClean="0">
                <a:latin typeface="Trebuchet MS" pitchFamily="34" charset="0"/>
                <a:ea typeface="ＭＳ Ｐゴシック" pitchFamily="50" charset="-128"/>
              </a:rPr>
              <a:t>Proposed Agenda for the Week</a:t>
            </a:r>
            <a:endParaRPr kumimoji="0" lang="en-US" altLang="ja-JP" sz="3200" b="1" i="0" u="none" strike="noStrike" kern="0" cap="none" spc="0" normalizeH="0" baseline="0" noProof="0" dirty="0" smtClean="0">
              <a:ln>
                <a:noFill/>
              </a:ln>
              <a:solidFill>
                <a:schemeClr val="tx1"/>
              </a:solidFill>
              <a:effectLst/>
              <a:uLnTx/>
              <a:uFillTx/>
              <a:latin typeface="Trebuchet MS" pitchFamily="34" charset="0"/>
              <a:ea typeface="ＭＳ Ｐゴシック" pitchFamily="50" charset="-128"/>
              <a:cs typeface="+mj-cs"/>
              <a:sym typeface="Times"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1"/>
          <p:cNvSpPr>
            <a:spLocks noGrp="1" noChangeArrowheads="1"/>
          </p:cNvSpPr>
          <p:nvPr>
            <p:ph type="title"/>
          </p:nvPr>
        </p:nvSpPr>
        <p:spPr bwMode="auto">
          <a:xfrm>
            <a:off x="457200" y="46037"/>
            <a:ext cx="8229600" cy="868363"/>
          </a:xfrm>
          <a:noFill/>
          <a:ln>
            <a:miter lim="800000"/>
            <a:headEnd/>
            <a:tailEnd/>
          </a:ln>
        </p:spPr>
        <p:txBody>
          <a:bodyPr vert="horz" wrap="square" lIns="91440" tIns="45720" rIns="91440"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Proposed Schedule for the Week</a:t>
            </a:r>
            <a:br>
              <a:rPr lang="en-US" altLang="ja-JP" b="1" dirty="0" smtClean="0">
                <a:latin typeface="Trebuchet MS" pitchFamily="34" charset="0"/>
                <a:ea typeface="ＭＳ Ｐゴシック" pitchFamily="50" charset="-128"/>
              </a:rPr>
            </a:br>
            <a:r>
              <a:rPr lang="en-US" altLang="ja-JP" sz="2400" b="1" dirty="0" smtClean="0">
                <a:latin typeface="Trebuchet MS" pitchFamily="34" charset="0"/>
                <a:ea typeface="ＭＳ Ｐゴシック" pitchFamily="50" charset="-128"/>
              </a:rPr>
              <a:t>(Room: </a:t>
            </a:r>
            <a:r>
              <a:rPr lang="en-US" altLang="ja-JP" sz="2400" b="1" dirty="0">
                <a:latin typeface="Trebuchet MS" pitchFamily="34" charset="0"/>
                <a:ea typeface="ＭＳ Ｐゴシック" pitchFamily="50" charset="-128"/>
              </a:rPr>
              <a:t>Board Room A, Atrium)</a:t>
            </a:r>
            <a:endParaRPr lang="en-US" altLang="ja-JP" b="1" dirty="0" smtClean="0">
              <a:latin typeface="Trebuchet MS" pitchFamily="34" charset="0"/>
              <a:ea typeface="ＭＳ Ｐゴシック" pitchFamily="50" charset="-128"/>
            </a:endParaRPr>
          </a:p>
        </p:txBody>
      </p:sp>
      <p:graphicFrame>
        <p:nvGraphicFramePr>
          <p:cNvPr id="5" name="Table Placeholder 4"/>
          <p:cNvGraphicFramePr>
            <a:graphicFrameLocks noGrp="1"/>
          </p:cNvGraphicFramePr>
          <p:nvPr>
            <p:ph type="tbl" idx="1"/>
            <p:extLst>
              <p:ext uri="{D42A27DB-BD31-4B8C-83A1-F6EECF244321}">
                <p14:modId xmlns:p14="http://schemas.microsoft.com/office/powerpoint/2010/main" val="4021444597"/>
              </p:ext>
            </p:extLst>
          </p:nvPr>
        </p:nvGraphicFramePr>
        <p:xfrm>
          <a:off x="0" y="1066800"/>
          <a:ext cx="9144000" cy="5786213"/>
        </p:xfrm>
        <a:graphic>
          <a:graphicData uri="http://schemas.openxmlformats.org/drawingml/2006/table">
            <a:tbl>
              <a:tblPr/>
              <a:tblGrid>
                <a:gridCol w="762000"/>
                <a:gridCol w="1947863"/>
                <a:gridCol w="2116137"/>
                <a:gridCol w="2116138"/>
                <a:gridCol w="2201862"/>
              </a:tblGrid>
              <a:tr h="37941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ja-JP" altLang="ja-JP" sz="1800" b="1" i="0" u="none" strike="noStrike" cap="none" normalizeH="0" baseline="0" dirty="0" smtClean="0">
                        <a:ln>
                          <a:noFill/>
                        </a:ln>
                        <a:solidFill>
                          <a:srgbClr val="FFFFFF"/>
                        </a:solidFill>
                        <a:effectLst/>
                        <a:latin typeface="Trebuchet MS" pitchFamily="34" charset="0"/>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pitchFamily="50" charset="-128"/>
                          <a:sym typeface="Times New Roman" pitchFamily="18" charset="0"/>
                        </a:rPr>
                        <a:t>Monday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pitchFamily="50" charset="-128"/>
                          <a:sym typeface="Times New Roman" pitchFamily="18" charset="0"/>
                        </a:rPr>
                        <a:t>Tuesday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pitchFamily="50" charset="-128"/>
                          <a:sym typeface="Times New Roman" pitchFamily="18" charset="0"/>
                        </a:rPr>
                        <a:t>Wednesday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pitchFamily="50" charset="-128"/>
                          <a:sym typeface="Times New Roman" pitchFamily="18" charset="0"/>
                        </a:rPr>
                        <a:t>Thursday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30035">
                <a:tc row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AM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08:30</a:t>
                      </a:r>
                      <a:r>
                        <a:rPr kumimoji="0" lang="en-US" altLang="ja-JP" sz="16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 to </a:t>
                      </a:r>
                      <a:r>
                        <a:rPr kumimoji="0" lang="en-US" altLang="ja-JP" sz="16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12:00</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(WATO - </a:t>
                      </a:r>
                      <a:r>
                        <a:rPr kumimoji="0" lang="en-US" altLang="ja-JP" sz="14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9:00</a:t>
                      </a: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 to </a:t>
                      </a:r>
                      <a:r>
                        <a:rPr kumimoji="0" lang="en-US" altLang="ja-JP" sz="14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11:30</a:t>
                      </a: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rowSpan="5">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ja-JP" altLang="ja-JP" sz="1800" b="0" i="0" u="none" strike="noStrike" cap="none" normalizeH="0" baseline="0" dirty="0" smtClean="0">
                        <a:ln>
                          <a:noFill/>
                        </a:ln>
                        <a:solidFill>
                          <a:srgbClr val="000000"/>
                        </a:solidFill>
                        <a:effectLst/>
                        <a:latin typeface="Trebuchet MS" pitchFamily="34" charset="0"/>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c row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3) Work Items: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WI3-4</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WI3-5 (subject to progress in M2M TG)</a:t>
                      </a:r>
                      <a:endParaRPr kumimoji="0" lang="en-US" altLang="ja-JP" sz="1400" b="0" i="0" u="none" strike="noStrike" cap="none" normalizeH="0" baseline="0" dirty="0" smtClean="0">
                        <a:ln>
                          <a:noFill/>
                        </a:ln>
                        <a:solidFill>
                          <a:srgbClr val="FF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AM1:</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Join 802.18 to get approvals on WI3-4 and WI3-5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966159">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Second WATO meeting</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chemeClr val="tx1"/>
                          </a:solidFill>
                          <a:effectLst/>
                          <a:latin typeface="Trebuchet MS" pitchFamily="34" charset="0"/>
                          <a:ea typeface="ＭＳ Ｐゴシック" pitchFamily="50" charset="-128"/>
                          <a:sym typeface="Times" charset="0"/>
                        </a:rPr>
                        <a:t>(Agenda: L802.16-11/0026)</a:t>
                      </a: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000"/>
                    </a:solidFill>
                  </a:tcPr>
                </a:tc>
                <a:tc vMerge="1">
                  <a:txBody>
                    <a:bodyPr/>
                    <a:lstStyle/>
                    <a:p>
                      <a:endParaRPr kumimoji="1" lang="ja-JP" altLang="en-US"/>
                    </a:p>
                  </a:txBody>
                  <a:tcPr/>
                </a:tc>
                <a:tc vMerge="1">
                  <a:txBody>
                    <a:bodyPr/>
                    <a:lstStyle/>
                    <a:p>
                      <a:endParaRPr kumimoji="1" lang="ja-JP" altLang="en-US"/>
                    </a:p>
                  </a:txBody>
                  <a:tcPr/>
                </a:tc>
              </a:tr>
              <a:tr h="100164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AM2:</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6) Other business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294548">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c vMerge="1">
                  <a:txBody>
                    <a:bodyPr/>
                    <a:lstStyle/>
                    <a:p>
                      <a:endParaRPr kumimoji="1" lang="ja-JP" altLang="en-US"/>
                    </a:p>
                  </a:txBody>
                  <a:tcPr/>
                </a:tc>
                <a:tc vMerge="1">
                  <a:txBody>
                    <a:bodyPr/>
                    <a:lstStyle/>
                    <a:p>
                      <a:endParaRPr kumimoji="1" lang="ja-JP" altLang="en-US"/>
                    </a:p>
                  </a:txBody>
                  <a:tcPr/>
                </a:tc>
              </a:tr>
              <a:tr h="1219200">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PM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13:30</a:t>
                      </a:r>
                      <a:r>
                        <a:rPr kumimoji="0" lang="en-US" altLang="ja-JP" sz="16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 to </a:t>
                      </a:r>
                      <a:r>
                        <a:rPr kumimoji="0" lang="en-US" altLang="ja-JP" sz="16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18:00</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(Mon – </a:t>
                      </a:r>
                      <a:r>
                        <a:rPr kumimoji="0" lang="en-US" altLang="ja-JP" sz="14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16:00</a:t>
                      </a: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 to </a:t>
                      </a:r>
                      <a:r>
                        <a:rPr kumimoji="0" lang="en-US" altLang="ja-JP" sz="14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18:00</a:t>
                      </a: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6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F3EA"/>
                    </a:solidFill>
                  </a:tcPr>
                </a:tc>
                <a:tc vMerge="1">
                  <a:txBody>
                    <a:bodyPr/>
                    <a:lstStyle/>
                    <a:p>
                      <a:endParaRPr kumimoji="1" lang="ja-JP" altLang="en-US"/>
                    </a:p>
                  </a:txBody>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3) Work Items: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WI3-1</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WI3-2</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WI3-3</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WI3-4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3) Work Items: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WI3-5</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4) Update </a:t>
                      </a:r>
                      <a:r>
                        <a:rPr kumimoji="0" lang="en-US" altLang="ja-JP" sz="1400" b="0" i="0" u="none" strike="noStrike" cap="none" normalizeH="0" baseline="0" dirty="0" err="1" smtClean="0">
                          <a:ln>
                            <a:noFill/>
                          </a:ln>
                          <a:solidFill>
                            <a:srgbClr val="000000"/>
                          </a:solidFill>
                          <a:effectLst/>
                          <a:latin typeface="Trebuchet MS" pitchFamily="34" charset="0"/>
                          <a:ea typeface="ＭＳ Ｐゴシック" pitchFamily="50" charset="-128"/>
                          <a:sym typeface="Times New Roman" pitchFamily="18" charset="0"/>
                        </a:rPr>
                        <a:t>workplan</a:t>
                      </a: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5) Approve all outgoing documents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endParaRPr kumimoji="1" lang="ja-JP" altLang="en-US" dirty="0"/>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r>
              <a:tr h="1238129">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1) </a:t>
                      </a:r>
                      <a:r>
                        <a:rPr kumimoji="0" lang="en-US" altLang="ja-JP" sz="1400" b="0" i="0" u="none" strike="noStrike" cap="none" normalizeH="0" baseline="0" dirty="0" smtClean="0">
                          <a:ln>
                            <a:noFill/>
                          </a:ln>
                          <a:solidFill>
                            <a:schemeClr val="tx1"/>
                          </a:solidFill>
                          <a:effectLst/>
                          <a:latin typeface="Trebuchet MS" pitchFamily="34" charset="0"/>
                          <a:ea typeface="ＭＳ Ｐゴシック" pitchFamily="50" charset="-128"/>
                          <a:sym typeface="Times" charset="0"/>
                        </a:rPr>
                        <a:t>Introduction, approval of the agenda</a:t>
                      </a: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2) </a:t>
                      </a:r>
                      <a:r>
                        <a:rPr kumimoji="0" lang="en-US" altLang="ja-JP" sz="1400" b="0" i="0" u="none" strike="noStrike" cap="none" normalizeH="0" baseline="0" dirty="0" smtClean="0">
                          <a:ln>
                            <a:noFill/>
                          </a:ln>
                          <a:solidFill>
                            <a:schemeClr val="tx1"/>
                          </a:solidFill>
                          <a:effectLst/>
                          <a:latin typeface="Trebuchet MS" pitchFamily="34" charset="0"/>
                          <a:ea typeface="ＭＳ Ｐゴシック" pitchFamily="50" charset="-128"/>
                          <a:sym typeface="Times" charset="0"/>
                        </a:rPr>
                        <a:t>Review and follow </a:t>
                      </a:r>
                      <a:r>
                        <a:rPr kumimoji="0" lang="en-US" altLang="ja-JP" sz="1400" b="0" i="0" u="none" strike="noStrike" cap="none" normalizeH="0" baseline="0" dirty="0" err="1" smtClean="0">
                          <a:ln>
                            <a:noFill/>
                          </a:ln>
                          <a:solidFill>
                            <a:schemeClr val="tx1"/>
                          </a:solidFill>
                          <a:effectLst/>
                          <a:latin typeface="Trebuchet MS" pitchFamily="34" charset="0"/>
                          <a:ea typeface="ＭＳ Ｐゴシック" pitchFamily="50" charset="-128"/>
                          <a:sym typeface="Times" charset="0"/>
                        </a:rPr>
                        <a:t>workplan</a:t>
                      </a:r>
                      <a:r>
                        <a:rPr kumimoji="0" lang="en-US" altLang="ja-JP" sz="1400" b="0" i="0" u="none" strike="noStrike" cap="none" normalizeH="0" baseline="0" dirty="0" smtClean="0">
                          <a:ln>
                            <a:noFill/>
                          </a:ln>
                          <a:solidFill>
                            <a:schemeClr val="tx1"/>
                          </a:solidFill>
                          <a:effectLst/>
                          <a:latin typeface="Trebuchet MS" pitchFamily="34" charset="0"/>
                          <a:ea typeface="ＭＳ Ｐゴシック" pitchFamily="50" charset="-128"/>
                          <a:sym typeface="Times" charset="0"/>
                        </a:rPr>
                        <a:t> of L802.16-11/0026</a:t>
                      </a: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bl>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txBox="1">
            <a:spLocks noChangeArrowheads="1"/>
          </p:cNvSpPr>
          <p:nvPr/>
        </p:nvSpPr>
        <p:spPr bwMode="auto">
          <a:xfrm>
            <a:off x="457200" y="223838"/>
            <a:ext cx="8229600" cy="698500"/>
          </a:xfrm>
          <a:prstGeom prst="rect">
            <a:avLst/>
          </a:prstGeom>
          <a:noFill/>
          <a:ln w="12700">
            <a:miter lim="800000"/>
            <a:headEnd/>
            <a:tailEnd/>
          </a:ln>
        </p:spPr>
        <p:txBody>
          <a:bodyPr vert="horz" wrap="square" lIns="91440" tIns="45720" rIns="40639" bIns="45720" numCol="1" anchor="t" anchorCtr="0" compatLnSpc="1">
            <a:prstTxWarp prst="textNoShape">
              <a:avLst/>
            </a:prstTxWarp>
          </a:bodyPr>
          <a:lstStyle/>
          <a:p>
            <a:pPr marL="39688" lvl="0" algn="ctr"/>
            <a:r>
              <a:rPr lang="en-US" altLang="ja-JP" sz="3200" b="1" dirty="0" smtClean="0">
                <a:latin typeface="Trebuchet MS" pitchFamily="34" charset="0"/>
                <a:ea typeface="ＭＳ Ｐゴシック" pitchFamily="50" charset="-128"/>
              </a:rPr>
              <a:t>Motion</a:t>
            </a:r>
            <a:endParaRPr kumimoji="0" lang="en-US" altLang="ja-JP" sz="3200" b="1" i="0" u="none" strike="noStrike" kern="0" cap="none" spc="0" normalizeH="0" baseline="0" noProof="0" dirty="0" smtClean="0">
              <a:ln>
                <a:noFill/>
              </a:ln>
              <a:solidFill>
                <a:schemeClr val="tx1"/>
              </a:solidFill>
              <a:effectLst/>
              <a:uLnTx/>
              <a:uFillTx/>
              <a:latin typeface="Trebuchet MS" pitchFamily="34" charset="0"/>
              <a:ea typeface="ＭＳ Ｐゴシック" pitchFamily="50" charset="-128"/>
              <a:cs typeface="+mj-cs"/>
              <a:sym typeface="Times" charset="0"/>
            </a:endParaRPr>
          </a:p>
        </p:txBody>
      </p:sp>
      <p:sp>
        <p:nvSpPr>
          <p:cNvPr id="4" name="Content Placeholder 2"/>
          <p:cNvSpPr txBox="1">
            <a:spLocks/>
          </p:cNvSpPr>
          <p:nvPr/>
        </p:nvSpPr>
        <p:spPr>
          <a:xfrm>
            <a:off x="457200" y="1143000"/>
            <a:ext cx="8229600" cy="4983163"/>
          </a:xfrm>
          <a:prstGeom prst="rect">
            <a:avLst/>
          </a:prstGeom>
        </p:spPr>
        <p:txBody>
          <a:bodyPr vert="horz" wrap="square" lIns="91440" tIns="45720" rIns="91440" bIns="45720" numCol="1" anchor="t" anchorCtr="0" compatLnSpc="1">
            <a:prstTxWarp prst="textNoShape">
              <a:avLst/>
            </a:prstTxWarp>
          </a:bodyPr>
          <a:lstStyle>
            <a:lvl1pPr marL="382588" indent="-342900" algn="l" rtl="0" eaLnBrk="0" fontAlgn="base" hangingPunct="0">
              <a:spcBef>
                <a:spcPts val="800"/>
              </a:spcBef>
              <a:spcAft>
                <a:spcPct val="0"/>
              </a:spcAft>
              <a:buSzPct val="100000"/>
              <a:buFont typeface="Times" charset="0"/>
              <a:buChar char="•"/>
              <a:defRPr sz="3200">
                <a:solidFill>
                  <a:schemeClr val="tx1"/>
                </a:solidFill>
                <a:latin typeface="+mn-lt"/>
                <a:ea typeface="+mn-ea"/>
                <a:cs typeface="+mn-cs"/>
                <a:sym typeface="Times" charset="0"/>
              </a:defRPr>
            </a:lvl1pPr>
            <a:lvl2pPr marL="782638" indent="-285750" algn="l" rtl="0" eaLnBrk="0" fontAlgn="base" hangingPunct="0">
              <a:spcBef>
                <a:spcPts val="700"/>
              </a:spcBef>
              <a:spcAft>
                <a:spcPct val="0"/>
              </a:spcAft>
              <a:buSzPct val="100000"/>
              <a:buFont typeface="Times" charset="0"/>
              <a:buChar char="–"/>
              <a:defRPr sz="2800">
                <a:solidFill>
                  <a:schemeClr val="tx1"/>
                </a:solidFill>
                <a:latin typeface="+mn-lt"/>
                <a:sym typeface="Times" charset="0"/>
              </a:defRPr>
            </a:lvl2pPr>
            <a:lvl3pPr marL="1125538" indent="-228600" algn="l" rtl="0" eaLnBrk="0" fontAlgn="base" hangingPunct="0">
              <a:spcBef>
                <a:spcPts val="600"/>
              </a:spcBef>
              <a:spcAft>
                <a:spcPct val="0"/>
              </a:spcAft>
              <a:buSzPct val="100000"/>
              <a:buFont typeface="Times" charset="0"/>
              <a:buChar char="•"/>
              <a:defRPr sz="2400">
                <a:solidFill>
                  <a:schemeClr val="tx1"/>
                </a:solidFill>
                <a:latin typeface="+mn-lt"/>
                <a:sym typeface="Times" charset="0"/>
              </a:defRPr>
            </a:lvl3pPr>
            <a:lvl4pPr marL="14684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4pPr>
            <a:lvl5pPr marL="18113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a:lstStyle>
          <a:p>
            <a:pPr marL="39688" indent="0" eaLnBrk="1" hangingPunct="1">
              <a:buSzPct val="99000"/>
              <a:buNone/>
            </a:pPr>
            <a:r>
              <a:rPr lang="en-US" altLang="ja-JP" sz="2800" b="1" i="1" dirty="0">
                <a:latin typeface="Trebuchet MS" pitchFamily="34" charset="0"/>
                <a:ea typeface="ＭＳ Ｐゴシック" pitchFamily="50" charset="-128"/>
              </a:rPr>
              <a:t>To authorize the ITU-R Liaison Group to draft documents regarding contributions as needed, tentatively approve them on behalf of the WG (subject to confirmation at the 802.16 Closing Plenary), submit them for 802.18 TAG review, and represent the WG with the 802.18 TAG.</a:t>
            </a:r>
          </a:p>
          <a:p>
            <a:pPr marL="39688" indent="0" eaLnBrk="1" hangingPunct="1">
              <a:buSzPct val="99000"/>
              <a:buNone/>
            </a:pPr>
            <a:endParaRPr lang="en-US" altLang="ja-JP" sz="1800" dirty="0" smtClean="0">
              <a:latin typeface="Trebuchet MS" pitchFamily="34" charset="0"/>
              <a:ea typeface="ＭＳ Ｐゴシック" pitchFamily="50" charset="-128"/>
            </a:endParaRPr>
          </a:p>
          <a:p>
            <a:pPr marL="39688" indent="0" eaLnBrk="1" hangingPunct="1">
              <a:buSzPct val="99000"/>
              <a:buNone/>
            </a:pPr>
            <a:r>
              <a:rPr lang="en-US" altLang="ja-JP" sz="1800" b="1" dirty="0" smtClean="0">
                <a:latin typeface="Trebuchet MS" pitchFamily="34" charset="0"/>
                <a:ea typeface="ＭＳ Ｐゴシック" pitchFamily="50" charset="-128"/>
              </a:rPr>
              <a:t>For</a:t>
            </a:r>
            <a:r>
              <a:rPr lang="en-US" altLang="ja-JP" sz="1800" b="1" dirty="0">
                <a:latin typeface="Trebuchet MS" pitchFamily="34" charset="0"/>
                <a:ea typeface="ＭＳ Ｐゴシック" pitchFamily="50" charset="-128"/>
              </a:rPr>
              <a:t>:        Against:       Abstain</a:t>
            </a:r>
            <a:r>
              <a:rPr lang="en-US" altLang="ja-JP" sz="1800" b="1" dirty="0" smtClean="0">
                <a:latin typeface="Trebuchet MS" pitchFamily="34" charset="0"/>
                <a:ea typeface="ＭＳ Ｐゴシック" pitchFamily="50" charset="-128"/>
              </a:rPr>
              <a:t>:</a:t>
            </a:r>
            <a:endParaRPr lang="en-US" altLang="ja-JP" sz="1800" b="1" dirty="0">
              <a:latin typeface="Trebuchet MS" pitchFamily="34" charset="0"/>
              <a:ea typeface="ＭＳ Ｐゴシック" pitchFamily="50" charset="-128"/>
            </a:endParaRPr>
          </a:p>
        </p:txBody>
      </p:sp>
    </p:spTree>
    <p:extLst>
      <p:ext uri="{BB962C8B-B14F-4D97-AF65-F5344CB8AC3E}">
        <p14:creationId xmlns:p14="http://schemas.microsoft.com/office/powerpoint/2010/main" val="2973549967"/>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 No Graphics">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 No Graphics">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 No Graphic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plate">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31670</TotalTime>
  <Pages>0</Pages>
  <Words>491</Words>
  <Characters>0</Characters>
  <Application>Microsoft Office PowerPoint</Application>
  <PresentationFormat>On-screen Show (4:3)</PresentationFormat>
  <Lines>0</Lines>
  <Paragraphs>119</Paragraphs>
  <Slides>8</Slides>
  <Notes>1</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Template - No Graphics</vt:lpstr>
      <vt:lpstr>Template</vt:lpstr>
      <vt:lpstr>PowerPoint Presentation</vt:lpstr>
      <vt:lpstr>ITU-R Liaison Group Report -  Session #74 Opening Plenary</vt:lpstr>
      <vt:lpstr>Relevant Documents from Previous Sessions</vt:lpstr>
      <vt:lpstr>Input Documents for Session #74</vt:lpstr>
      <vt:lpstr>Proposed Objectives for Session #74</vt:lpstr>
      <vt:lpstr>PowerPoint Presentation</vt:lpstr>
      <vt:lpstr>Proposed Schedule for the Week (Room: Board Room A, Atrium)</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Takashi Shono</cp:lastModifiedBy>
  <cp:revision>494</cp:revision>
  <dcterms:modified xsi:type="dcterms:W3CDTF">2011-07-20T00:02:26Z</dcterms:modified>
</cp:coreProperties>
</file>