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9" r:id="rId1"/>
  </p:sldMasterIdLst>
  <p:notesMasterIdLst>
    <p:notesMasterId r:id="rId7"/>
  </p:notesMasterIdLst>
  <p:sldIdLst>
    <p:sldId id="260" r:id="rId2"/>
    <p:sldId id="257" r:id="rId3"/>
    <p:sldId id="280" r:id="rId4"/>
    <p:sldId id="282" r:id="rId5"/>
    <p:sldId id="283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5pPr>
    <a:lvl6pPr marL="2286000" algn="l" defTabSz="914400" rtl="0" eaLnBrk="1" latinLnBrk="0" hangingPunct="1"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6pPr>
    <a:lvl7pPr marL="2743200" algn="l" defTabSz="914400" rtl="0" eaLnBrk="1" latinLnBrk="0" hangingPunct="1"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7pPr>
    <a:lvl8pPr marL="3200400" algn="l" defTabSz="914400" rtl="0" eaLnBrk="1" latinLnBrk="0" hangingPunct="1"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8pPr>
    <a:lvl9pPr marL="3657600" algn="l" defTabSz="914400" rtl="0" eaLnBrk="1" latinLnBrk="0" hangingPunct="1">
      <a:defRPr sz="2400" kern="1200">
        <a:solidFill>
          <a:srgbClr val="000000"/>
        </a:solidFill>
        <a:latin typeface="Times New Roman" pitchFamily="18" charset="0"/>
        <a:ea typeface="+mn-ea"/>
        <a:cs typeface="+mn-cs"/>
        <a:sym typeface="Times New Roman" pitchFamily="18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2B2B2"/>
    <a:srgbClr val="CBECDE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8826" autoAdjust="0"/>
  </p:normalViewPr>
  <p:slideViewPr>
    <p:cSldViewPr>
      <p:cViewPr varScale="1">
        <p:scale>
          <a:sx n="91" d="100"/>
          <a:sy n="91" d="100"/>
        </p:scale>
        <p:origin x="-960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ja-JP" altLang="ja-JP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DCB6E729-1D16-47B3-9463-2E509DC32494}" type="datetimeFigureOut">
              <a:rPr lang="en-US" altLang="ja-JP"/>
              <a:pPr/>
              <a:t>7/18/2011</a:t>
            </a:fld>
            <a:endParaRPr lang="en-US" altLang="ja-JP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ja-JP" altLang="ja-JP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079D7F1E-3D6D-4D05-8CBB-5B7299D9305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3013431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ja-JP" altLang="ja-JP" smtClean="0"/>
          </a:p>
        </p:txBody>
      </p:sp>
      <p:sp>
        <p:nvSpPr>
          <p:cNvPr id="2048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14A37DFC-7ADD-44EC-A8AD-F94384D350E2}" type="slidenum">
              <a:rPr lang="en-US" altLang="ja-JP"/>
              <a:pPr/>
              <a:t>1</a:t>
            </a:fld>
            <a:endParaRPr lang="en-US" altLang="ja-JP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endParaRPr lang="en-US" noProof="0" smtClean="0">
              <a:sym typeface="Times" charset="0"/>
            </a:endParaRPr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>
              <a:sym typeface="Times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4164" r:id="rId1"/>
    <p:sldLayoutId id="2147484165" r:id="rId2"/>
    <p:sldLayoutId id="2147484166" r:id="rId3"/>
    <p:sldLayoutId id="2147484167" r:id="rId4"/>
    <p:sldLayoutId id="2147484168" r:id="rId5"/>
    <p:sldLayoutId id="2147484169" r:id="rId6"/>
    <p:sldLayoutId id="2147484170" r:id="rId7"/>
    <p:sldLayoutId id="2147484171" r:id="rId8"/>
    <p:sldLayoutId id="2147484172" r:id="rId9"/>
    <p:sldLayoutId id="2147484173" r:id="rId10"/>
    <p:sldLayoutId id="2147484174" r:id="rId11"/>
    <p:sldLayoutId id="2147484175" r:id="rId12"/>
  </p:sldLayoutIdLst>
  <p:transition/>
  <p:hf hdr="0" ftr="0" dt="0"/>
  <p:txStyles>
    <p:titleStyle>
      <a:lvl1pPr marL="39688" indent="-39688"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+mj-lt"/>
          <a:ea typeface="+mj-ea"/>
          <a:cs typeface="+mj-cs"/>
          <a:sym typeface="Times" charset="0"/>
        </a:defRPr>
      </a:lvl1pPr>
      <a:lvl2pPr marL="39688" indent="-39688"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2pPr>
      <a:lvl3pPr marL="39688" indent="-39688"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3pPr>
      <a:lvl4pPr marL="39688" indent="-39688"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4pPr>
      <a:lvl5pPr marL="39688" indent="-39688" algn="ctr" rtl="0" eaLnBrk="0" fontAlgn="base" hangingPunct="0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5pPr>
      <a:lvl6pPr marL="496888"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6pPr>
      <a:lvl7pPr marL="954088"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7pPr>
      <a:lvl8pPr marL="1411288"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8pPr>
      <a:lvl9pPr marL="1868488" algn="ct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Times" charset="0"/>
          <a:sym typeface="Times" charset="0"/>
        </a:defRPr>
      </a:lvl9pPr>
    </p:titleStyle>
    <p:bodyStyle>
      <a:lvl1pPr marL="382588" indent="-342900" algn="l" rtl="0" eaLnBrk="0" fontAlgn="base" hangingPunct="0">
        <a:spcBef>
          <a:spcPts val="800"/>
        </a:spcBef>
        <a:spcAft>
          <a:spcPct val="0"/>
        </a:spcAft>
        <a:buSzPct val="100000"/>
        <a:buFont typeface="Times" charset="0"/>
        <a:buChar char="•"/>
        <a:defRPr sz="3200">
          <a:solidFill>
            <a:schemeClr val="tx1"/>
          </a:solidFill>
          <a:latin typeface="+mn-lt"/>
          <a:ea typeface="+mn-ea"/>
          <a:cs typeface="+mn-cs"/>
          <a:sym typeface="Times" charset="0"/>
        </a:defRPr>
      </a:lvl1pPr>
      <a:lvl2pPr marL="782638" indent="-285750" algn="l" rtl="0" eaLnBrk="0" fontAlgn="base" hangingPunct="0">
        <a:spcBef>
          <a:spcPts val="700"/>
        </a:spcBef>
        <a:spcAft>
          <a:spcPct val="0"/>
        </a:spcAft>
        <a:buSzPct val="100000"/>
        <a:buFont typeface="Times" charset="0"/>
        <a:buChar char="–"/>
        <a:defRPr sz="2800">
          <a:solidFill>
            <a:schemeClr val="tx1"/>
          </a:solidFill>
          <a:latin typeface="+mn-lt"/>
          <a:sym typeface="Times" charset="0"/>
        </a:defRPr>
      </a:lvl2pPr>
      <a:lvl3pPr marL="1125538" indent="-228600" algn="l" rtl="0" eaLnBrk="0" fontAlgn="base" hangingPunct="0">
        <a:spcBef>
          <a:spcPts val="600"/>
        </a:spcBef>
        <a:spcAft>
          <a:spcPct val="0"/>
        </a:spcAft>
        <a:buSzPct val="100000"/>
        <a:buFont typeface="Times" charset="0"/>
        <a:buChar char="•"/>
        <a:defRPr sz="2400">
          <a:solidFill>
            <a:schemeClr val="tx1"/>
          </a:solidFill>
          <a:latin typeface="+mn-lt"/>
          <a:sym typeface="Times" charset="0"/>
        </a:defRPr>
      </a:lvl3pPr>
      <a:lvl4pPr marL="146843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Times" charset="0"/>
        <a:buChar char="–"/>
        <a:defRPr sz="2000">
          <a:solidFill>
            <a:schemeClr val="tx1"/>
          </a:solidFill>
          <a:latin typeface="+mn-lt"/>
          <a:sym typeface="Times" charset="0"/>
        </a:defRPr>
      </a:lvl4pPr>
      <a:lvl5pPr marL="1811338" indent="-228600" algn="l" rtl="0" eaLnBrk="0" fontAlgn="base" hangingPunct="0">
        <a:spcBef>
          <a:spcPts val="500"/>
        </a:spcBef>
        <a:spcAft>
          <a:spcPct val="0"/>
        </a:spcAft>
        <a:buSzPct val="100000"/>
        <a:buFont typeface="Times" charset="0"/>
        <a:buChar char="•"/>
        <a:defRPr sz="2000">
          <a:solidFill>
            <a:schemeClr val="tx1"/>
          </a:solidFill>
          <a:latin typeface="+mn-lt"/>
          <a:sym typeface="Times" charset="0"/>
        </a:defRPr>
      </a:lvl5pPr>
      <a:lvl6pPr marL="2268538" indent="-228600" algn="l" rtl="0" fontAlgn="base">
        <a:spcBef>
          <a:spcPts val="500"/>
        </a:spcBef>
        <a:spcAft>
          <a:spcPct val="0"/>
        </a:spcAft>
        <a:buSzPct val="100000"/>
        <a:buFont typeface="Times" charset="0"/>
        <a:buChar char="•"/>
        <a:defRPr sz="2000">
          <a:solidFill>
            <a:schemeClr val="tx1"/>
          </a:solidFill>
          <a:latin typeface="+mn-lt"/>
          <a:sym typeface="Times" charset="0"/>
        </a:defRPr>
      </a:lvl6pPr>
      <a:lvl7pPr marL="2725738" indent="-228600" algn="l" rtl="0" fontAlgn="base">
        <a:spcBef>
          <a:spcPts val="500"/>
        </a:spcBef>
        <a:spcAft>
          <a:spcPct val="0"/>
        </a:spcAft>
        <a:buSzPct val="100000"/>
        <a:buFont typeface="Times" charset="0"/>
        <a:buChar char="•"/>
        <a:defRPr sz="2000">
          <a:solidFill>
            <a:schemeClr val="tx1"/>
          </a:solidFill>
          <a:latin typeface="+mn-lt"/>
          <a:sym typeface="Times" charset="0"/>
        </a:defRPr>
      </a:lvl7pPr>
      <a:lvl8pPr marL="3182938" indent="-228600" algn="l" rtl="0" fontAlgn="base">
        <a:spcBef>
          <a:spcPts val="500"/>
        </a:spcBef>
        <a:spcAft>
          <a:spcPct val="0"/>
        </a:spcAft>
        <a:buSzPct val="100000"/>
        <a:buFont typeface="Times" charset="0"/>
        <a:buChar char="•"/>
        <a:defRPr sz="2000">
          <a:solidFill>
            <a:schemeClr val="tx1"/>
          </a:solidFill>
          <a:latin typeface="+mn-lt"/>
          <a:sym typeface="Times" charset="0"/>
        </a:defRPr>
      </a:lvl8pPr>
      <a:lvl9pPr marL="3640138" indent="-228600" algn="l" rtl="0" fontAlgn="base">
        <a:spcBef>
          <a:spcPts val="500"/>
        </a:spcBef>
        <a:spcAft>
          <a:spcPct val="0"/>
        </a:spcAft>
        <a:buSzPct val="100000"/>
        <a:buFont typeface="Times" charset="0"/>
        <a:buChar char="•"/>
        <a:defRPr sz="2000">
          <a:solidFill>
            <a:schemeClr val="tx1"/>
          </a:solidFill>
          <a:latin typeface="+mn-lt"/>
          <a:sym typeface="Times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86000"/>
            <a:ext cx="8229600" cy="12827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ctr" anchorCtr="0" compatLnSpc="1">
            <a:prstTxWarp prst="textNoShape">
              <a:avLst/>
            </a:prstTxWarp>
          </a:bodyPr>
          <a:lstStyle/>
          <a:p>
            <a:pPr indent="0" eaLnBrk="1" hangingPunct="1"/>
            <a:r>
              <a:rPr lang="en-US" altLang="ja-JP" sz="3600" b="1" dirty="0" smtClean="0">
                <a:latin typeface="Trebuchet MS" pitchFamily="34" charset="0"/>
                <a:ea typeface="ＭＳ Ｐゴシック" pitchFamily="50" charset="-128"/>
                <a:cs typeface="Arial" pitchFamily="34" charset="0"/>
                <a:sym typeface="Arial" pitchFamily="34" charset="0"/>
              </a:rPr>
              <a:t>Second WATO Meeting</a:t>
            </a:r>
            <a:endParaRPr lang="en-US" altLang="ja-JP" sz="3600" b="1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</p:txBody>
      </p:sp>
      <p:sp>
        <p:nvSpPr>
          <p:cNvPr id="3075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257300"/>
            <a:ext cx="8229600" cy="52578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dirty="0" smtClean="0">
              <a:latin typeface="Trebuchet MS" pitchFamily="34" charset="0"/>
              <a:ea typeface="ＭＳ Ｐゴシック" pitchFamily="50" charset="-128"/>
              <a:cs typeface="Arial" pitchFamily="34" charset="0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dirty="0">
              <a:latin typeface="Trebuchet MS" pitchFamily="34" charset="0"/>
              <a:ea typeface="ＭＳ Ｐゴシック" pitchFamily="50" charset="-128"/>
              <a:cs typeface="Arial" pitchFamily="34" charset="0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r>
              <a:rPr lang="en-US" altLang="ja-JP" dirty="0" smtClean="0">
                <a:latin typeface="Trebuchet MS" pitchFamily="34" charset="0"/>
                <a:ea typeface="ＭＳ Ｐゴシック" pitchFamily="50" charset="-128"/>
                <a:cs typeface="Arial" pitchFamily="34" charset="0"/>
                <a:sym typeface="Arial" pitchFamily="34" charset="0"/>
              </a:rPr>
              <a:t>San </a:t>
            </a:r>
            <a:r>
              <a:rPr lang="en-US" altLang="ja-JP" dirty="0" smtClean="0">
                <a:latin typeface="Trebuchet MS" pitchFamily="34" charset="0"/>
                <a:ea typeface="ＭＳ Ｐゴシック" pitchFamily="50" charset="-128"/>
                <a:cs typeface="Arial" pitchFamily="34" charset="0"/>
                <a:sym typeface="Arial" pitchFamily="34" charset="0"/>
              </a:rPr>
              <a:t>Francisco, USA, </a:t>
            </a:r>
            <a:r>
              <a:rPr lang="en-US" altLang="ja-JP" dirty="0" smtClean="0">
                <a:latin typeface="Trebuchet MS" pitchFamily="34" charset="0"/>
                <a:ea typeface="ＭＳ Ｐゴシック" pitchFamily="50" charset="-128"/>
                <a:cs typeface="Arial" pitchFamily="34" charset="0"/>
                <a:sym typeface="Arial" pitchFamily="34" charset="0"/>
              </a:rPr>
              <a:t>19</a:t>
            </a:r>
            <a:r>
              <a:rPr lang="en-US" altLang="ja-JP" dirty="0" smtClean="0">
                <a:latin typeface="Trebuchet MS" pitchFamily="34" charset="0"/>
                <a:ea typeface="ＭＳ Ｐゴシック" pitchFamily="50" charset="-128"/>
                <a:cs typeface="Arial" pitchFamily="34" charset="0"/>
                <a:sym typeface="Arial" pitchFamily="34" charset="0"/>
              </a:rPr>
              <a:t> </a:t>
            </a:r>
            <a:r>
              <a:rPr lang="en-US" altLang="ja-JP" dirty="0" smtClean="0">
                <a:latin typeface="Trebuchet MS" pitchFamily="34" charset="0"/>
                <a:ea typeface="ＭＳ Ｐゴシック" pitchFamily="50" charset="-128"/>
                <a:cs typeface="Arial" pitchFamily="34" charset="0"/>
                <a:sym typeface="Arial" pitchFamily="34" charset="0"/>
              </a:rPr>
              <a:t>July 2011</a:t>
            </a:r>
            <a:endParaRPr lang="en-US" altLang="ja-JP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  <a:p>
            <a:pPr marL="0" lvl="1" indent="0" algn="ctr" eaLnBrk="1" hangingPunct="1">
              <a:lnSpc>
                <a:spcPct val="90000"/>
              </a:lnSpc>
              <a:buFont typeface="Times" charset="0"/>
              <a:buNone/>
            </a:pPr>
            <a:endParaRPr lang="en-US" altLang="ja-JP" i="1" dirty="0" smtClean="0">
              <a:latin typeface="Trebuchet MS" pitchFamily="34" charset="0"/>
              <a:ea typeface="ＭＳ Ｐゴシック" pitchFamily="50" charset="-128"/>
              <a:sym typeface="Arial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3838"/>
            <a:ext cx="8229600" cy="6985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indent="0" eaLnBrk="1" hangingPunct="1"/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Agenda</a:t>
            </a:r>
            <a:endParaRPr lang="en-US" altLang="ja-JP" b="1" u="sng" dirty="0" smtClean="0">
              <a:latin typeface="Trebuchet MS" pitchFamily="34" charset="0"/>
              <a:ea typeface="ＭＳ Ｐゴシック" pitchFamily="50" charset="-128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9073834"/>
              </p:ext>
            </p:extLst>
          </p:nvPr>
        </p:nvGraphicFramePr>
        <p:xfrm>
          <a:off x="304800" y="1143000"/>
          <a:ext cx="8534399" cy="541020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22292"/>
                <a:gridCol w="1761687"/>
                <a:gridCol w="4602621"/>
                <a:gridCol w="1447799"/>
              </a:tblGrid>
              <a:tr h="373196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Item</a:t>
                      </a:r>
                      <a:endParaRPr lang="ja-JP" sz="1800" kern="100" dirty="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Time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Description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 dirty="0" smtClean="0">
                          <a:effectLst/>
                          <a:latin typeface="Trebuchet MS" pitchFamily="34" charset="0"/>
                        </a:rPr>
                        <a:t>Note</a:t>
                      </a:r>
                      <a:endParaRPr lang="ja-JP" sz="1800" kern="100" dirty="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3196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1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09:00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Introduction</a:t>
                      </a:r>
                      <a:endParaRPr lang="ja-JP" sz="1800" kern="100" dirty="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802.16 WG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66236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2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09:05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IEEE presentation:</a:t>
                      </a:r>
                      <a:endParaRPr lang="ja-JP" sz="1800" kern="100" dirty="0">
                        <a:effectLst/>
                        <a:latin typeface="Trebuchet MS" pitchFamily="34" charset="0"/>
                      </a:endParaRPr>
                    </a:p>
                    <a:p>
                      <a:pPr marL="342900" lvl="0" indent="-342900" algn="l"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Status of standards development pertinent to IEEE </a:t>
                      </a:r>
                      <a:r>
                        <a:rPr lang="en-US" sz="1800" kern="100" dirty="0" err="1">
                          <a:effectLst/>
                          <a:latin typeface="Trebuchet MS" pitchFamily="34" charset="0"/>
                        </a:rPr>
                        <a:t>Std</a:t>
                      </a: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 802.16</a:t>
                      </a:r>
                      <a:endParaRPr lang="ja-JP" sz="1800" kern="100" dirty="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802.16 WG</a:t>
                      </a:r>
                      <a:endParaRPr lang="ja-JP" sz="1800" kern="100" dirty="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865978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3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09:30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Presentations: Status of transpositions</a:t>
                      </a:r>
                      <a:endParaRPr lang="ja-JP" sz="1800" kern="100">
                        <a:effectLst/>
                        <a:latin typeface="Trebuchet MS" pitchFamily="34" charset="0"/>
                      </a:endParaRPr>
                    </a:p>
                    <a:p>
                      <a:pPr marL="342900" lvl="0" indent="-342900" algn="l"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ARIB</a:t>
                      </a:r>
                      <a:endParaRPr lang="ja-JP" sz="1800" kern="100">
                        <a:effectLst/>
                        <a:latin typeface="Trebuchet MS" pitchFamily="34" charset="0"/>
                      </a:endParaRPr>
                    </a:p>
                    <a:p>
                      <a:pPr marL="342900" lvl="0" indent="-342900" algn="l"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TTA</a:t>
                      </a:r>
                      <a:endParaRPr lang="ja-JP" sz="1800" kern="100">
                        <a:effectLst/>
                        <a:latin typeface="Trebuchet MS" pitchFamily="34" charset="0"/>
                      </a:endParaRPr>
                    </a:p>
                    <a:p>
                      <a:pPr marL="342900" lvl="0" indent="-342900" algn="l"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WiMAX Forum</a:t>
                      </a:r>
                      <a:endParaRPr lang="ja-JP" sz="1800" kern="100">
                        <a:effectLst/>
                        <a:latin typeface="Trebuchet MS" pitchFamily="34" charset="0"/>
                      </a:endParaRPr>
                    </a:p>
                    <a:p>
                      <a:pPr marL="342900" lvl="0" indent="-342900" algn="l"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IEEE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All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3196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4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10:15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Coffee Break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 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46391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5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10:45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Any other business and concluding remarks</a:t>
                      </a:r>
                      <a:endParaRPr lang="ja-JP" sz="1800" kern="100">
                        <a:effectLst/>
                        <a:latin typeface="Trebuchet MS" pitchFamily="34" charset="0"/>
                      </a:endParaRPr>
                    </a:p>
                    <a:p>
                      <a:pPr marL="342900" lvl="0" indent="-342900" algn="l">
                        <a:spcAft>
                          <a:spcPts val="0"/>
                        </a:spcAft>
                        <a:buFont typeface="Symbol"/>
                        <a:buChar char=""/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Next meeting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 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12007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6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11:30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>
                          <a:effectLst/>
                          <a:latin typeface="Trebuchet MS" pitchFamily="34" charset="0"/>
                        </a:rPr>
                        <a:t>Adjournment </a:t>
                      </a:r>
                      <a:endParaRPr lang="ja-JP" sz="1800" kern="10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en-US" sz="1800" kern="100" dirty="0">
                          <a:effectLst/>
                          <a:latin typeface="Trebuchet MS" pitchFamily="34" charset="0"/>
                        </a:rPr>
                        <a:t> </a:t>
                      </a:r>
                      <a:endParaRPr lang="ja-JP" sz="1800" kern="100" dirty="0">
                        <a:effectLst/>
                        <a:latin typeface="Trebuchet MS" pitchFamily="34" charset="0"/>
                        <a:ea typeface="ＭＳ 明朝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3838"/>
            <a:ext cx="8229600" cy="6985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indent="0" eaLnBrk="1" hangingPunct="1"/>
            <a:r>
              <a:rPr lang="en-US" altLang="ja-JP" b="1" dirty="0">
                <a:latin typeface="Trebuchet MS" pitchFamily="34" charset="0"/>
                <a:ea typeface="ＭＳ Ｐゴシック" pitchFamily="50" charset="-128"/>
              </a:rPr>
              <a:t>Participating Members and Delegates</a:t>
            </a:r>
            <a:endParaRPr lang="en-US" altLang="ja-JP" b="1" dirty="0" smtClean="0">
              <a:latin typeface="Trebuchet MS" pitchFamily="34" charset="0"/>
              <a:ea typeface="ＭＳ Ｐゴシック" pitchFamily="50" charset="-128"/>
            </a:endParaRPr>
          </a:p>
        </p:txBody>
      </p:sp>
      <p:sp>
        <p:nvSpPr>
          <p:cNvPr id="4099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914400"/>
            <a:ext cx="8229600" cy="55626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b="1" u="sng" dirty="0" smtClean="0">
                <a:latin typeface="Trebuchet MS" pitchFamily="34" charset="0"/>
                <a:ea typeface="ＭＳ Ｐゴシック" pitchFamily="50" charset="-128"/>
              </a:rPr>
              <a:t>ARIB</a:t>
            </a:r>
            <a:endParaRPr lang="en-US" altLang="ja-JP" b="1" u="sng" dirty="0" smtClean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sz="2400" dirty="0">
                <a:latin typeface="Trebuchet MS" pitchFamily="34" charset="0"/>
                <a:ea typeface="ＭＳ Ｐゴシック" pitchFamily="50" charset="-128"/>
              </a:rPr>
              <a:t>Yoshinori </a:t>
            </a:r>
            <a:r>
              <a:rPr lang="en-US" altLang="ja-JP" sz="2400" dirty="0" smtClean="0">
                <a:latin typeface="Trebuchet MS" pitchFamily="34" charset="0"/>
                <a:ea typeface="ＭＳ Ｐゴシック" pitchFamily="50" charset="-128"/>
              </a:rPr>
              <a:t>Ohmura, Satoshi Imata, Takashi </a:t>
            </a:r>
            <a:r>
              <a:rPr lang="en-US" altLang="ja-JP" sz="2400" dirty="0">
                <a:latin typeface="Trebuchet MS" pitchFamily="34" charset="0"/>
                <a:ea typeface="ＭＳ Ｐゴシック" pitchFamily="50" charset="-128"/>
              </a:rPr>
              <a:t>Shono</a:t>
            </a: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endParaRPr lang="en-US" altLang="ja-JP" sz="1000" b="1" u="sng" dirty="0" smtClean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b="1" u="sng" dirty="0" smtClean="0">
                <a:latin typeface="Trebuchet MS" pitchFamily="34" charset="0"/>
                <a:ea typeface="ＭＳ Ｐゴシック" pitchFamily="50" charset="-128"/>
              </a:rPr>
              <a:t>TTA</a:t>
            </a:r>
            <a:endParaRPr lang="en-US" altLang="ja-JP" b="1" u="sng" dirty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sz="2400" dirty="0" err="1" smtClean="0">
                <a:latin typeface="Trebuchet MS" pitchFamily="34" charset="0"/>
                <a:ea typeface="ＭＳ Ｐゴシック" pitchFamily="50" charset="-128"/>
              </a:rPr>
              <a:t>Elly</a:t>
            </a:r>
            <a:r>
              <a:rPr lang="en-US" altLang="ja-JP" sz="2400" dirty="0" smtClean="0">
                <a:latin typeface="Trebuchet MS" pitchFamily="34" charset="0"/>
                <a:ea typeface="ＭＳ Ｐゴシック" pitchFamily="50" charset="-128"/>
              </a:rPr>
              <a:t> </a:t>
            </a:r>
            <a:r>
              <a:rPr lang="en-US" altLang="ja-JP" sz="2400" dirty="0">
                <a:latin typeface="Trebuchet MS" pitchFamily="34" charset="0"/>
                <a:ea typeface="ＭＳ Ｐゴシック" pitchFamily="50" charset="-128"/>
              </a:rPr>
              <a:t>Kim</a:t>
            </a: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endParaRPr lang="en-US" altLang="ja-JP" sz="1000" b="1" u="sng" dirty="0" smtClean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b="1" u="sng" dirty="0" err="1" smtClean="0">
                <a:latin typeface="Trebuchet MS" pitchFamily="34" charset="0"/>
                <a:ea typeface="ＭＳ Ｐゴシック" pitchFamily="50" charset="-128"/>
              </a:rPr>
              <a:t>WiMAX</a:t>
            </a:r>
            <a:r>
              <a:rPr lang="en-US" altLang="ja-JP" b="1" u="sng" dirty="0" smtClean="0">
                <a:latin typeface="Trebuchet MS" pitchFamily="34" charset="0"/>
                <a:ea typeface="ＭＳ Ｐゴシック" pitchFamily="50" charset="-128"/>
              </a:rPr>
              <a:t> Forum</a:t>
            </a:r>
            <a:endParaRPr lang="en-US" altLang="ja-JP" b="1" u="sng" dirty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sz="2400" dirty="0" smtClean="0">
                <a:latin typeface="Trebuchet MS" pitchFamily="34" charset="0"/>
                <a:ea typeface="ＭＳ Ｐゴシック" pitchFamily="50" charset="-128"/>
              </a:rPr>
              <a:t>Jayne </a:t>
            </a:r>
            <a:r>
              <a:rPr lang="en-US" altLang="ja-JP" sz="2400" dirty="0">
                <a:latin typeface="Trebuchet MS" pitchFamily="34" charset="0"/>
                <a:ea typeface="ＭＳ Ｐゴシック" pitchFamily="50" charset="-128"/>
              </a:rPr>
              <a:t>Stancavage</a:t>
            </a: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endParaRPr lang="en-US" altLang="ja-JP" sz="1000" b="1" u="sng" dirty="0" smtClean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b="1" u="sng" dirty="0" smtClean="0">
                <a:latin typeface="Trebuchet MS" pitchFamily="34" charset="0"/>
                <a:ea typeface="ＭＳ Ｐゴシック" pitchFamily="50" charset="-128"/>
              </a:rPr>
              <a:t>IEEE</a:t>
            </a:r>
            <a:endParaRPr lang="en-US" altLang="ja-JP" b="1" u="sng" dirty="0">
              <a:latin typeface="Trebuchet MS" pitchFamily="34" charset="0"/>
              <a:ea typeface="ＭＳ Ｐゴシック" pitchFamily="50" charset="-128"/>
            </a:endParaRPr>
          </a:p>
          <a:p>
            <a:pPr marL="342900" lvl="1" indent="-342900" eaLnBrk="1" hangingPunct="1">
              <a:spcBef>
                <a:spcPts val="800"/>
              </a:spcBef>
              <a:buSzPct val="125000"/>
              <a:buNone/>
            </a:pPr>
            <a:r>
              <a:rPr lang="en-US" altLang="ja-JP" sz="2400" dirty="0" smtClean="0">
                <a:latin typeface="Trebuchet MS" pitchFamily="34" charset="0"/>
                <a:ea typeface="ＭＳ Ｐゴシック" pitchFamily="50" charset="-128"/>
              </a:rPr>
              <a:t>Roger Marks, Terry </a:t>
            </a:r>
            <a:r>
              <a:rPr lang="en-US" altLang="ja-JP" sz="2400" dirty="0" err="1" smtClean="0">
                <a:latin typeface="Trebuchet MS" pitchFamily="34" charset="0"/>
                <a:ea typeface="ＭＳ Ｐゴシック" pitchFamily="50" charset="-128"/>
              </a:rPr>
              <a:t>DeCourcelle</a:t>
            </a:r>
            <a:r>
              <a:rPr lang="en-US" altLang="ja-JP" sz="2400" dirty="0" smtClean="0">
                <a:latin typeface="Trebuchet MS" pitchFamily="34" charset="0"/>
                <a:ea typeface="ＭＳ Ｐゴシック" pitchFamily="50" charset="-128"/>
              </a:rPr>
              <a:t>, Takashi Shono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3838"/>
            <a:ext cx="8229600" cy="6985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indent="0" eaLnBrk="1" hangingPunct="1"/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Objectives </a:t>
            </a:r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for </a:t>
            </a:r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the Meeting</a:t>
            </a:r>
            <a:endParaRPr lang="en-US" altLang="ja-JP" b="1" dirty="0" smtClean="0">
              <a:latin typeface="Trebuchet MS" pitchFamily="34" charset="0"/>
              <a:ea typeface="ＭＳ Ｐゴシック" pitchFamily="50" charset="-128"/>
            </a:endParaRPr>
          </a:p>
        </p:txBody>
      </p:sp>
      <p:sp>
        <p:nvSpPr>
          <p:cNvPr id="4099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914400"/>
            <a:ext cx="8229600" cy="55626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marL="342900" eaLnBrk="1" hangingPunct="1">
              <a:buSzPct val="125000"/>
            </a:pPr>
            <a:r>
              <a:rPr lang="en-US" altLang="ja-JP" sz="2800" b="1" dirty="0" smtClean="0">
                <a:latin typeface="Trebuchet MS" pitchFamily="34" charset="0"/>
                <a:ea typeface="ＭＳ Ｐゴシック" pitchFamily="50" charset="-128"/>
              </a:rPr>
              <a:t>Objective #1: </a:t>
            </a:r>
            <a:r>
              <a:rPr lang="en-US" altLang="ja-JP" sz="2800" dirty="0" smtClean="0">
                <a:latin typeface="Trebuchet MS" pitchFamily="34" charset="0"/>
                <a:ea typeface="ＭＳ Ｐゴシック" pitchFamily="50" charset="-128"/>
              </a:rPr>
              <a:t>Help ensure that transpositions of </a:t>
            </a:r>
            <a:r>
              <a:rPr lang="en-US" altLang="ja-JP" sz="2800" dirty="0" err="1" smtClean="0">
                <a:latin typeface="Trebuchet MS" pitchFamily="34" charset="0"/>
                <a:ea typeface="ＭＳ Ｐゴシック" pitchFamily="50" charset="-128"/>
              </a:rPr>
              <a:t>WirelessMAN</a:t>
            </a:r>
            <a:r>
              <a:rPr lang="en-US" altLang="ja-JP" sz="2800" dirty="0" smtClean="0">
                <a:latin typeface="Trebuchet MS" pitchFamily="34" charset="0"/>
                <a:ea typeface="ＭＳ Ｐゴシック" pitchFamily="50" charset="-128"/>
              </a:rPr>
              <a:t>-Advanced GCS complete in time in the right way</a:t>
            </a:r>
            <a:endParaRPr lang="en-US" altLang="ja-JP" sz="2000" b="1" dirty="0">
              <a:latin typeface="Trebuchet MS" pitchFamily="34" charset="0"/>
              <a:ea typeface="ＭＳ Ｐゴシック" pitchFamily="50" charset="-128"/>
            </a:endParaRPr>
          </a:p>
          <a:p>
            <a:pPr marL="742950" lvl="1" eaLnBrk="1" hangingPunct="1">
              <a:buSzPct val="125000"/>
            </a:pP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Clarifications: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It should be noted that the same URL is fine for all clauses of each specification in the transposition table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Some editorial changes were made to Certification C at the last WP 5D meeting although it isn’t notified to Transposing Organizations – Please refer to IEEE’s draft Certification C</a:t>
            </a:r>
          </a:p>
          <a:p>
            <a:pPr marL="742950" lvl="1" eaLnBrk="1" hangingPunct="1">
              <a:buSzPct val="125000"/>
            </a:pP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Schedule/plan 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for </a:t>
            </a: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transposition - Any issues?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Liaison </a:t>
            </a:r>
            <a:r>
              <a:rPr lang="en-US" altLang="ja-JP" sz="1600" dirty="0">
                <a:latin typeface="Trebuchet MS" pitchFamily="34" charset="0"/>
                <a:ea typeface="ＭＳ Ｐゴシック" pitchFamily="50" charset="-128"/>
              </a:rPr>
              <a:t>from ARIB (L802.16-11/0035</a:t>
            </a: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), raising two issues for transpositions - Agreement and documentation</a:t>
            </a:r>
            <a:endParaRPr lang="en-US" altLang="ja-JP" sz="1600" dirty="0">
              <a:latin typeface="Trebuchet MS" pitchFamily="34" charset="0"/>
              <a:ea typeface="ＭＳ Ｐゴシック" pitchFamily="50" charset="-128"/>
            </a:endParaRPr>
          </a:p>
          <a:p>
            <a:pPr marL="742950" lvl="1" eaLnBrk="1" hangingPunct="1">
              <a:buSzPct val="125000"/>
            </a:pP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Deviations 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in transposed </a:t>
            </a: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standards – Please be aware of “Note 1” of Certification C, saying:</a:t>
            </a:r>
            <a:endParaRPr lang="en-US" altLang="ja-JP" sz="1800" b="1" dirty="0">
              <a:latin typeface="Trebuchet MS" pitchFamily="34" charset="0"/>
              <a:ea typeface="ＭＳ Ｐゴシック" pitchFamily="50" charset="-128"/>
            </a:endParaRPr>
          </a:p>
          <a:p>
            <a:pPr marL="742950" lvl="2" indent="0" eaLnBrk="1" hangingPunct="1">
              <a:buSzPct val="125000"/>
              <a:buNone/>
            </a:pPr>
            <a:r>
              <a:rPr lang="en-US" altLang="ja-JP" sz="1600" b="1" i="1" dirty="0" smtClean="0">
                <a:solidFill>
                  <a:schemeClr val="accent6"/>
                </a:solidFill>
                <a:latin typeface="Trebuchet MS" pitchFamily="34" charset="0"/>
                <a:ea typeface="ＭＳ Ｐゴシック" pitchFamily="50" charset="-128"/>
              </a:rPr>
              <a:t>Note </a:t>
            </a:r>
            <a:r>
              <a:rPr lang="en-US" altLang="ja-JP" sz="1600" b="1" i="1" dirty="0">
                <a:solidFill>
                  <a:schemeClr val="accent6"/>
                </a:solidFill>
                <a:latin typeface="Trebuchet MS" pitchFamily="34" charset="0"/>
                <a:ea typeface="ＭＳ Ｐゴシック" pitchFamily="50" charset="-128"/>
              </a:rPr>
              <a:t>1: Transposing Organization shall clearly indicate the specific text of any differing/exception material (e.g., regional differences</a:t>
            </a:r>
            <a:r>
              <a:rPr lang="en-US" altLang="ja-JP" sz="1600" b="1" i="1" dirty="0" smtClean="0">
                <a:solidFill>
                  <a:schemeClr val="accent6"/>
                </a:solidFill>
                <a:latin typeface="Trebuchet MS" pitchFamily="34" charset="0"/>
                <a:ea typeface="ＭＳ Ｐゴシック" pitchFamily="50" charset="-128"/>
              </a:rPr>
              <a:t>).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23838"/>
            <a:ext cx="8229600" cy="6985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indent="0" eaLnBrk="1" hangingPunct="1"/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Objectives </a:t>
            </a:r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for </a:t>
            </a:r>
            <a:r>
              <a:rPr lang="en-US" altLang="ja-JP" b="1" dirty="0" smtClean="0">
                <a:latin typeface="Trebuchet MS" pitchFamily="34" charset="0"/>
                <a:ea typeface="ＭＳ Ｐゴシック" pitchFamily="50" charset="-128"/>
              </a:rPr>
              <a:t>the Meeting</a:t>
            </a:r>
            <a:endParaRPr lang="en-US" altLang="ja-JP" b="1" dirty="0" smtClean="0">
              <a:latin typeface="Trebuchet MS" pitchFamily="34" charset="0"/>
              <a:ea typeface="ＭＳ Ｐゴシック" pitchFamily="50" charset="-128"/>
            </a:endParaRPr>
          </a:p>
        </p:txBody>
      </p:sp>
      <p:sp>
        <p:nvSpPr>
          <p:cNvPr id="4099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914400"/>
            <a:ext cx="8229600" cy="5562600"/>
          </a:xfrm>
          <a:noFill/>
          <a:ln w="12700">
            <a:miter lim="800000"/>
            <a:headEnd/>
            <a:tailEnd/>
          </a:ln>
        </p:spPr>
        <p:txBody>
          <a:bodyPr vert="horz" wrap="square" lIns="91440" tIns="45720" rIns="40639" bIns="45720" numCol="1" anchor="t" anchorCtr="0" compatLnSpc="1">
            <a:prstTxWarp prst="textNoShape">
              <a:avLst/>
            </a:prstTxWarp>
          </a:bodyPr>
          <a:lstStyle/>
          <a:p>
            <a:pPr marL="342900" eaLnBrk="1" hangingPunct="1">
              <a:buSzPct val="125000"/>
            </a:pPr>
            <a:r>
              <a:rPr lang="en-US" altLang="ja-JP" sz="2800" b="1" dirty="0" smtClean="0">
                <a:latin typeface="Trebuchet MS" pitchFamily="34" charset="0"/>
                <a:ea typeface="ＭＳ Ｐゴシック" pitchFamily="50" charset="-128"/>
              </a:rPr>
              <a:t>Objective #2: </a:t>
            </a:r>
            <a:r>
              <a:rPr lang="en-US" altLang="ja-JP" sz="2800" dirty="0" smtClean="0">
                <a:latin typeface="Trebuchet MS" pitchFamily="34" charset="0"/>
                <a:ea typeface="ＭＳ Ｐゴシック" pitchFamily="50" charset="-128"/>
              </a:rPr>
              <a:t>Commence a preparation for a revision of Rec. ITU-R M.[IMT.RSPEC]</a:t>
            </a:r>
          </a:p>
          <a:p>
            <a:pPr marL="742950" lvl="1" eaLnBrk="1" hangingPunct="1">
              <a:buSzPct val="125000"/>
            </a:pP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IEEE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, as </a:t>
            </a:r>
            <a:r>
              <a:rPr lang="en-US" altLang="ja-JP" sz="2000" dirty="0" err="1">
                <a:latin typeface="Trebuchet MS" pitchFamily="34" charset="0"/>
                <a:ea typeface="ＭＳ Ｐゴシック" pitchFamily="50" charset="-128"/>
              </a:rPr>
              <a:t>WirelessMAN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-Advanced GCS Proponent, to advise WATO members of its </a:t>
            </a: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new 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projects relating to </a:t>
            </a:r>
            <a:r>
              <a:rPr lang="en-US" altLang="ja-JP" sz="2000" dirty="0" err="1" smtClean="0">
                <a:latin typeface="Trebuchet MS" pitchFamily="34" charset="0"/>
                <a:ea typeface="ＭＳ Ｐゴシック" pitchFamily="50" charset="-128"/>
              </a:rPr>
              <a:t>WirelessMAN</a:t>
            </a: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-Advanced: </a:t>
            </a:r>
            <a:r>
              <a:rPr lang="en-US" altLang="ja-JP" sz="2000" b="1" dirty="0">
                <a:latin typeface="Trebuchet MS" pitchFamily="34" charset="0"/>
                <a:ea typeface="ＭＳ Ｐゴシック" pitchFamily="50" charset="-128"/>
              </a:rPr>
              <a:t>P802.16Rev3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 and </a:t>
            </a:r>
            <a:r>
              <a:rPr lang="en-US" altLang="ja-JP" sz="2000" b="1" dirty="0" smtClean="0">
                <a:latin typeface="Trebuchet MS" pitchFamily="34" charset="0"/>
                <a:ea typeface="ＭＳ Ｐゴシック" pitchFamily="50" charset="-128"/>
              </a:rPr>
              <a:t>P802.16.1</a:t>
            </a:r>
            <a:endParaRPr lang="en-US" altLang="ja-JP" sz="1600" b="1" i="1" dirty="0">
              <a:latin typeface="Trebuchet MS" pitchFamily="34" charset="0"/>
              <a:ea typeface="ＭＳ Ｐゴシック" pitchFamily="50" charset="-128"/>
            </a:endParaRPr>
          </a:p>
          <a:p>
            <a:pPr marL="742950" lvl="1" eaLnBrk="1" hangingPunct="1">
              <a:buSzPct val="125000"/>
            </a:pP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Ask for opinions on timing </a:t>
            </a:r>
            <a:r>
              <a:rPr lang="en-US" altLang="ja-JP" sz="2000" dirty="0">
                <a:latin typeface="Trebuchet MS" pitchFamily="34" charset="0"/>
                <a:ea typeface="ＭＳ Ｐゴシック" pitchFamily="50" charset="-128"/>
              </a:rPr>
              <a:t>of revision of IMT.RSPEC – </a:t>
            </a:r>
            <a:r>
              <a:rPr lang="en-US" altLang="ja-JP" sz="2000" dirty="0" smtClean="0">
                <a:latin typeface="Trebuchet MS" pitchFamily="34" charset="0"/>
                <a:ea typeface="ＭＳ Ｐゴシック" pitchFamily="50" charset="-128"/>
              </a:rPr>
              <a:t>If we would get Annex 2 updated by the end of 2013, we need to notify WP 5D of our intent at their October meeting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Meeting Y-1: October 2011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Meeting Y: [April] 2012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Meeting Y+1: [October] 2012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Meeting Y+2A: [February] 2013</a:t>
            </a:r>
          </a:p>
          <a:p>
            <a:pPr marL="1085850" lvl="2" eaLnBrk="1" hangingPunct="1">
              <a:buSzPct val="125000"/>
            </a:pPr>
            <a:r>
              <a:rPr lang="en-US" altLang="ja-JP" sz="1600" dirty="0">
                <a:latin typeface="Trebuchet MS" pitchFamily="34" charset="0"/>
                <a:ea typeface="ＭＳ Ｐゴシック" pitchFamily="50" charset="-128"/>
              </a:rPr>
              <a:t>Meeting </a:t>
            </a: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Y+2B: [June] </a:t>
            </a:r>
            <a:r>
              <a:rPr lang="en-US" altLang="ja-JP" sz="1600" dirty="0">
                <a:latin typeface="Trebuchet MS" pitchFamily="34" charset="0"/>
                <a:ea typeface="ＭＳ Ｐゴシック" pitchFamily="50" charset="-128"/>
              </a:rPr>
              <a:t>2013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Transpositions: Between [June] 2013 and [September] 2013</a:t>
            </a:r>
          </a:p>
          <a:p>
            <a:pPr marL="1085850" lvl="2" eaLnBrk="1" hangingPunct="1">
              <a:buSzPct val="125000"/>
            </a:pPr>
            <a:r>
              <a:rPr lang="en-US" altLang="ja-JP" sz="1600" dirty="0" smtClean="0">
                <a:latin typeface="Trebuchet MS" pitchFamily="34" charset="0"/>
                <a:ea typeface="ＭＳ Ｐゴシック" pitchFamily="50" charset="-128"/>
              </a:rPr>
              <a:t>SG 5: [November] 2013</a:t>
            </a:r>
          </a:p>
        </p:txBody>
      </p:sp>
    </p:spTree>
    <p:extLst>
      <p:ext uri="{BB962C8B-B14F-4D97-AF65-F5344CB8AC3E}">
        <p14:creationId xmlns:p14="http://schemas.microsoft.com/office/powerpoint/2010/main" val="3225676530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plat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99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8A"/>
      </a:accent6>
      <a:hlink>
        <a:srgbClr val="009999"/>
      </a:hlink>
      <a:folHlink>
        <a:srgbClr val="99CC00"/>
      </a:folHlink>
    </a:clrScheme>
    <a:fontScheme name="Template">
      <a:majorFont>
        <a:latin typeface="Times"/>
        <a:ea typeface=""/>
        <a:cs typeface=""/>
      </a:majorFont>
      <a:minorFont>
        <a:latin typeface="Time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CC99"/>
        </a:solidFill>
        <a:ln w="127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imes New Roman" pitchFamily="18" charset="0"/>
            <a:sym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CC99"/>
        </a:solidFill>
        <a:ln w="127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Times New Roman" pitchFamily="18" charset="0"/>
            <a:sym typeface="Times New Roman" pitchFamily="18" charset="0"/>
          </a:defRPr>
        </a:defPPr>
      </a:lstStyle>
    </a:lnDef>
  </a:objectDefaults>
  <a:extraClrSchemeLst>
    <a:extraClrScheme>
      <a:clrScheme name="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32994</TotalTime>
  <Pages>0</Pages>
  <Words>364</Words>
  <Characters>0</Characters>
  <Application>Microsoft Office PowerPoint</Application>
  <PresentationFormat>On-screen Show (4:3)</PresentationFormat>
  <Lines>0</Lines>
  <Paragraphs>75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Template</vt:lpstr>
      <vt:lpstr>Second WATO Meeting</vt:lpstr>
      <vt:lpstr>Agenda</vt:lpstr>
      <vt:lpstr>Participating Members and Delegates</vt:lpstr>
      <vt:lpstr>Objectives for the Meeting</vt:lpstr>
      <vt:lpstr>Objectives for the Meeting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Roger Marks</dc:creator>
  <cp:lastModifiedBy>Takashi Shono</cp:lastModifiedBy>
  <cp:revision>512</cp:revision>
  <dcterms:modified xsi:type="dcterms:W3CDTF">2011-07-20T03:04:46Z</dcterms:modified>
</cp:coreProperties>
</file>