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 id="2147483649" r:id="rId2"/>
  </p:sldMasterIdLst>
  <p:notesMasterIdLst>
    <p:notesMasterId r:id="rId11"/>
  </p:notesMasterIdLst>
  <p:sldIdLst>
    <p:sldId id="256" r:id="rId3"/>
    <p:sldId id="289" r:id="rId4"/>
    <p:sldId id="290" r:id="rId5"/>
    <p:sldId id="294" r:id="rId6"/>
    <p:sldId id="293" r:id="rId7"/>
    <p:sldId id="286" r:id="rId8"/>
    <p:sldId id="295" r:id="rId9"/>
    <p:sldId id="296" r:id="rId10"/>
  </p:sldIdLst>
  <p:sldSz cx="9144000" cy="6858000" type="screen4x3"/>
  <p:notesSz cx="6858000" cy="9144000"/>
  <p:defaultTextStyle>
    <a:defPPr>
      <a:defRPr lang="en-US"/>
    </a:defPPr>
    <a:lvl1pPr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1pPr>
    <a:lvl2pPr marL="4572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2pPr>
    <a:lvl3pPr marL="9144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3pPr>
    <a:lvl4pPr marL="13716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4pPr>
    <a:lvl5pPr marL="18288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5pPr>
    <a:lvl6pPr marL="22860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6pPr>
    <a:lvl7pPr marL="27432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7pPr>
    <a:lvl8pPr marL="32004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8pPr>
    <a:lvl9pPr marL="36576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B2B2B2"/>
    <a:srgbClr val="FF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521" autoAdjust="0"/>
    <p:restoredTop sz="98826" autoAdjust="0"/>
  </p:normalViewPr>
  <p:slideViewPr>
    <p:cSldViewPr>
      <p:cViewPr>
        <p:scale>
          <a:sx n="95" d="100"/>
          <a:sy n="95" d="100"/>
        </p:scale>
        <p:origin x="-762" y="-30"/>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viewProps" Target="viewProp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presProps" Target="presProp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notesMaster" Target="notesMasters/notesMaster1.xml"/><Relationship Id="rId5" Type="http://schemas.openxmlformats.org/officeDocument/2006/relationships/slide" Target="slides/slide3.xml"/><Relationship Id="rId15" Type="http://schemas.openxmlformats.org/officeDocument/2006/relationships/tableStyles" Target="tableStyles.xml"/><Relationship Id="rId10" Type="http://schemas.openxmlformats.org/officeDocument/2006/relationships/slide" Target="slides/slide8.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wrap="square" lIns="91440" tIns="45720" rIns="91440" bIns="45720" numCol="1" anchor="t" anchorCtr="0" compatLnSpc="1">
            <a:prstTxWarp prst="textNoShape">
              <a:avLst/>
            </a:prstTxWarp>
          </a:bodyPr>
          <a:lstStyle>
            <a:lvl1pPr>
              <a:defRPr kumimoji="0" sz="1200">
                <a:ea typeface="+mn-ea"/>
              </a:defRPr>
            </a:lvl1pPr>
          </a:lstStyle>
          <a:p>
            <a:pPr>
              <a:defRPr/>
            </a:pPr>
            <a:endParaRPr lang="ja-JP" altLang="ja-JP"/>
          </a:p>
        </p:txBody>
      </p:sp>
      <p:sp>
        <p:nvSpPr>
          <p:cNvPr id="3" name="Date Placeholder 2"/>
          <p:cNvSpPr>
            <a:spLocks noGrp="1"/>
          </p:cNvSpPr>
          <p:nvPr>
            <p:ph type="dt" idx="1"/>
          </p:nvPr>
        </p:nvSpPr>
        <p:spPr>
          <a:xfrm>
            <a:off x="3884613" y="0"/>
            <a:ext cx="2971800" cy="457200"/>
          </a:xfrm>
          <a:prstGeom prst="rect">
            <a:avLst/>
          </a:prstGeom>
        </p:spPr>
        <p:txBody>
          <a:bodyPr vert="horz" wrap="square" lIns="91440" tIns="45720" rIns="91440" bIns="45720" numCol="1" anchor="t" anchorCtr="0" compatLnSpc="1">
            <a:prstTxWarp prst="textNoShape">
              <a:avLst/>
            </a:prstTxWarp>
          </a:bodyPr>
          <a:lstStyle>
            <a:lvl1pPr algn="r">
              <a:defRPr kumimoji="0" sz="1200">
                <a:ea typeface="+mn-ea"/>
              </a:defRPr>
            </a:lvl1pPr>
          </a:lstStyle>
          <a:p>
            <a:pPr>
              <a:defRPr/>
            </a:pPr>
            <a:fld id="{B0234F52-6B31-419C-9AD2-04FE26BB95AE}" type="datetimeFigureOut">
              <a:rPr lang="en-US" altLang="ja-JP"/>
              <a:pPr>
                <a:defRPr/>
              </a:pPr>
              <a:t>7/22/2011</a:t>
            </a:fld>
            <a:endParaRPr lang="en-US" altLang="ja-JP"/>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smtClean="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wrap="square" lIns="91440" tIns="45720" rIns="91440" bIns="45720" numCol="1" anchor="b" anchorCtr="0" compatLnSpc="1">
            <a:prstTxWarp prst="textNoShape">
              <a:avLst/>
            </a:prstTxWarp>
          </a:bodyPr>
          <a:lstStyle>
            <a:lvl1pPr>
              <a:defRPr kumimoji="0" sz="1200">
                <a:ea typeface="+mn-ea"/>
              </a:defRPr>
            </a:lvl1pPr>
          </a:lstStyle>
          <a:p>
            <a:pPr>
              <a:defRPr/>
            </a:pPr>
            <a:endParaRPr lang="ja-JP" altLang="ja-JP"/>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a:defRPr kumimoji="0" sz="1200">
                <a:ea typeface="+mn-ea"/>
              </a:defRPr>
            </a:lvl1pPr>
          </a:lstStyle>
          <a:p>
            <a:pPr>
              <a:defRPr/>
            </a:pPr>
            <a:fld id="{12A7C06E-2C20-45F2-93C4-A7A70FE136DD}" type="slidenum">
              <a:rPr lang="en-US" altLang="ja-JP"/>
              <a:pPr>
                <a:defRPr/>
              </a:pPr>
              <a:t>‹#›</a:t>
            </a:fld>
            <a:endParaRPr lang="en-US" altLang="ja-JP"/>
          </a:p>
        </p:txBody>
      </p:sp>
    </p:spTree>
    <p:extLst>
      <p:ext uri="{BB962C8B-B14F-4D97-AF65-F5344CB8AC3E}">
        <p14:creationId xmlns:p14="http://schemas.microsoft.com/office/powerpoint/2010/main" val="2940965679"/>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Slide Image Placeholder 1"/>
          <p:cNvSpPr>
            <a:spLocks noGrp="1" noRot="1" noChangeAspect="1" noTextEdit="1"/>
          </p:cNvSpPr>
          <p:nvPr>
            <p:ph type="sldImg"/>
          </p:nvPr>
        </p:nvSpPr>
        <p:spPr bwMode="auto">
          <a:noFill/>
          <a:ln>
            <a:solidFill>
              <a:srgbClr val="000000"/>
            </a:solidFill>
            <a:miter lim="800000"/>
            <a:headEnd/>
            <a:tailEnd/>
          </a:ln>
        </p:spPr>
      </p:sp>
      <p:sp>
        <p:nvSpPr>
          <p:cNvPr id="20483" name="Notes Placehold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ja-JP" altLang="ja-JP" smtClean="0"/>
          </a:p>
        </p:txBody>
      </p:sp>
      <p:sp>
        <p:nvSpPr>
          <p:cNvPr id="20484" name="Slide Number Placeholder 3"/>
          <p:cNvSpPr>
            <a:spLocks noGrp="1"/>
          </p:cNvSpPr>
          <p:nvPr>
            <p:ph type="sldNum" sz="quarter" idx="5"/>
          </p:nvPr>
        </p:nvSpPr>
        <p:spPr bwMode="auto">
          <a:noFill/>
          <a:ln>
            <a:miter lim="800000"/>
            <a:headEnd/>
            <a:tailEnd/>
          </a:ln>
        </p:spPr>
        <p:txBody>
          <a:bodyPr/>
          <a:lstStyle/>
          <a:p>
            <a:fld id="{14A37DFC-7ADD-44EC-A8AD-F94384D350E2}" type="slidenum">
              <a:rPr lang="en-US" altLang="ja-JP"/>
              <a:pPr/>
              <a:t>2</a:t>
            </a:fld>
            <a:endParaRPr lang="en-US" altLang="ja-JP"/>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sz="3600" b="1">
                <a:latin typeface="Trebuchet MS" pitchFamily="34" charset="0"/>
              </a:defRPr>
            </a:lvl1p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lvl1pPr>
              <a:defRPr>
                <a:latin typeface="Trebuchet MS" pitchFamily="34" charset="0"/>
              </a:defRPr>
            </a:lvl1pPr>
            <a:lvl2pPr>
              <a:defRPr>
                <a:latin typeface="Trebuchet MS" pitchFamily="34" charset="0"/>
              </a:defRPr>
            </a:lvl2pPr>
            <a:lvl3pPr>
              <a:defRPr>
                <a:latin typeface="Trebuchet MS" pitchFamily="34" charset="0"/>
              </a:defRPr>
            </a:lvl3pPr>
            <a:lvl4pPr>
              <a:defRPr>
                <a:latin typeface="Trebuchet MS" pitchFamily="34" charset="0"/>
              </a:defRPr>
            </a:lvl4pPr>
            <a:lvl5pPr>
              <a:defRPr>
                <a:latin typeface="Trebuchet MS"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3.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Table Placeholder 2"/>
          <p:cNvSpPr>
            <a:spLocks noGrp="1"/>
          </p:cNvSpPr>
          <p:nvPr>
            <p:ph type="tbl" idx="1"/>
          </p:nvPr>
        </p:nvSpPr>
        <p:spPr>
          <a:xfrm>
            <a:off x="457200" y="1600200"/>
            <a:ext cx="8229600" cy="4525963"/>
          </a:xfrm>
          <a:prstGeom prst="rect">
            <a:avLst/>
          </a:prstGeom>
        </p:spPr>
        <p:txBody>
          <a:bodyPr/>
          <a:lstStyle/>
          <a:p>
            <a:pPr lvl="0"/>
            <a:endParaRPr lang="en-US" noProof="0" smtClean="0">
              <a:sym typeface="Times" charset="0"/>
            </a:endParaRPr>
          </a:p>
        </p:txBody>
      </p:sp>
    </p:spTree>
  </p:cSld>
  <p:clrMapOvr>
    <a:masterClrMapping/>
  </p:clrMapOv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テキスト ボックス 4"/>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テキスト ボックス 6"/>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テキスト ボックス 2"/>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テキスト ボックス 1"/>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テキスト ボックス 4"/>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テキスト ボックス 4"/>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テキスト ボックス 1"/>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 bg1="lt1" tx1="dk1" bg2="lt2" tx2="dk2" accent1="accent1" accent2="accent2" accent3="accent3" accent4="accent4" accent5="accent5" accent6="accent6" hlink="hlink" folHlink="folHlink"/>
  <p:sldLayoutIdLst>
    <p:sldLayoutId id="2147483660" r:id="rId1"/>
    <p:sldLayoutId id="2147483659" r:id="rId2"/>
    <p:sldLayoutId id="2147483658" r:id="rId3"/>
    <p:sldLayoutId id="2147483657" r:id="rId4"/>
    <p:sldLayoutId id="2147483656" r:id="rId5"/>
    <p:sldLayoutId id="2147483655" r:id="rId6"/>
    <p:sldLayoutId id="2147483654" r:id="rId7"/>
    <p:sldLayoutId id="2147483653" r:id="rId8"/>
    <p:sldLayoutId id="2147483652" r:id="rId9"/>
    <p:sldLayoutId id="2147483651" r:id="rId10"/>
    <p:sldLayoutId id="2147483650" r:id="rId11"/>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pitchFamily="18" charset="0"/>
        </a:defRPr>
      </a:lvl1pPr>
      <a:lvl2pPr marL="39688" indent="-39688" algn="ctr" rtl="0" eaLnBrk="0" fontAlgn="base" hangingPunct="0">
        <a:spcBef>
          <a:spcPct val="0"/>
        </a:spcBef>
        <a:spcAft>
          <a:spcPct val="0"/>
        </a:spcAft>
        <a:defRPr sz="3200">
          <a:solidFill>
            <a:schemeClr val="tx1"/>
          </a:solidFill>
          <a:latin typeface="Times" charset="0"/>
          <a:sym typeface="Times" pitchFamily="18" charset="0"/>
        </a:defRPr>
      </a:lvl2pPr>
      <a:lvl3pPr marL="39688" indent="-39688" algn="ctr" rtl="0" eaLnBrk="0" fontAlgn="base" hangingPunct="0">
        <a:spcBef>
          <a:spcPct val="0"/>
        </a:spcBef>
        <a:spcAft>
          <a:spcPct val="0"/>
        </a:spcAft>
        <a:defRPr sz="3200">
          <a:solidFill>
            <a:schemeClr val="tx1"/>
          </a:solidFill>
          <a:latin typeface="Times" charset="0"/>
          <a:sym typeface="Times" pitchFamily="18" charset="0"/>
        </a:defRPr>
      </a:lvl3pPr>
      <a:lvl4pPr marL="39688" indent="-39688" algn="ctr" rtl="0" eaLnBrk="0" fontAlgn="base" hangingPunct="0">
        <a:spcBef>
          <a:spcPct val="0"/>
        </a:spcBef>
        <a:spcAft>
          <a:spcPct val="0"/>
        </a:spcAft>
        <a:defRPr sz="3200">
          <a:solidFill>
            <a:schemeClr val="tx1"/>
          </a:solidFill>
          <a:latin typeface="Times" charset="0"/>
          <a:sym typeface="Times" pitchFamily="18" charset="0"/>
        </a:defRPr>
      </a:lvl4pPr>
      <a:lvl5pPr marL="39688" indent="-39688" algn="ctr" rtl="0" eaLnBrk="0" fontAlgn="base" hangingPunct="0">
        <a:spcBef>
          <a:spcPct val="0"/>
        </a:spcBef>
        <a:spcAft>
          <a:spcPct val="0"/>
        </a:spcAft>
        <a:defRPr sz="3200">
          <a:solidFill>
            <a:schemeClr val="tx1"/>
          </a:solidFill>
          <a:latin typeface="Times" charset="0"/>
          <a:sym typeface="Times" pitchFamily="18"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pitchFamily="18" charset="0"/>
        <a:buChar char="•"/>
        <a:defRPr sz="3200">
          <a:solidFill>
            <a:schemeClr val="tx1"/>
          </a:solidFill>
          <a:latin typeface="+mn-lt"/>
          <a:ea typeface="+mn-ea"/>
          <a:cs typeface="+mn-cs"/>
          <a:sym typeface="Times" pitchFamily="18" charset="0"/>
        </a:defRPr>
      </a:lvl1pPr>
      <a:lvl2pPr marL="782638" indent="-285750" algn="l" rtl="0" eaLnBrk="0" fontAlgn="base" hangingPunct="0">
        <a:spcBef>
          <a:spcPts val="700"/>
        </a:spcBef>
        <a:spcAft>
          <a:spcPct val="0"/>
        </a:spcAft>
        <a:buSzPct val="100000"/>
        <a:buFont typeface="Times" pitchFamily="18" charset="0"/>
        <a:buChar char="–"/>
        <a:defRPr sz="2800">
          <a:solidFill>
            <a:schemeClr val="tx1"/>
          </a:solidFill>
          <a:latin typeface="+mn-lt"/>
          <a:sym typeface="Times" pitchFamily="18" charset="0"/>
        </a:defRPr>
      </a:lvl2pPr>
      <a:lvl3pPr marL="1125538" indent="-228600" algn="l" rtl="0" eaLnBrk="0" fontAlgn="base" hangingPunct="0">
        <a:spcBef>
          <a:spcPts val="600"/>
        </a:spcBef>
        <a:spcAft>
          <a:spcPct val="0"/>
        </a:spcAft>
        <a:buSzPct val="100000"/>
        <a:buFont typeface="Times" pitchFamily="18" charset="0"/>
        <a:buChar char="•"/>
        <a:defRPr sz="2400">
          <a:solidFill>
            <a:schemeClr val="tx1"/>
          </a:solidFill>
          <a:latin typeface="+mn-lt"/>
          <a:sym typeface="Times" pitchFamily="18" charset="0"/>
        </a:defRPr>
      </a:lvl3pPr>
      <a:lvl4pPr marL="14684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4pPr>
      <a:lvl5pPr marL="18113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テキスト ボックス 1"/>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 bg1="lt1" tx1="dk1" bg2="lt2" tx2="dk2" accent1="accent1" accent2="accent2" accent3="accent3" accent4="accent4" accent5="accent5" accent6="accent6" hlink="hlink" folHlink="folHlink"/>
  <p:sldLayoutIdLst>
    <p:sldLayoutId id="2147483672" r:id="rId1"/>
    <p:sldLayoutId id="2147483671" r:id="rId2"/>
    <p:sldLayoutId id="2147483670" r:id="rId3"/>
    <p:sldLayoutId id="2147483669" r:id="rId4"/>
    <p:sldLayoutId id="2147483668" r:id="rId5"/>
    <p:sldLayoutId id="2147483667" r:id="rId6"/>
    <p:sldLayoutId id="2147483666" r:id="rId7"/>
    <p:sldLayoutId id="2147483665" r:id="rId8"/>
    <p:sldLayoutId id="2147483664" r:id="rId9"/>
    <p:sldLayoutId id="2147483663" r:id="rId10"/>
    <p:sldLayoutId id="2147483662" r:id="rId11"/>
    <p:sldLayoutId id="2147483661" r:id="rId12"/>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pitchFamily="18" charset="0"/>
        </a:defRPr>
      </a:lvl1pPr>
      <a:lvl2pPr marL="39688" indent="-39688" algn="ctr" rtl="0" eaLnBrk="0" fontAlgn="base" hangingPunct="0">
        <a:spcBef>
          <a:spcPct val="0"/>
        </a:spcBef>
        <a:spcAft>
          <a:spcPct val="0"/>
        </a:spcAft>
        <a:defRPr sz="3200">
          <a:solidFill>
            <a:schemeClr val="tx1"/>
          </a:solidFill>
          <a:latin typeface="Times" charset="0"/>
          <a:sym typeface="Times" pitchFamily="18" charset="0"/>
        </a:defRPr>
      </a:lvl2pPr>
      <a:lvl3pPr marL="39688" indent="-39688" algn="ctr" rtl="0" eaLnBrk="0" fontAlgn="base" hangingPunct="0">
        <a:spcBef>
          <a:spcPct val="0"/>
        </a:spcBef>
        <a:spcAft>
          <a:spcPct val="0"/>
        </a:spcAft>
        <a:defRPr sz="3200">
          <a:solidFill>
            <a:schemeClr val="tx1"/>
          </a:solidFill>
          <a:latin typeface="Times" charset="0"/>
          <a:sym typeface="Times" pitchFamily="18" charset="0"/>
        </a:defRPr>
      </a:lvl3pPr>
      <a:lvl4pPr marL="39688" indent="-39688" algn="ctr" rtl="0" eaLnBrk="0" fontAlgn="base" hangingPunct="0">
        <a:spcBef>
          <a:spcPct val="0"/>
        </a:spcBef>
        <a:spcAft>
          <a:spcPct val="0"/>
        </a:spcAft>
        <a:defRPr sz="3200">
          <a:solidFill>
            <a:schemeClr val="tx1"/>
          </a:solidFill>
          <a:latin typeface="Times" charset="0"/>
          <a:sym typeface="Times" pitchFamily="18" charset="0"/>
        </a:defRPr>
      </a:lvl4pPr>
      <a:lvl5pPr marL="39688" indent="-39688" algn="ctr" rtl="0" eaLnBrk="0" fontAlgn="base" hangingPunct="0">
        <a:spcBef>
          <a:spcPct val="0"/>
        </a:spcBef>
        <a:spcAft>
          <a:spcPct val="0"/>
        </a:spcAft>
        <a:defRPr sz="3200">
          <a:solidFill>
            <a:schemeClr val="tx1"/>
          </a:solidFill>
          <a:latin typeface="Times" charset="0"/>
          <a:sym typeface="Times" pitchFamily="18"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pitchFamily="18" charset="0"/>
        <a:buChar char="•"/>
        <a:defRPr sz="3200">
          <a:solidFill>
            <a:schemeClr val="tx1"/>
          </a:solidFill>
          <a:latin typeface="+mn-lt"/>
          <a:ea typeface="+mn-ea"/>
          <a:cs typeface="+mn-cs"/>
          <a:sym typeface="Times" pitchFamily="18" charset="0"/>
        </a:defRPr>
      </a:lvl1pPr>
      <a:lvl2pPr marL="782638" indent="-285750" algn="l" rtl="0" eaLnBrk="0" fontAlgn="base" hangingPunct="0">
        <a:spcBef>
          <a:spcPts val="700"/>
        </a:spcBef>
        <a:spcAft>
          <a:spcPct val="0"/>
        </a:spcAft>
        <a:buSzPct val="100000"/>
        <a:buFont typeface="Times" pitchFamily="18" charset="0"/>
        <a:buChar char="–"/>
        <a:defRPr sz="2800">
          <a:solidFill>
            <a:schemeClr val="tx1"/>
          </a:solidFill>
          <a:latin typeface="+mn-lt"/>
          <a:sym typeface="Times" pitchFamily="18" charset="0"/>
        </a:defRPr>
      </a:lvl2pPr>
      <a:lvl3pPr marL="1125538" indent="-228600" algn="l" rtl="0" eaLnBrk="0" fontAlgn="base" hangingPunct="0">
        <a:spcBef>
          <a:spcPts val="600"/>
        </a:spcBef>
        <a:spcAft>
          <a:spcPct val="0"/>
        </a:spcAft>
        <a:buSzPct val="100000"/>
        <a:buFont typeface="Times" pitchFamily="18" charset="0"/>
        <a:buChar char="•"/>
        <a:defRPr sz="2400">
          <a:solidFill>
            <a:schemeClr val="tx1"/>
          </a:solidFill>
          <a:latin typeface="+mn-lt"/>
          <a:sym typeface="Times" pitchFamily="18" charset="0"/>
        </a:defRPr>
      </a:lvl3pPr>
      <a:lvl4pPr marL="14684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4pPr>
      <a:lvl5pPr marL="18113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tandards.ieee.org/guides/opman/sect6.html" TargetMode="External"/><Relationship Id="rId2" Type="http://schemas.openxmlformats.org/officeDocument/2006/relationships/hyperlink" Target="http://standards.ieee.org/guides/bylaws/sect6-7.html"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1"/>
          <p:cNvSpPr>
            <a:spLocks/>
          </p:cNvSpPr>
          <p:nvPr/>
        </p:nvSpPr>
        <p:spPr bwMode="auto">
          <a:xfrm>
            <a:off x="0" y="0"/>
            <a:ext cx="9144000" cy="5410200"/>
          </a:xfrm>
          <a:prstGeom prst="rect">
            <a:avLst/>
          </a:prstGeom>
          <a:noFill/>
          <a:ln w="12700">
            <a:noFill/>
            <a:miter lim="800000"/>
            <a:headEnd/>
            <a:tailEnd/>
          </a:ln>
        </p:spPr>
        <p:txBody>
          <a:bodyPr lIns="0" tIns="0" rIns="40639" bIns="0"/>
          <a:lstStyle/>
          <a:p>
            <a:pPr marL="382588" algn="ctr"/>
            <a:r>
              <a:rPr kumimoji="0" lang="en-US" altLang="ja-JP" sz="1800" dirty="0">
                <a:solidFill>
                  <a:schemeClr val="tx1"/>
                </a:solidFill>
                <a:cs typeface="Times New Roman" pitchFamily="18" charset="0"/>
              </a:rPr>
              <a:t>ITU-R Liaison Group Report - Session #</a:t>
            </a:r>
            <a:r>
              <a:rPr kumimoji="0" lang="en-US" altLang="ja-JP" sz="1800" dirty="0" smtClean="0">
                <a:solidFill>
                  <a:schemeClr val="tx1"/>
                </a:solidFill>
                <a:cs typeface="Times New Roman" pitchFamily="18" charset="0"/>
              </a:rPr>
              <a:t>74 </a:t>
            </a:r>
            <a:r>
              <a:rPr kumimoji="0" lang="en-US" altLang="ja-JP" sz="1800" dirty="0">
                <a:solidFill>
                  <a:schemeClr val="tx1"/>
                </a:solidFill>
                <a:cs typeface="Times New Roman" pitchFamily="18" charset="0"/>
              </a:rPr>
              <a:t>Closing Plenary</a:t>
            </a:r>
          </a:p>
          <a:p>
            <a:pPr marL="382588" algn="ctr"/>
            <a:endParaRPr kumimoji="0" lang="en-US" altLang="ja-JP" sz="1200" dirty="0">
              <a:solidFill>
                <a:schemeClr val="tx1"/>
              </a:solidFill>
              <a:latin typeface="Times" pitchFamily="18" charset="0"/>
              <a:cs typeface="Times" pitchFamily="18" charset="0"/>
              <a:sym typeface="Times" pitchFamily="18" charset="0"/>
            </a:endParaRPr>
          </a:p>
          <a:p>
            <a:pPr marL="382588"/>
            <a:r>
              <a:rPr kumimoji="0" lang="en-US" altLang="ja-JP" sz="1200" b="1" dirty="0">
                <a:solidFill>
                  <a:schemeClr val="tx1"/>
                </a:solidFill>
                <a:latin typeface="Times" pitchFamily="18" charset="0"/>
                <a:cs typeface="Times" pitchFamily="18" charset="0"/>
                <a:sym typeface="Times" pitchFamily="18" charset="0"/>
              </a:rPr>
              <a:t>IEEE 802.16 Presentation Submission Template (Rev. 9)</a:t>
            </a:r>
            <a:r>
              <a:rPr kumimoji="0" lang="en-US" altLang="ja-JP" sz="1200" dirty="0">
                <a:solidFill>
                  <a:schemeClr val="tx1"/>
                </a:solidFill>
                <a:latin typeface="Times" pitchFamily="18" charset="0"/>
                <a:cs typeface="Times" pitchFamily="18" charset="0"/>
                <a:sym typeface="Times" pitchFamily="18" charset="0"/>
              </a:rPr>
              <a:t> </a:t>
            </a:r>
          </a:p>
          <a:p>
            <a:pPr marL="382588"/>
            <a:r>
              <a:rPr kumimoji="0" lang="en-US" altLang="ja-JP" sz="1200" dirty="0">
                <a:solidFill>
                  <a:schemeClr val="tx1"/>
                </a:solidFill>
                <a:latin typeface="Times" pitchFamily="18" charset="0"/>
                <a:cs typeface="Times" pitchFamily="18" charset="0"/>
                <a:sym typeface="Times" pitchFamily="18" charset="0"/>
              </a:rPr>
              <a:t>Document Number:</a:t>
            </a:r>
          </a:p>
          <a:p>
            <a:pPr marL="382588"/>
            <a:r>
              <a:rPr kumimoji="0" lang="en-US" altLang="ja-JP" sz="1200" dirty="0">
                <a:solidFill>
                  <a:schemeClr val="tx1"/>
                </a:solidFill>
                <a:latin typeface="Times" pitchFamily="18" charset="0"/>
                <a:cs typeface="Times" pitchFamily="18" charset="0"/>
                <a:sym typeface="Times" pitchFamily="18" charset="0"/>
              </a:rPr>
              <a:t>IEEE </a:t>
            </a:r>
            <a:r>
              <a:rPr kumimoji="0" lang="en-US" altLang="ja-JP" sz="1200" dirty="0" smtClean="0">
                <a:solidFill>
                  <a:schemeClr val="tx1"/>
                </a:solidFill>
                <a:latin typeface="Times" pitchFamily="18" charset="0"/>
                <a:cs typeface="Times" pitchFamily="18" charset="0"/>
                <a:sym typeface="Times" pitchFamily="18" charset="0"/>
              </a:rPr>
              <a:t>L802.16-11/0046</a:t>
            </a:r>
            <a:endParaRPr kumimoji="0" lang="en-US" altLang="ja-JP" sz="1200" dirty="0">
              <a:solidFill>
                <a:schemeClr val="tx1"/>
              </a:solidFill>
              <a:latin typeface="Times" pitchFamily="18" charset="0"/>
              <a:cs typeface="Times" pitchFamily="18" charset="0"/>
              <a:sym typeface="Times" pitchFamily="18" charset="0"/>
            </a:endParaRPr>
          </a:p>
          <a:p>
            <a:pPr marL="382588"/>
            <a:r>
              <a:rPr kumimoji="0" lang="en-US" altLang="ja-JP" sz="1200" dirty="0">
                <a:solidFill>
                  <a:schemeClr val="tx1"/>
                </a:solidFill>
                <a:latin typeface="Times" pitchFamily="18" charset="0"/>
                <a:cs typeface="Times" pitchFamily="18" charset="0"/>
                <a:sym typeface="Times" pitchFamily="18" charset="0"/>
              </a:rPr>
              <a:t>Date Submitted:</a:t>
            </a:r>
          </a:p>
          <a:p>
            <a:pPr marL="382588"/>
            <a:r>
              <a:rPr kumimoji="0" lang="en-US" altLang="ja-JP" sz="1200" dirty="0" smtClean="0">
                <a:solidFill>
                  <a:schemeClr val="tx1"/>
                </a:solidFill>
                <a:latin typeface="Times" pitchFamily="18" charset="0"/>
                <a:cs typeface="Times" pitchFamily="18" charset="0"/>
                <a:sym typeface="Times" pitchFamily="18" charset="0"/>
              </a:rPr>
              <a:t>2011-07-21</a:t>
            </a:r>
            <a:endParaRPr kumimoji="0" lang="en-US" altLang="ja-JP" sz="1200" dirty="0">
              <a:solidFill>
                <a:schemeClr val="tx1"/>
              </a:solidFill>
              <a:latin typeface="Times" pitchFamily="18" charset="0"/>
              <a:cs typeface="Times" pitchFamily="18" charset="0"/>
              <a:sym typeface="Times" pitchFamily="18" charset="0"/>
            </a:endParaRPr>
          </a:p>
          <a:p>
            <a:pPr marL="382588"/>
            <a:r>
              <a:rPr kumimoji="0" lang="en-US" altLang="ja-JP" sz="1200" dirty="0">
                <a:solidFill>
                  <a:schemeClr val="tx1"/>
                </a:solidFill>
                <a:latin typeface="Times" pitchFamily="18" charset="0"/>
                <a:cs typeface="Times" pitchFamily="18" charset="0"/>
                <a:sym typeface="Times" pitchFamily="18" charset="0"/>
              </a:rPr>
              <a:t>Source:</a:t>
            </a:r>
          </a:p>
          <a:p>
            <a:pPr marL="382588"/>
            <a:r>
              <a:rPr kumimoji="0" lang="en-US" altLang="ja-JP" sz="1200" dirty="0">
                <a:solidFill>
                  <a:schemeClr val="tx1"/>
                </a:solidFill>
                <a:latin typeface="Times" pitchFamily="18" charset="0"/>
                <a:cs typeface="Times" pitchFamily="18" charset="0"/>
                <a:sym typeface="Times" pitchFamily="18" charset="0"/>
              </a:rPr>
              <a:t>Takashi Shono			Voice:	+81 3 6268 4665</a:t>
            </a:r>
          </a:p>
          <a:p>
            <a:pPr marL="382588"/>
            <a:r>
              <a:rPr kumimoji="0" lang="en-US" altLang="ja-JP" sz="1200" dirty="0">
                <a:solidFill>
                  <a:schemeClr val="tx1"/>
                </a:solidFill>
                <a:latin typeface="Times" pitchFamily="18" charset="0"/>
                <a:cs typeface="Times" pitchFamily="18" charset="0"/>
                <a:sym typeface="Times" pitchFamily="18" charset="0"/>
              </a:rPr>
              <a:t>Intel Corporation			E-mail:	takashi.shono@intel.com</a:t>
            </a:r>
          </a:p>
          <a:p>
            <a:pPr marL="382588"/>
            <a:endParaRPr kumimoji="0" lang="en-US" altLang="ja-JP" sz="1200" dirty="0">
              <a:solidFill>
                <a:schemeClr val="tx1"/>
              </a:solidFill>
              <a:latin typeface="Times" pitchFamily="18" charset="0"/>
              <a:cs typeface="Times" pitchFamily="18" charset="0"/>
              <a:sym typeface="Times" pitchFamily="18" charset="0"/>
            </a:endParaRPr>
          </a:p>
          <a:p>
            <a:pPr marL="382588"/>
            <a:r>
              <a:rPr kumimoji="0" lang="en-US" altLang="ja-JP" sz="1200" dirty="0">
                <a:solidFill>
                  <a:schemeClr val="tx1"/>
                </a:solidFill>
                <a:latin typeface="Times" pitchFamily="18" charset="0"/>
                <a:cs typeface="Times" pitchFamily="18" charset="0"/>
                <a:sym typeface="Times" pitchFamily="18" charset="0"/>
              </a:rPr>
              <a:t>Venue:</a:t>
            </a:r>
          </a:p>
          <a:p>
            <a:pPr marL="382588"/>
            <a:r>
              <a:rPr kumimoji="0" lang="en-US" altLang="ja-JP" sz="1200" dirty="0">
                <a:solidFill>
                  <a:schemeClr val="tx1"/>
                </a:solidFill>
                <a:latin typeface="Times" pitchFamily="18" charset="0"/>
                <a:cs typeface="Times" pitchFamily="18" charset="0"/>
                <a:sym typeface="Times" pitchFamily="18" charset="0"/>
              </a:rPr>
              <a:t>IEEE 802.16 Session #</a:t>
            </a:r>
            <a:r>
              <a:rPr kumimoji="0" lang="en-US" altLang="ja-JP" sz="1200" dirty="0" smtClean="0">
                <a:solidFill>
                  <a:schemeClr val="tx1"/>
                </a:solidFill>
                <a:latin typeface="Times" pitchFamily="18" charset="0"/>
                <a:cs typeface="Times" pitchFamily="18" charset="0"/>
                <a:sym typeface="Times" pitchFamily="18" charset="0"/>
              </a:rPr>
              <a:t>74, </a:t>
            </a:r>
            <a:r>
              <a:rPr kumimoji="0" lang="en-US" altLang="ja-JP" sz="1200" dirty="0">
                <a:solidFill>
                  <a:schemeClr val="tx1"/>
                </a:solidFill>
                <a:latin typeface="Times" pitchFamily="18" charset="0"/>
                <a:cs typeface="Times" pitchFamily="18" charset="0"/>
                <a:sym typeface="Times" pitchFamily="18" charset="0"/>
              </a:rPr>
              <a:t>WG Closing Plenary</a:t>
            </a:r>
          </a:p>
          <a:p>
            <a:pPr marL="382588"/>
            <a:r>
              <a:rPr kumimoji="0" lang="en-US" altLang="ja-JP" sz="1200" dirty="0">
                <a:solidFill>
                  <a:schemeClr val="tx1"/>
                </a:solidFill>
                <a:latin typeface="Times" pitchFamily="18" charset="0"/>
                <a:cs typeface="Times" pitchFamily="18" charset="0"/>
                <a:sym typeface="Times" pitchFamily="18" charset="0"/>
              </a:rPr>
              <a:t>Base Contribution:</a:t>
            </a:r>
          </a:p>
          <a:p>
            <a:pPr marL="382588"/>
            <a:r>
              <a:rPr kumimoji="0" lang="en-US" altLang="ja-JP" sz="1200" dirty="0">
                <a:solidFill>
                  <a:schemeClr val="tx1"/>
                </a:solidFill>
                <a:latin typeface="Times" pitchFamily="18" charset="0"/>
                <a:cs typeface="Times" pitchFamily="18" charset="0"/>
                <a:sym typeface="Times" pitchFamily="18" charset="0"/>
              </a:rPr>
              <a:t>None.</a:t>
            </a:r>
          </a:p>
          <a:p>
            <a:pPr marL="382588"/>
            <a:r>
              <a:rPr kumimoji="0" lang="en-US" altLang="ja-JP" sz="1200" dirty="0">
                <a:solidFill>
                  <a:schemeClr val="tx1"/>
                </a:solidFill>
                <a:latin typeface="Times" pitchFamily="18" charset="0"/>
                <a:cs typeface="Times" pitchFamily="18" charset="0"/>
                <a:sym typeface="Times" pitchFamily="18" charset="0"/>
              </a:rPr>
              <a:t>Purpose:</a:t>
            </a:r>
          </a:p>
          <a:p>
            <a:pPr marL="382588"/>
            <a:r>
              <a:rPr kumimoji="0" lang="en-US" altLang="ja-JP" sz="1200" dirty="0">
                <a:solidFill>
                  <a:schemeClr val="tx1"/>
                </a:solidFill>
                <a:latin typeface="Times" pitchFamily="18" charset="0"/>
                <a:cs typeface="Times" pitchFamily="18" charset="0"/>
                <a:sym typeface="Times" pitchFamily="18" charset="0"/>
              </a:rPr>
              <a:t>ITU-R Liaison Group presentation to Closing Plenary of the WG, containing plan for the week</a:t>
            </a:r>
          </a:p>
          <a:p>
            <a:pPr marL="382588"/>
            <a:r>
              <a:rPr kumimoji="0" lang="en-US" altLang="ja-JP" sz="1200" dirty="0">
                <a:solidFill>
                  <a:schemeClr val="tx1"/>
                </a:solidFill>
                <a:latin typeface="Times" pitchFamily="18" charset="0"/>
                <a:cs typeface="Times" pitchFamily="18" charset="0"/>
                <a:sym typeface="Times" pitchFamily="18" charset="0"/>
              </a:rPr>
              <a:t>Notice:</a:t>
            </a:r>
          </a:p>
          <a:p>
            <a:pPr marL="382588"/>
            <a:r>
              <a:rPr kumimoji="0" lang="en-US" altLang="ja-JP" sz="1000" i="1" dirty="0">
                <a:solidFill>
                  <a:schemeClr val="tx1"/>
                </a:solidFill>
                <a:latin typeface="Times" pitchFamily="18" charset="0"/>
                <a:cs typeface="Times" pitchFamily="18" charset="0"/>
                <a:sym typeface="Times" pitchFamily="18" charset="0"/>
              </a:rPr>
              <a:t>This document does not represent the agreed views of the IEEE 802.16 Working Group or any of its subgroups</a:t>
            </a:r>
            <a:r>
              <a:rPr kumimoji="0" lang="en-US" altLang="ja-JP" sz="1000" dirty="0">
                <a:solidFill>
                  <a:schemeClr val="tx1"/>
                </a:solidFill>
                <a:latin typeface="Times" pitchFamily="18" charset="0"/>
                <a:cs typeface="Times" pitchFamily="18" charset="0"/>
                <a:sym typeface="Times" pitchFamily="18" charset="0"/>
              </a:rPr>
              <a:t>. It represents only the views of the participants listed in the “Source(s)” field above. It is offered as a basis for discussion. It is not binding on the contributor(s), who reserve(s) the right to add, amend or withdraw material contained herein.	</a:t>
            </a:r>
          </a:p>
          <a:p>
            <a:pPr marL="382588"/>
            <a:r>
              <a:rPr kumimoji="0" lang="en-US" altLang="ja-JP" sz="1200" dirty="0">
                <a:solidFill>
                  <a:schemeClr val="tx1"/>
                </a:solidFill>
                <a:latin typeface="Times" pitchFamily="18" charset="0"/>
                <a:cs typeface="Times" pitchFamily="18" charset="0"/>
                <a:sym typeface="Times" pitchFamily="18" charset="0"/>
              </a:rPr>
              <a:t>Release:</a:t>
            </a:r>
          </a:p>
          <a:p>
            <a:pPr marL="382588"/>
            <a:r>
              <a:rPr kumimoji="0" lang="en-US" altLang="ja-JP" sz="1000" dirty="0">
                <a:solidFill>
                  <a:schemeClr val="tx1"/>
                </a:solidFill>
                <a:latin typeface="Times" pitchFamily="18" charset="0"/>
                <a:cs typeface="Times" pitchFamily="18" charset="0"/>
                <a:sym typeface="Times" pitchFamily="18" charset="0"/>
              </a:rPr>
              <a:t>The contributor grants a free, irrevocable license to the IEEE to incorporate material contained in this contribution, and any modifications thereof, in the creation of an IEEE Standards publication; to copyright in the IEEE’s name any IEEE Standards publication even though it may include portions of this contribution; and at the IEEE’s sole discretion to permit others to reproduce in whole or in part the resulting IEEE Standards publication. The contributor also acknowledges and accepts that this contribution may be made public by IEEE 802.16.</a:t>
            </a:r>
            <a:r>
              <a:rPr kumimoji="0" lang="en-US" altLang="ja-JP" sz="1200" dirty="0">
                <a:solidFill>
                  <a:schemeClr val="tx1"/>
                </a:solidFill>
                <a:latin typeface="Times" pitchFamily="18" charset="0"/>
                <a:cs typeface="Times" pitchFamily="18" charset="0"/>
                <a:sym typeface="Times" pitchFamily="18" charset="0"/>
              </a:rPr>
              <a:t>	</a:t>
            </a:r>
          </a:p>
          <a:p>
            <a:pPr marL="382588"/>
            <a:r>
              <a:rPr kumimoji="0" lang="en-US" altLang="ja-JP" sz="1200" dirty="0">
                <a:solidFill>
                  <a:schemeClr val="tx1"/>
                </a:solidFill>
                <a:latin typeface="Times" pitchFamily="18" charset="0"/>
                <a:cs typeface="Times" pitchFamily="18" charset="0"/>
                <a:sym typeface="Times" pitchFamily="18" charset="0"/>
              </a:rPr>
              <a:t>Patent Policy:</a:t>
            </a:r>
          </a:p>
          <a:p>
            <a:pPr marL="382588"/>
            <a:r>
              <a:rPr kumimoji="0" lang="en-US" altLang="ja-JP" sz="1000" dirty="0">
                <a:solidFill>
                  <a:schemeClr val="tx1"/>
                </a:solidFill>
                <a:latin typeface="Times" pitchFamily="18" charset="0"/>
                <a:cs typeface="Times" pitchFamily="18" charset="0"/>
                <a:sym typeface="Times" pitchFamily="18" charset="0"/>
              </a:rPr>
              <a:t>The contributor is familiar with the IEEE-SA Patent Policy and Procedures:</a:t>
            </a:r>
          </a:p>
          <a:p>
            <a:pPr marL="382588"/>
            <a:r>
              <a:rPr kumimoji="0" lang="en-US" altLang="ja-JP" sz="1000" dirty="0">
                <a:solidFill>
                  <a:schemeClr val="tx1"/>
                </a:solidFill>
                <a:latin typeface="Times" pitchFamily="18" charset="0"/>
                <a:cs typeface="Times" pitchFamily="18" charset="0"/>
                <a:sym typeface="Times" pitchFamily="18" charset="0"/>
              </a:rPr>
              <a:t>&lt;</a:t>
            </a:r>
            <a:r>
              <a:rPr kumimoji="0" lang="en-US" altLang="ja-JP" sz="1000" u="sng" dirty="0">
                <a:solidFill>
                  <a:srgbClr val="0000FF"/>
                </a:solidFill>
                <a:latin typeface="Times" pitchFamily="18" charset="0"/>
                <a:cs typeface="Times" pitchFamily="18" charset="0"/>
                <a:sym typeface="Times" pitchFamily="18" charset="0"/>
                <a:hlinkClick r:id="rId2"/>
              </a:rPr>
              <a:t>http://standards.ieee.org/guides/bylaws/sect6-7</a:t>
            </a:r>
            <a:r>
              <a:rPr kumimoji="0" lang="en-US" altLang="ja-JP" sz="1000" u="sng" dirty="0">
                <a:solidFill>
                  <a:srgbClr val="0000FF"/>
                </a:solidFill>
                <a:latin typeface="Times" pitchFamily="18" charset="0"/>
                <a:cs typeface="Times" pitchFamily="18" charset="0"/>
                <a:sym typeface="Times" pitchFamily="18" charset="0"/>
              </a:rPr>
              <a:t>.html#6</a:t>
            </a:r>
            <a:r>
              <a:rPr kumimoji="0" lang="en-US" altLang="ja-JP" sz="1000" dirty="0">
                <a:solidFill>
                  <a:schemeClr val="tx1"/>
                </a:solidFill>
                <a:latin typeface="Times" pitchFamily="18" charset="0"/>
                <a:cs typeface="Times" pitchFamily="18" charset="0"/>
                <a:sym typeface="Times" pitchFamily="18" charset="0"/>
              </a:rPr>
              <a:t>&gt; and &lt;</a:t>
            </a:r>
            <a:r>
              <a:rPr kumimoji="0" lang="en-US" altLang="ja-JP" sz="1000" u="sng" dirty="0">
                <a:solidFill>
                  <a:srgbClr val="0000FF"/>
                </a:solidFill>
                <a:latin typeface="Times" pitchFamily="18" charset="0"/>
                <a:cs typeface="Times" pitchFamily="18" charset="0"/>
                <a:sym typeface="Times" pitchFamily="18" charset="0"/>
              </a:rPr>
              <a:t>http://standards.ieee.org/guides/</a:t>
            </a:r>
            <a:r>
              <a:rPr kumimoji="0" lang="en-US" altLang="ja-JP" sz="1000" u="sng" dirty="0">
                <a:solidFill>
                  <a:srgbClr val="0000FF"/>
                </a:solidFill>
                <a:latin typeface="Times" pitchFamily="18" charset="0"/>
                <a:cs typeface="Times" pitchFamily="18" charset="0"/>
                <a:sym typeface="Times" pitchFamily="18" charset="0"/>
                <a:hlinkClick r:id="rId2"/>
              </a:rPr>
              <a:t>o</a:t>
            </a:r>
            <a:r>
              <a:rPr kumimoji="0" lang="en-US" altLang="ja-JP" sz="1000" u="sng" dirty="0">
                <a:solidFill>
                  <a:srgbClr val="0000FF"/>
                </a:solidFill>
                <a:latin typeface="Times" pitchFamily="18" charset="0"/>
                <a:cs typeface="Times" pitchFamily="18" charset="0"/>
                <a:sym typeface="Times" pitchFamily="18" charset="0"/>
              </a:rPr>
              <a:t>p</a:t>
            </a:r>
            <a:r>
              <a:rPr kumimoji="0" lang="en-US" altLang="ja-JP" sz="1000" u="sng" dirty="0">
                <a:solidFill>
                  <a:srgbClr val="0000FF"/>
                </a:solidFill>
                <a:latin typeface="Times" pitchFamily="18" charset="0"/>
                <a:cs typeface="Times" pitchFamily="18" charset="0"/>
                <a:sym typeface="Times" pitchFamily="18" charset="0"/>
                <a:hlinkClick r:id="rId2"/>
              </a:rPr>
              <a:t>man/se</a:t>
            </a:r>
            <a:r>
              <a:rPr kumimoji="0" lang="en-US" altLang="ja-JP" sz="1000" u="sng" dirty="0">
                <a:solidFill>
                  <a:srgbClr val="0000FF"/>
                </a:solidFill>
                <a:latin typeface="Times" pitchFamily="18" charset="0"/>
                <a:cs typeface="Times" pitchFamily="18" charset="0"/>
                <a:sym typeface="Times" pitchFamily="18" charset="0"/>
              </a:rPr>
              <a:t>ct6.html#6.3</a:t>
            </a:r>
            <a:r>
              <a:rPr kumimoji="0" lang="en-US" altLang="ja-JP" sz="1000" dirty="0">
                <a:solidFill>
                  <a:schemeClr val="tx1"/>
                </a:solidFill>
                <a:latin typeface="Times" pitchFamily="18" charset="0"/>
                <a:cs typeface="Times" pitchFamily="18" charset="0"/>
                <a:sym typeface="Times" pitchFamily="18" charset="0"/>
              </a:rPr>
              <a:t>&gt;</a:t>
            </a:r>
            <a:r>
              <a:rPr kumimoji="0" lang="en-US" altLang="ja-JP" sz="1000" dirty="0">
                <a:solidFill>
                  <a:schemeClr val="tx1"/>
                </a:solidFill>
                <a:latin typeface="Times" pitchFamily="18" charset="0"/>
                <a:cs typeface="Times" pitchFamily="18" charset="0"/>
                <a:sym typeface="Times" pitchFamily="18" charset="0"/>
                <a:hlinkClick r:id="rId3"/>
              </a:rPr>
              <a:t>.</a:t>
            </a:r>
          </a:p>
          <a:p>
            <a:pPr marL="382588"/>
            <a:r>
              <a:rPr kumimoji="0" lang="en-US" altLang="ja-JP" sz="1000" dirty="0">
                <a:solidFill>
                  <a:schemeClr val="tx1"/>
                </a:solidFill>
                <a:latin typeface="Times" pitchFamily="18" charset="0"/>
                <a:cs typeface="Times" pitchFamily="18" charset="0"/>
                <a:sym typeface="Times" pitchFamily="18" charset="0"/>
                <a:hlinkClick r:id="rId3"/>
              </a:rPr>
              <a:t>Further information is located at &lt;</a:t>
            </a:r>
            <a:r>
              <a:rPr kumimoji="0" lang="en-US" altLang="ja-JP" sz="1000" u="sng" dirty="0">
                <a:solidFill>
                  <a:srgbClr val="0000FF"/>
                </a:solidFill>
                <a:latin typeface="Times" pitchFamily="18" charset="0"/>
                <a:cs typeface="Times" pitchFamily="18" charset="0"/>
                <a:sym typeface="Times" pitchFamily="18" charset="0"/>
                <a:hlinkClick r:id="rId3"/>
              </a:rPr>
              <a:t>ht</a:t>
            </a:r>
            <a:r>
              <a:rPr kumimoji="0" lang="en-US" altLang="ja-JP" sz="1000" u="sng" dirty="0">
                <a:solidFill>
                  <a:srgbClr val="0000FF"/>
                </a:solidFill>
                <a:latin typeface="Times" pitchFamily="18" charset="0"/>
                <a:cs typeface="Times" pitchFamily="18" charset="0"/>
                <a:sym typeface="Times" pitchFamily="18" charset="0"/>
              </a:rPr>
              <a:t>tp://standards.ieee.org/board/pat/pat-m</a:t>
            </a:r>
            <a:r>
              <a:rPr kumimoji="0" lang="en-US" altLang="ja-JP" sz="1000" u="sng" dirty="0">
                <a:solidFill>
                  <a:srgbClr val="0000FF"/>
                </a:solidFill>
                <a:latin typeface="Times" pitchFamily="18" charset="0"/>
                <a:cs typeface="Times" pitchFamily="18" charset="0"/>
                <a:sym typeface="Times" pitchFamily="18" charset="0"/>
                <a:hlinkClick r:id="rId3"/>
              </a:rPr>
              <a:t>ateri</a:t>
            </a:r>
            <a:r>
              <a:rPr kumimoji="0" lang="en-US" altLang="ja-JP" sz="1000" u="sng" dirty="0">
                <a:solidFill>
                  <a:srgbClr val="0000FF"/>
                </a:solidFill>
                <a:latin typeface="Times" pitchFamily="18" charset="0"/>
                <a:cs typeface="Times" pitchFamily="18" charset="0"/>
                <a:sym typeface="Times" pitchFamily="18" charset="0"/>
              </a:rPr>
              <a:t>al.ht</a:t>
            </a:r>
            <a:r>
              <a:rPr kumimoji="0" lang="en-US" altLang="ja-JP" sz="1000" u="sng" dirty="0">
                <a:solidFill>
                  <a:srgbClr val="0000FF"/>
                </a:solidFill>
                <a:latin typeface="Times" pitchFamily="18" charset="0"/>
                <a:cs typeface="Times" pitchFamily="18" charset="0"/>
                <a:sym typeface="Times" pitchFamily="18" charset="0"/>
                <a:hlinkClick r:id="rId3"/>
              </a:rPr>
              <a:t>ml</a:t>
            </a:r>
            <a:r>
              <a:rPr kumimoji="0" lang="en-US" altLang="ja-JP" sz="1000" dirty="0">
                <a:solidFill>
                  <a:schemeClr val="tx1"/>
                </a:solidFill>
                <a:latin typeface="Times" pitchFamily="18" charset="0"/>
                <a:cs typeface="Times" pitchFamily="18" charset="0"/>
                <a:sym typeface="Times" pitchFamily="18" charset="0"/>
                <a:hlinkClick r:id="rId3"/>
              </a:rPr>
              <a:t>&gt; and &lt;</a:t>
            </a:r>
            <a:r>
              <a:rPr kumimoji="0" lang="en-US" altLang="ja-JP" sz="1000" u="sng" dirty="0">
                <a:solidFill>
                  <a:srgbClr val="0000FF"/>
                </a:solidFill>
                <a:latin typeface="Times" pitchFamily="18" charset="0"/>
                <a:cs typeface="Times" pitchFamily="18" charset="0"/>
                <a:sym typeface="Times" pitchFamily="18" charset="0"/>
              </a:rPr>
              <a:t>http://standards.ieee.org/board/pat </a:t>
            </a:r>
            <a:r>
              <a:rPr kumimoji="0" lang="en-US" altLang="ja-JP" sz="1000" dirty="0">
                <a:solidFill>
                  <a:schemeClr val="tx1"/>
                </a:solidFill>
                <a:latin typeface="Times" pitchFamily="18" charset="0"/>
                <a:cs typeface="Times" pitchFamily="18" charset="0"/>
                <a:sym typeface="Times" pitchFamily="18" charset="0"/>
              </a:rPr>
              <a:t>&gt;.</a:t>
            </a:r>
          </a:p>
        </p:txBody>
      </p:sp>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1"/>
          <p:cNvSpPr>
            <a:spLocks noGrp="1" noChangeArrowheads="1"/>
          </p:cNvSpPr>
          <p:nvPr>
            <p:ph type="title"/>
          </p:nvPr>
        </p:nvSpPr>
        <p:spPr bwMode="auto">
          <a:xfrm>
            <a:off x="457200" y="223838"/>
            <a:ext cx="8229600" cy="12827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sz="3600" b="1" dirty="0" smtClean="0">
                <a:latin typeface="Trebuchet MS" pitchFamily="34" charset="0"/>
                <a:ea typeface="ＭＳ Ｐゴシック" pitchFamily="50" charset="-128"/>
                <a:cs typeface="Arial" pitchFamily="34" charset="0"/>
                <a:sym typeface="Arial" pitchFamily="34" charset="0"/>
              </a:rPr>
              <a:t>ITU-R Liaison Group Report - </a:t>
            </a:r>
            <a:r>
              <a:rPr lang="en-US" altLang="ja-JP" sz="3600" b="1" dirty="0" smtClean="0">
                <a:latin typeface="Trebuchet MS" pitchFamily="34" charset="0"/>
                <a:ea typeface="ＭＳ Ｐゴシック" pitchFamily="50" charset="-128"/>
                <a:sym typeface="Arial" pitchFamily="34" charset="0"/>
              </a:rPr>
              <a:t/>
            </a:r>
            <a:br>
              <a:rPr lang="en-US" altLang="ja-JP" sz="3600" b="1" dirty="0" smtClean="0">
                <a:latin typeface="Trebuchet MS" pitchFamily="34" charset="0"/>
                <a:ea typeface="ＭＳ Ｐゴシック" pitchFamily="50" charset="-128"/>
                <a:sym typeface="Arial" pitchFamily="34" charset="0"/>
              </a:rPr>
            </a:br>
            <a:r>
              <a:rPr lang="en-US" altLang="ja-JP" sz="3600" b="1" dirty="0" smtClean="0">
                <a:latin typeface="Trebuchet MS" pitchFamily="34" charset="0"/>
                <a:ea typeface="ＭＳ Ｐゴシック" pitchFamily="50" charset="-128"/>
                <a:cs typeface="Arial" pitchFamily="34" charset="0"/>
                <a:sym typeface="Arial" pitchFamily="34" charset="0"/>
              </a:rPr>
              <a:t>Session #74 Closing Plenary</a:t>
            </a:r>
            <a:endParaRPr lang="en-US" altLang="ja-JP" sz="3600" b="1" dirty="0" smtClean="0">
              <a:latin typeface="Trebuchet MS" pitchFamily="34" charset="0"/>
              <a:ea typeface="ＭＳ Ｐゴシック" pitchFamily="50" charset="-128"/>
              <a:sym typeface="Arial" pitchFamily="34" charset="0"/>
            </a:endParaRPr>
          </a:p>
        </p:txBody>
      </p:sp>
      <p:sp>
        <p:nvSpPr>
          <p:cNvPr id="3075" name="Rectangle 2"/>
          <p:cNvSpPr>
            <a:spLocks noGrp="1" noChangeArrowheads="1"/>
          </p:cNvSpPr>
          <p:nvPr>
            <p:ph type="body" idx="1"/>
          </p:nvPr>
        </p:nvSpPr>
        <p:spPr bwMode="auto">
          <a:xfrm>
            <a:off x="457200" y="12573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cs typeface="Arial" pitchFamily="34" charset="0"/>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Takashi Shono</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sz="2400" dirty="0" smtClean="0">
                <a:latin typeface="Trebuchet MS" pitchFamily="34" charset="0"/>
                <a:ea typeface="ＭＳ Ｐゴシック" pitchFamily="50" charset="-128"/>
                <a:cs typeface="Arial" pitchFamily="34" charset="0"/>
                <a:sym typeface="Arial" pitchFamily="34" charset="0"/>
              </a:rPr>
              <a:t>Chair, 802.16 ITU-R Liaison Group</a:t>
            </a:r>
            <a:endParaRPr lang="en-US" altLang="ja-JP" sz="2400"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IEEE 802.16 WG Session #74</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San Francisco, USA, 18-21 July 2011</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i="1" dirty="0" smtClean="0">
              <a:latin typeface="Trebuchet MS" pitchFamily="34" charset="0"/>
              <a:ea typeface="ＭＳ Ｐゴシック" pitchFamily="50" charset="-128"/>
              <a:sym typeface="Arial" pitchFamily="34" charset="0"/>
            </a:endParaRPr>
          </a:p>
        </p:txBody>
      </p:sp>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143000"/>
            <a:ext cx="8229600" cy="4983163"/>
          </a:xfrm>
        </p:spPr>
        <p:txBody>
          <a:bodyPr vert="horz" wrap="square" lIns="91440" tIns="45720" rIns="91440" bIns="45720" numCol="1" anchor="t" anchorCtr="0" compatLnSpc="1">
            <a:prstTxWarp prst="textNoShape">
              <a:avLst/>
            </a:prstTxWarp>
          </a:bodyPr>
          <a:lstStyle/>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Introduction, approval of the agenda</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and follow </a:t>
            </a:r>
            <a:r>
              <a:rPr lang="en-US" altLang="ja-JP" sz="1800" dirty="0" err="1" smtClean="0">
                <a:latin typeface="Trebuchet MS" pitchFamily="34" charset="0"/>
                <a:ea typeface="ＭＳ Ｐゴシック" pitchFamily="50" charset="-128"/>
              </a:rPr>
              <a:t>workplan</a:t>
            </a:r>
            <a:r>
              <a:rPr lang="en-US" altLang="ja-JP" sz="1800" dirty="0" smtClean="0">
                <a:latin typeface="Trebuchet MS" pitchFamily="34" charset="0"/>
                <a:ea typeface="ＭＳ Ｐゴシック" pitchFamily="50" charset="-128"/>
              </a:rPr>
              <a:t> of L802.16-11/0026</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Work Items:</a:t>
            </a:r>
          </a:p>
          <a:p>
            <a:pPr marL="496888" lvl="1" indent="0" eaLnBrk="1" hangingPunct="1">
              <a:buSzPct val="99000"/>
              <a:buNone/>
            </a:pPr>
            <a:r>
              <a:rPr lang="en-US" altLang="ja-JP" sz="1400" dirty="0" smtClean="0">
                <a:latin typeface="Trebuchet MS" pitchFamily="34" charset="0"/>
                <a:ea typeface="ＭＳ Ｐゴシック" pitchFamily="50" charset="-128"/>
              </a:rPr>
              <a:t>3-1)	Review outcome </a:t>
            </a:r>
            <a:r>
              <a:rPr lang="en-US" altLang="ja-JP" sz="1400" dirty="0">
                <a:latin typeface="Trebuchet MS" pitchFamily="34" charset="0"/>
                <a:ea typeface="ＭＳ Ｐゴシック" pitchFamily="50" charset="-128"/>
              </a:rPr>
              <a:t>of WP 5D #</a:t>
            </a:r>
            <a:r>
              <a:rPr lang="en-US" altLang="ja-JP" sz="1400" dirty="0" smtClean="0">
                <a:latin typeface="Trebuchet MS" pitchFamily="34" charset="0"/>
                <a:ea typeface="ＭＳ Ｐゴシック" pitchFamily="50" charset="-128"/>
              </a:rPr>
              <a:t>11</a:t>
            </a:r>
          </a:p>
          <a:p>
            <a:pPr marL="496888" lvl="1" indent="0" eaLnBrk="1" hangingPunct="1">
              <a:buSzPct val="99000"/>
              <a:buNone/>
            </a:pPr>
            <a:r>
              <a:rPr lang="en-US" altLang="ja-JP" sz="1400" dirty="0" smtClean="0">
                <a:latin typeface="Trebuchet MS" pitchFamily="34" charset="0"/>
                <a:ea typeface="ＭＳ Ｐゴシック" pitchFamily="50" charset="-128"/>
              </a:rPr>
              <a:t>3-2)</a:t>
            </a:r>
            <a:r>
              <a:rPr lang="en-US" altLang="ja-JP" sz="1400" dirty="0">
                <a:latin typeface="Trebuchet MS" pitchFamily="34" charset="0"/>
                <a:ea typeface="ＭＳ Ｐゴシック" pitchFamily="50" charset="-128"/>
              </a:rPr>
              <a:t>	</a:t>
            </a:r>
            <a:r>
              <a:rPr lang="en-US" altLang="ja-JP" sz="1400" dirty="0" smtClean="0">
                <a:latin typeface="Trebuchet MS" pitchFamily="34" charset="0"/>
                <a:ea typeface="ＭＳ Ｐゴシック" pitchFamily="50" charset="-128"/>
              </a:rPr>
              <a:t>Review outcome </a:t>
            </a:r>
            <a:r>
              <a:rPr lang="en-US" altLang="ja-JP" sz="1400" dirty="0">
                <a:latin typeface="Trebuchet MS" pitchFamily="34" charset="0"/>
                <a:ea typeface="ＭＳ Ｐゴシック" pitchFamily="50" charset="-128"/>
              </a:rPr>
              <a:t>of </a:t>
            </a:r>
            <a:r>
              <a:rPr lang="en-US" altLang="ja-JP" sz="1400" dirty="0" smtClean="0">
                <a:latin typeface="Trebuchet MS" pitchFamily="34" charset="0"/>
                <a:ea typeface="ＭＳ Ｐゴシック" pitchFamily="50" charset="-128"/>
              </a:rPr>
              <a:t>WP </a:t>
            </a:r>
            <a:r>
              <a:rPr lang="en-US" altLang="ja-JP" sz="1400" dirty="0">
                <a:latin typeface="Trebuchet MS" pitchFamily="34" charset="0"/>
                <a:ea typeface="ＭＳ Ｐゴシック" pitchFamily="50" charset="-128"/>
              </a:rPr>
              <a:t>5A #</a:t>
            </a:r>
            <a:r>
              <a:rPr lang="en-US" altLang="ja-JP" sz="1400" dirty="0" smtClean="0">
                <a:latin typeface="Trebuchet MS" pitchFamily="34" charset="0"/>
                <a:ea typeface="ＭＳ Ｐゴシック" pitchFamily="50" charset="-128"/>
              </a:rPr>
              <a:t>7</a:t>
            </a:r>
            <a:endParaRPr lang="en-US" altLang="ja-JP" sz="1400" dirty="0">
              <a:latin typeface="Trebuchet MS" pitchFamily="34" charset="0"/>
              <a:ea typeface="ＭＳ Ｐゴシック" pitchFamily="50" charset="-128"/>
            </a:endParaRPr>
          </a:p>
          <a:p>
            <a:pPr marL="496888" lvl="1" indent="0" eaLnBrk="1" hangingPunct="1">
              <a:buSzPct val="99000"/>
              <a:buNone/>
            </a:pPr>
            <a:r>
              <a:rPr lang="en-US" altLang="ja-JP" sz="1400" dirty="0" smtClean="0">
                <a:latin typeface="Trebuchet MS" pitchFamily="34" charset="0"/>
                <a:ea typeface="ＭＳ Ｐゴシック" pitchFamily="50" charset="-128"/>
              </a:rPr>
              <a:t>3-3)</a:t>
            </a:r>
            <a:r>
              <a:rPr lang="en-US" altLang="ja-JP" sz="1400" dirty="0">
                <a:latin typeface="Trebuchet MS" pitchFamily="34" charset="0"/>
                <a:ea typeface="ＭＳ Ｐゴシック" pitchFamily="50" charset="-128"/>
              </a:rPr>
              <a:t>	</a:t>
            </a:r>
            <a:r>
              <a:rPr lang="en-US" altLang="ja-JP" sz="1400" dirty="0" smtClean="0">
                <a:latin typeface="Trebuchet MS" pitchFamily="34" charset="0"/>
                <a:ea typeface="ＭＳ Ｐゴシック" pitchFamily="50" charset="-128"/>
              </a:rPr>
              <a:t>Finalize </a:t>
            </a:r>
            <a:r>
              <a:rPr lang="en-US" altLang="ja-JP" sz="1400" dirty="0">
                <a:latin typeface="Trebuchet MS" pitchFamily="34" charset="0"/>
                <a:ea typeface="ＭＳ Ｐゴシック" pitchFamily="50" charset="-128"/>
              </a:rPr>
              <a:t>Certification C</a:t>
            </a:r>
          </a:p>
          <a:p>
            <a:pPr marL="496888" lvl="1" indent="0" eaLnBrk="1" hangingPunct="1">
              <a:buSzPct val="99000"/>
              <a:buNone/>
            </a:pPr>
            <a:r>
              <a:rPr lang="en-US" altLang="ja-JP" sz="1400" dirty="0" smtClean="0">
                <a:latin typeface="Trebuchet MS" pitchFamily="34" charset="0"/>
                <a:ea typeface="ＭＳ Ｐゴシック" pitchFamily="50" charset="-128"/>
              </a:rPr>
              <a:t>3-4)</a:t>
            </a:r>
            <a:r>
              <a:rPr lang="en-US" altLang="ja-JP" sz="1400" dirty="0">
                <a:latin typeface="Trebuchet MS" pitchFamily="34" charset="0"/>
                <a:ea typeface="ＭＳ Ｐゴシック" pitchFamily="50" charset="-128"/>
              </a:rPr>
              <a:t>	</a:t>
            </a:r>
            <a:r>
              <a:rPr lang="en-US" altLang="ja-JP" sz="1400" dirty="0" smtClean="0">
                <a:latin typeface="Trebuchet MS" pitchFamily="34" charset="0"/>
                <a:ea typeface="ＭＳ Ｐゴシック" pitchFamily="50" charset="-128"/>
              </a:rPr>
              <a:t>Develop and finalize M.1457-11 Meeting X+1 (</a:t>
            </a:r>
            <a:r>
              <a:rPr lang="en-US" altLang="ja-JP" sz="1400" dirty="0">
                <a:latin typeface="Trebuchet MS" pitchFamily="34" charset="0"/>
                <a:ea typeface="ＭＳ Ｐゴシック" pitchFamily="50" charset="-128"/>
              </a:rPr>
              <a:t>incl. IMT-2000 roadmap update for OFDMA TDD WMAN) – </a:t>
            </a:r>
            <a:r>
              <a:rPr lang="en-US" altLang="ja-JP" sz="1400" i="1" dirty="0">
                <a:latin typeface="Trebuchet MS" pitchFamily="34" charset="0"/>
                <a:ea typeface="ＭＳ Ｐゴシック" pitchFamily="50" charset="-128"/>
              </a:rPr>
              <a:t>To be reviewed by 802.18, followed by approval from EC</a:t>
            </a:r>
          </a:p>
          <a:p>
            <a:pPr marL="496888" lvl="1" indent="0" eaLnBrk="1" hangingPunct="1">
              <a:buSzPct val="99000"/>
              <a:buNone/>
            </a:pPr>
            <a:r>
              <a:rPr lang="en-US" altLang="ja-JP" sz="1400" dirty="0" smtClean="0">
                <a:latin typeface="Trebuchet MS" pitchFamily="34" charset="0"/>
                <a:ea typeface="ＭＳ Ｐゴシック" pitchFamily="50" charset="-128"/>
              </a:rPr>
              <a:t>3-5)</a:t>
            </a:r>
            <a:r>
              <a:rPr lang="en-US" altLang="ja-JP" sz="1400" dirty="0">
                <a:latin typeface="Trebuchet MS" pitchFamily="34" charset="0"/>
                <a:ea typeface="ＭＳ Ｐゴシック" pitchFamily="50" charset="-128"/>
              </a:rPr>
              <a:t>	</a:t>
            </a:r>
            <a:r>
              <a:rPr lang="en-US" altLang="ja-JP" sz="1400" dirty="0" smtClean="0">
                <a:latin typeface="Trebuchet MS" pitchFamily="34" charset="0"/>
                <a:ea typeface="ＭＳ Ｐゴシック" pitchFamily="50" charset="-128"/>
              </a:rPr>
              <a:t>Develop and finalize contribution to WP 5A on </a:t>
            </a:r>
            <a:r>
              <a:rPr lang="en-US" altLang="ja-JP" sz="1400" dirty="0">
                <a:latin typeface="Trebuchet MS" pitchFamily="34" charset="0"/>
                <a:ea typeface="ＭＳ Ｐゴシック" pitchFamily="50" charset="-128"/>
              </a:rPr>
              <a:t>M2M – </a:t>
            </a:r>
            <a:r>
              <a:rPr lang="en-US" altLang="ja-JP" sz="1400" i="1" dirty="0">
                <a:latin typeface="Trebuchet MS" pitchFamily="34" charset="0"/>
                <a:ea typeface="ＭＳ Ｐゴシック" pitchFamily="50" charset="-128"/>
              </a:rPr>
              <a:t>To be reviewed by 802.18, followed by approval from </a:t>
            </a:r>
            <a:r>
              <a:rPr lang="en-US" altLang="ja-JP" sz="1400" i="1" dirty="0" smtClean="0">
                <a:latin typeface="Trebuchet MS" pitchFamily="34" charset="0"/>
                <a:ea typeface="ＭＳ Ｐゴシック" pitchFamily="50" charset="-128"/>
              </a:rPr>
              <a:t>EC</a:t>
            </a:r>
          </a:p>
          <a:p>
            <a:pPr marL="496888" lvl="1" indent="0" eaLnBrk="1" hangingPunct="1">
              <a:buSzPct val="99000"/>
              <a:buNone/>
            </a:pPr>
            <a:r>
              <a:rPr lang="en-US" altLang="ja-JP" sz="1400" dirty="0" smtClean="0">
                <a:solidFill>
                  <a:srgbClr val="000000"/>
                </a:solidFill>
                <a:latin typeface="Trebuchet MS" pitchFamily="34" charset="0"/>
                <a:ea typeface="ＭＳ Ｐゴシック" pitchFamily="50" charset="-128"/>
                <a:cs typeface="+mn-cs"/>
              </a:rPr>
              <a:t>3-6)	Develop and finalize contribution to WP 5D on M.1224</a:t>
            </a:r>
            <a:endParaRPr lang="en-US" altLang="ja-JP" sz="1800" i="1" dirty="0" smtClean="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liaisons, and prepare responses and any other output documents to external organizations as necessary</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Update </a:t>
            </a:r>
            <a:r>
              <a:rPr lang="en-US" altLang="ja-JP" sz="1800" dirty="0" err="1" smtClean="0">
                <a:latin typeface="Trebuchet MS" pitchFamily="34" charset="0"/>
                <a:ea typeface="ＭＳ Ｐゴシック" pitchFamily="50" charset="-128"/>
              </a:rPr>
              <a:t>workplan</a:t>
            </a:r>
            <a:endParaRPr lang="en-US" altLang="ja-JP" sz="1800" dirty="0" smtClean="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Approve all outgoing documents</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Other business</a:t>
            </a:r>
          </a:p>
        </p:txBody>
      </p:sp>
      <p:sp>
        <p:nvSpPr>
          <p:cNvPr id="4"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Agenda for the Week</a:t>
            </a:r>
            <a:endParaRPr kumimoji="0" lang="en-US" altLang="ja-JP" sz="3200" b="1" i="0" u="none"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Outcomes of Session #74 (1/2)</a:t>
            </a: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spcBef>
                <a:spcPts val="800"/>
              </a:spcBef>
              <a:buSzPct val="125000"/>
              <a:buNone/>
            </a:pPr>
            <a:r>
              <a:rPr lang="en-US" altLang="ja-JP" sz="2200" b="1" u="sng" dirty="0" smtClean="0">
                <a:latin typeface="Trebuchet MS" pitchFamily="34" charset="0"/>
                <a:ea typeface="ＭＳ Ｐゴシック" pitchFamily="50" charset="-128"/>
              </a:rPr>
              <a:t>Per </a:t>
            </a:r>
            <a:r>
              <a:rPr lang="en-US" altLang="ja-JP" sz="2200" b="1" u="sng" dirty="0" err="1" smtClean="0">
                <a:latin typeface="Trebuchet MS" pitchFamily="34" charset="0"/>
                <a:ea typeface="ＭＳ Ｐゴシック" pitchFamily="50" charset="-128"/>
              </a:rPr>
              <a:t>Workplan</a:t>
            </a:r>
            <a:endParaRPr lang="en-US" altLang="ja-JP" sz="2200" b="1" u="sng"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Finalize </a:t>
            </a:r>
            <a:r>
              <a:rPr lang="en-US" altLang="ja-JP" sz="1600" b="1" dirty="0">
                <a:latin typeface="Trebuchet MS" pitchFamily="34" charset="0"/>
                <a:ea typeface="ＭＳ Ｐゴシック" pitchFamily="50" charset="-128"/>
              </a:rPr>
              <a:t>Certification </a:t>
            </a:r>
            <a:r>
              <a:rPr lang="en-US" altLang="ja-JP" sz="1600" b="1" dirty="0" smtClean="0">
                <a:latin typeface="Trebuchet MS" pitchFamily="34" charset="0"/>
                <a:ea typeface="ＭＳ Ｐゴシック" pitchFamily="50" charset="-128"/>
              </a:rPr>
              <a:t>C</a:t>
            </a:r>
          </a:p>
          <a:p>
            <a:pPr marL="357188" indent="271463" eaLnBrk="1" hangingPunct="1">
              <a:buSzPct val="125000"/>
              <a:buFont typeface="Trebuchet MS" pitchFamily="34" charset="0"/>
              <a:buChar char="−"/>
            </a:pPr>
            <a:r>
              <a:rPr lang="en-US" altLang="ja-JP" sz="1600" b="1" i="1" dirty="0" smtClean="0">
                <a:latin typeface="Trebuchet MS" pitchFamily="34" charset="0"/>
                <a:ea typeface="ＭＳ Ｐゴシック" pitchFamily="50" charset="-128"/>
              </a:rPr>
              <a:t>L802.16-11/0028 </a:t>
            </a:r>
            <a:r>
              <a:rPr lang="en-US" altLang="ja-JP" sz="1600" i="1" dirty="0" smtClean="0">
                <a:latin typeface="Trebuchet MS" pitchFamily="34" charset="0"/>
                <a:ea typeface="ＭＳ Ｐゴシック" pitchFamily="50" charset="-128"/>
              </a:rPr>
              <a:t>- [Draft] Certification C</a:t>
            </a:r>
            <a:endParaRPr lang="en-US" altLang="ja-JP" sz="1600" i="1" dirty="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Finalize M.1457-11 Meeting X+1 contribution (</a:t>
            </a:r>
            <a:r>
              <a:rPr lang="en-US" altLang="ja-JP" sz="1600" b="1" dirty="0">
                <a:latin typeface="Trebuchet MS" pitchFamily="34" charset="0"/>
                <a:ea typeface="ＭＳ Ｐゴシック" pitchFamily="50" charset="-128"/>
              </a:rPr>
              <a:t>incl. IMT-2000 roadmap update for OFDMA TDD WMAN</a:t>
            </a:r>
            <a:r>
              <a:rPr lang="en-US" altLang="ja-JP" sz="1600" b="1" dirty="0" smtClean="0">
                <a:latin typeface="Trebuchet MS" pitchFamily="34" charset="0"/>
                <a:ea typeface="ＭＳ Ｐゴシック" pitchFamily="50" charset="-128"/>
              </a:rPr>
              <a:t>) – To be reviewed by 802.18, followed by approval from EC</a:t>
            </a:r>
          </a:p>
          <a:p>
            <a:pPr marL="357188" indent="271463" eaLnBrk="1" hangingPunct="1">
              <a:buSzPct val="125000"/>
              <a:buFont typeface="Trebuchet MS" pitchFamily="34" charset="0"/>
              <a:buChar char="−"/>
            </a:pPr>
            <a:r>
              <a:rPr lang="en-US" altLang="ja-JP" sz="1600" b="1" i="1" dirty="0" smtClean="0">
                <a:latin typeface="Trebuchet MS" pitchFamily="34" charset="0"/>
                <a:ea typeface="ＭＳ Ｐゴシック" pitchFamily="50" charset="-128"/>
              </a:rPr>
              <a:t>L802.16-11/0043r1</a:t>
            </a:r>
            <a:r>
              <a:rPr lang="en-US" altLang="ja-JP" sz="1600" i="1" dirty="0" smtClean="0">
                <a:latin typeface="Trebuchet MS" pitchFamily="34" charset="0"/>
                <a:ea typeface="ＭＳ Ｐゴシック" pitchFamily="50" charset="-128"/>
              </a:rPr>
              <a:t> </a:t>
            </a:r>
            <a:r>
              <a:rPr lang="en-US" altLang="ja-JP" sz="1600" b="1" i="1" dirty="0" smtClean="0">
                <a:latin typeface="Trebuchet MS" pitchFamily="34" charset="0"/>
                <a:ea typeface="ＭＳ Ｐゴシック" pitchFamily="50" charset="-128"/>
              </a:rPr>
              <a:t>(Approved by 802.18)</a:t>
            </a:r>
            <a:r>
              <a:rPr lang="en-US" altLang="ja-JP" sz="1600" i="1" dirty="0" smtClean="0">
                <a:latin typeface="Trebuchet MS" pitchFamily="34" charset="0"/>
                <a:ea typeface="ＭＳ Ｐゴシック" pitchFamily="50" charset="-128"/>
              </a:rPr>
              <a:t> - [Draft Contribution to WP 5D] IMT-2000 OFDMA TDD WMAN submission toward revision 11 of Recommendation ITU-R M.1457 (Meeting X+1)</a:t>
            </a:r>
          </a:p>
          <a:p>
            <a:pPr marL="357188" indent="271463" eaLnBrk="1" hangingPunct="1">
              <a:buSzPct val="125000"/>
              <a:buFont typeface="Trebuchet MS" pitchFamily="34" charset="0"/>
              <a:buChar char="−"/>
            </a:pPr>
            <a:r>
              <a:rPr lang="en-US" altLang="ja-JP" sz="1600" b="1" i="1" dirty="0" smtClean="0">
                <a:latin typeface="Trebuchet MS" pitchFamily="34" charset="0"/>
                <a:ea typeface="ＭＳ Ｐゴシック" pitchFamily="50" charset="-128"/>
              </a:rPr>
              <a:t>L802.16-11/0039r1 (Approved by 802.18) </a:t>
            </a:r>
            <a:r>
              <a:rPr lang="en-US" altLang="ja-JP" sz="1600" i="1" dirty="0" smtClean="0">
                <a:latin typeface="Trebuchet MS" pitchFamily="34" charset="0"/>
                <a:ea typeface="ＭＳ Ｐゴシック" pitchFamily="50" charset="-128"/>
              </a:rPr>
              <a:t>- [Draft Contribution to WP 5D] IMT-2000 roadmap update for OFDMA TDD WMAN</a:t>
            </a:r>
          </a:p>
        </p:txBody>
      </p:sp>
    </p:spTree>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Outcomes of Session #74 (2/2)</a:t>
            </a: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0" lvl="1" indent="0" eaLnBrk="1" hangingPunct="1">
              <a:buSzPct val="125000"/>
              <a:buNone/>
            </a:pPr>
            <a:r>
              <a:rPr lang="en-US" altLang="ja-JP" sz="2200" b="1" u="sng" dirty="0" smtClean="0">
                <a:latin typeface="Trebuchet MS" pitchFamily="34" charset="0"/>
                <a:ea typeface="ＭＳ Ｐゴシック" pitchFamily="50" charset="-128"/>
              </a:rPr>
              <a:t>Beyond </a:t>
            </a:r>
            <a:r>
              <a:rPr lang="en-US" altLang="ja-JP" sz="2200" b="1" u="sng" dirty="0" err="1" smtClean="0">
                <a:latin typeface="Trebuchet MS" pitchFamily="34" charset="0"/>
                <a:ea typeface="ＭＳ Ｐゴシック" pitchFamily="50" charset="-128"/>
              </a:rPr>
              <a:t>Workplan</a:t>
            </a:r>
            <a:endParaRPr lang="en-US" altLang="ja-JP" sz="2200" b="1" u="sng"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Develop </a:t>
            </a:r>
            <a:r>
              <a:rPr lang="en-US" altLang="ja-JP" sz="1600" b="1" dirty="0">
                <a:latin typeface="Trebuchet MS" pitchFamily="34" charset="0"/>
                <a:ea typeface="ＭＳ Ｐゴシック" pitchFamily="50" charset="-128"/>
              </a:rPr>
              <a:t>and finalize contribution to WP 5A on </a:t>
            </a:r>
            <a:r>
              <a:rPr lang="en-US" altLang="ja-JP" sz="1600" b="1" dirty="0" smtClean="0">
                <a:latin typeface="Trebuchet MS" pitchFamily="34" charset="0"/>
                <a:ea typeface="ＭＳ Ｐゴシック" pitchFamily="50" charset="-128"/>
              </a:rPr>
              <a:t>M2M</a:t>
            </a:r>
            <a:endParaRPr lang="en-US" altLang="ja-JP" sz="1600" b="1" dirty="0" smtClean="0">
              <a:latin typeface="Trebuchet MS" pitchFamily="34" charset="0"/>
              <a:ea typeface="ＭＳ Ｐゴシック" pitchFamily="50" charset="-128"/>
            </a:endParaRPr>
          </a:p>
          <a:p>
            <a:pPr marL="357188" indent="185738" eaLnBrk="1" hangingPunct="1">
              <a:buSzPct val="125000"/>
              <a:buFont typeface="Trebuchet MS" pitchFamily="34" charset="0"/>
              <a:buChar char="−"/>
            </a:pPr>
            <a:r>
              <a:rPr lang="en-US" altLang="ja-JP" sz="1600" b="1" i="1" dirty="0" smtClean="0">
                <a:latin typeface="Trebuchet MS" pitchFamily="34" charset="0"/>
                <a:ea typeface="ＭＳ Ｐゴシック" pitchFamily="50" charset="-128"/>
              </a:rPr>
              <a:t> L802.16-11/0045r1 (Approved by 802.18) </a:t>
            </a:r>
            <a:r>
              <a:rPr lang="en-US" altLang="ja-JP" sz="1600" i="1" dirty="0" smtClean="0">
                <a:latin typeface="Trebuchet MS" pitchFamily="34" charset="0"/>
                <a:ea typeface="ＭＳ Ｐゴシック" pitchFamily="50" charset="-128"/>
              </a:rPr>
              <a:t>- [Draft Contribution to WP 5A] Response to ITU-R WP 5A on “Mobile wireless access systems providing telecommunications for a large number of ubiquitous sensors and/or actuators scattered over wide areas in the land mobile service”</a:t>
            </a:r>
          </a:p>
          <a:p>
            <a:pPr marL="342900" eaLnBrk="1" hangingPunct="1">
              <a:buSzPct val="125000"/>
            </a:pPr>
            <a:r>
              <a:rPr lang="en-US" altLang="ja-JP" sz="1600" b="1" dirty="0" smtClean="0">
                <a:latin typeface="Trebuchet MS" pitchFamily="34" charset="0"/>
                <a:ea typeface="ＭＳ Ｐゴシック" pitchFamily="50" charset="-128"/>
              </a:rPr>
              <a:t>Develop </a:t>
            </a:r>
            <a:r>
              <a:rPr lang="en-US" altLang="ja-JP" sz="1600" b="1" dirty="0" smtClean="0">
                <a:latin typeface="Trebuchet MS" pitchFamily="34" charset="0"/>
                <a:ea typeface="ＭＳ Ｐゴシック" pitchFamily="50" charset="-128"/>
              </a:rPr>
              <a:t>and finalize contribution to WP 5D on M.1224</a:t>
            </a:r>
          </a:p>
          <a:p>
            <a:pPr marL="357188" indent="271463" eaLnBrk="1" hangingPunct="1">
              <a:buSzPct val="125000"/>
              <a:buFont typeface="Trebuchet MS" pitchFamily="34" charset="0"/>
              <a:buChar char="−"/>
            </a:pPr>
            <a:r>
              <a:rPr lang="en-US" altLang="ja-JP" sz="1600" b="1" i="1" dirty="0" smtClean="0">
                <a:latin typeface="Trebuchet MS" pitchFamily="34" charset="0"/>
                <a:ea typeface="ＭＳ Ｐゴシック" pitchFamily="50" charset="-128"/>
              </a:rPr>
              <a:t>L802.16-11/0042 (Approved by 802.18)</a:t>
            </a:r>
            <a:r>
              <a:rPr lang="en-US" altLang="ja-JP" sz="1600" i="1" dirty="0" smtClean="0">
                <a:latin typeface="Trebuchet MS" pitchFamily="34" charset="0"/>
                <a:ea typeface="ＭＳ Ｐゴシック" pitchFamily="50" charset="-128"/>
              </a:rPr>
              <a:t> - Vocabulary Terms and Abbreviations related to IEEE 802.16 in Preliminary Draft Revision of Recommendation ITU-R M.1224</a:t>
            </a:r>
          </a:p>
          <a:p>
            <a:pPr marL="342900" eaLnBrk="1" hangingPunct="1">
              <a:buSzPct val="125000"/>
            </a:pPr>
            <a:r>
              <a:rPr lang="en-US" altLang="ja-JP" sz="1600" b="1" dirty="0" smtClean="0">
                <a:latin typeface="Trebuchet MS" pitchFamily="34" charset="0"/>
                <a:ea typeface="ＭＳ Ｐゴシック" pitchFamily="50" charset="-128"/>
              </a:rPr>
              <a:t>Prepare LS to WATO</a:t>
            </a:r>
          </a:p>
          <a:p>
            <a:pPr marL="342900" indent="285750" eaLnBrk="1" hangingPunct="1">
              <a:buSzPct val="125000"/>
              <a:buFont typeface="Trebuchet MS" pitchFamily="34" charset="0"/>
              <a:buChar char="−"/>
            </a:pPr>
            <a:r>
              <a:rPr lang="en-US" altLang="ja-JP" sz="1600" b="1" i="1" dirty="0" smtClean="0">
                <a:latin typeface="Trebuchet MS" pitchFamily="34" charset="0"/>
                <a:ea typeface="ＭＳ Ｐゴシック" pitchFamily="50" charset="-128"/>
              </a:rPr>
              <a:t>L802.16-11/0040</a:t>
            </a:r>
            <a:r>
              <a:rPr lang="en-US" altLang="ja-JP" sz="1600" i="1" dirty="0" smtClean="0">
                <a:latin typeface="Trebuchet MS" pitchFamily="34" charset="0"/>
                <a:ea typeface="ＭＳ Ｐゴシック" pitchFamily="50" charset="-128"/>
              </a:rPr>
              <a:t> – [LS to WATO] Liaison statement to WATO members regarding </a:t>
            </a:r>
            <a:r>
              <a:rPr lang="en-US" altLang="ja-JP" sz="1600" i="1" dirty="0" err="1" smtClean="0">
                <a:latin typeface="Trebuchet MS" pitchFamily="34" charset="0"/>
                <a:ea typeface="ＭＳ Ｐゴシック" pitchFamily="50" charset="-128"/>
              </a:rPr>
              <a:t>WirelessMAN</a:t>
            </a:r>
            <a:r>
              <a:rPr lang="en-US" altLang="ja-JP" sz="1600" i="1" dirty="0" smtClean="0">
                <a:latin typeface="Trebuchet MS" pitchFamily="34" charset="0"/>
                <a:ea typeface="ＭＳ Ｐゴシック" pitchFamily="50" charset="-128"/>
              </a:rPr>
              <a:t>-Advanced GCS transpositions</a:t>
            </a:r>
          </a:p>
          <a:p>
            <a:pPr marL="342900" eaLnBrk="1" hangingPunct="1">
              <a:buSzPct val="125000"/>
            </a:pPr>
            <a:r>
              <a:rPr lang="en-US" altLang="ja-JP" sz="1600" b="1" dirty="0" smtClean="0">
                <a:latin typeface="Trebuchet MS" pitchFamily="34" charset="0"/>
                <a:ea typeface="ＭＳ Ｐゴシック" pitchFamily="50" charset="-128"/>
              </a:rPr>
              <a:t>Update ITU-R LG </a:t>
            </a:r>
            <a:r>
              <a:rPr lang="en-US" altLang="ja-JP" sz="1600" b="1" dirty="0" err="1" smtClean="0">
                <a:latin typeface="Trebuchet MS" pitchFamily="34" charset="0"/>
                <a:ea typeface="ＭＳ Ｐゴシック" pitchFamily="50" charset="-128"/>
              </a:rPr>
              <a:t>workplan</a:t>
            </a:r>
            <a:endParaRPr lang="en-US" altLang="ja-JP" sz="1600" b="1" dirty="0" smtClean="0">
              <a:latin typeface="Trebuchet MS" pitchFamily="34" charset="0"/>
              <a:ea typeface="ＭＳ Ｐゴシック" pitchFamily="50" charset="-128"/>
            </a:endParaRPr>
          </a:p>
          <a:p>
            <a:pPr marL="342900" indent="285750" eaLnBrk="1" hangingPunct="1">
              <a:buSzPct val="125000"/>
              <a:buFont typeface="Trebuchet MS" pitchFamily="34" charset="0"/>
              <a:buChar char="−"/>
            </a:pPr>
            <a:r>
              <a:rPr lang="en-US" altLang="ja-JP" sz="1600" b="1" i="1" dirty="0" smtClean="0">
                <a:latin typeface="Trebuchet MS" pitchFamily="34" charset="0"/>
                <a:ea typeface="ＭＳ Ｐゴシック" pitchFamily="50" charset="-128"/>
              </a:rPr>
              <a:t>L802.16-11/0026r1</a:t>
            </a:r>
            <a:r>
              <a:rPr lang="en-US" altLang="ja-JP" sz="1600" i="1" dirty="0" smtClean="0">
                <a:latin typeface="Trebuchet MS" pitchFamily="34" charset="0"/>
                <a:ea typeface="ＭＳ Ｐゴシック" pitchFamily="50" charset="-128"/>
              </a:rPr>
              <a:t> - IEEE 802.16 ITU-R Liaison Group </a:t>
            </a:r>
            <a:r>
              <a:rPr lang="en-US" altLang="ja-JP" sz="1600" i="1" dirty="0" err="1" smtClean="0">
                <a:latin typeface="Trebuchet MS" pitchFamily="34" charset="0"/>
                <a:ea typeface="ＭＳ Ｐゴシック" pitchFamily="50" charset="-128"/>
              </a:rPr>
              <a:t>Workplan</a:t>
            </a:r>
            <a:endParaRPr lang="en-US" altLang="ja-JP" sz="1600" i="1" dirty="0" smtClean="0">
              <a:latin typeface="Trebuchet MS" pitchFamily="34" charset="0"/>
              <a:ea typeface="ＭＳ Ｐゴシック" pitchFamily="50" charset="-128"/>
            </a:endParaRPr>
          </a:p>
        </p:txBody>
      </p:sp>
    </p:spTree>
  </p:cSld>
  <p:clrMapOvr>
    <a:masterClrMapping/>
  </p:clrMapOv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1"/>
          <p:cNvSpPr txBox="1">
            <a:spLocks noChangeArrowheads="1"/>
          </p:cNvSpPr>
          <p:nvPr/>
        </p:nvSpPr>
        <p:spPr bwMode="auto">
          <a:xfrm>
            <a:off x="457200" y="223838"/>
            <a:ext cx="8229600" cy="698500"/>
          </a:xfrm>
          <a:prstGeom prst="rect">
            <a:avLst/>
          </a:prstGeom>
          <a:noFill/>
          <a:ln w="12700">
            <a:miter lim="800000"/>
            <a:headEnd/>
            <a:tailEnd/>
          </a:ln>
        </p:spPr>
        <p:txBody>
          <a:bodyPr rIns="40639"/>
          <a:lstStyle/>
          <a:p>
            <a:pPr marL="39688" algn="ctr"/>
            <a:r>
              <a:rPr kumimoji="0" lang="en-US" altLang="ja-JP" sz="3200" b="1" dirty="0" smtClean="0">
                <a:latin typeface="Trebuchet MS" pitchFamily="34" charset="0"/>
              </a:rPr>
              <a:t>Motion 1</a:t>
            </a:r>
            <a:endParaRPr kumimoji="0" lang="en-US" altLang="ja-JP" sz="3200" b="1" u="sng" dirty="0">
              <a:solidFill>
                <a:schemeClr val="tx1"/>
              </a:solidFill>
              <a:latin typeface="Trebuchet MS" pitchFamily="34" charset="0"/>
              <a:sym typeface="Times" pitchFamily="18" charset="0"/>
            </a:endParaRPr>
          </a:p>
        </p:txBody>
      </p:sp>
      <p:sp>
        <p:nvSpPr>
          <p:cNvPr id="7" name="Rectangle 2"/>
          <p:cNvSpPr txBox="1">
            <a:spLocks noChangeArrowheads="1"/>
          </p:cNvSpPr>
          <p:nvPr/>
        </p:nvSpPr>
        <p:spPr bwMode="auto">
          <a:xfrm>
            <a:off x="457200" y="914400"/>
            <a:ext cx="8229600" cy="5562600"/>
          </a:xfrm>
          <a:prstGeom prst="rect">
            <a:avLst/>
          </a:prstGeom>
          <a:noFill/>
          <a:ln w="12700">
            <a:miter lim="800000"/>
            <a:headEnd/>
            <a:tailEnd/>
          </a:ln>
        </p:spPr>
        <p:txBody>
          <a:bodyPr rIns="40639"/>
          <a:lstStyle/>
          <a:p>
            <a:pPr lvl="1" indent="-457200">
              <a:spcBef>
                <a:spcPts val="800"/>
              </a:spcBef>
              <a:buSzPct val="125000"/>
            </a:pPr>
            <a:r>
              <a:rPr kumimoji="0" lang="en-US" altLang="ja-JP" sz="2800" b="1" dirty="0">
                <a:solidFill>
                  <a:schemeClr val="tx1"/>
                </a:solidFill>
                <a:latin typeface="Trebuchet MS" pitchFamily="34" charset="0"/>
                <a:sym typeface="Times" pitchFamily="18" charset="0"/>
              </a:rPr>
              <a:t>	To approve the following document and authorize the WG Chair to forward it to its recipients subject to any editorial corrections including amendments to the cc list.</a:t>
            </a:r>
          </a:p>
          <a:p>
            <a:pPr lvl="1" indent="-457200">
              <a:spcBef>
                <a:spcPts val="800"/>
              </a:spcBef>
              <a:buFontTx/>
              <a:buAutoNum type="arabicParenR"/>
            </a:pPr>
            <a:r>
              <a:rPr kumimoji="0" lang="en-US" altLang="ja-JP" sz="2000" b="1" i="1" dirty="0">
                <a:solidFill>
                  <a:schemeClr val="tx1"/>
                </a:solidFill>
                <a:latin typeface="Trebuchet MS" pitchFamily="34" charset="0"/>
                <a:sym typeface="Times" pitchFamily="18" charset="0"/>
              </a:rPr>
              <a:t>IEEE </a:t>
            </a:r>
            <a:r>
              <a:rPr kumimoji="0" lang="en-US" altLang="ja-JP" sz="2000" b="1" i="1" dirty="0" smtClean="0">
                <a:solidFill>
                  <a:schemeClr val="tx1"/>
                </a:solidFill>
                <a:latin typeface="Trebuchet MS" pitchFamily="34" charset="0"/>
                <a:sym typeface="Times" pitchFamily="18" charset="0"/>
              </a:rPr>
              <a:t>L802.16-11/0040 – [LS to WATO] Liaison statement to WATO members regarding </a:t>
            </a:r>
            <a:r>
              <a:rPr kumimoji="0" lang="en-US" altLang="ja-JP" sz="2000" b="1" i="1" dirty="0" err="1" smtClean="0">
                <a:solidFill>
                  <a:schemeClr val="tx1"/>
                </a:solidFill>
                <a:latin typeface="Trebuchet MS" pitchFamily="34" charset="0"/>
                <a:sym typeface="Times" pitchFamily="18" charset="0"/>
              </a:rPr>
              <a:t>WirelessMAN</a:t>
            </a:r>
            <a:r>
              <a:rPr kumimoji="0" lang="en-US" altLang="ja-JP" sz="2000" b="1" i="1" dirty="0" smtClean="0">
                <a:solidFill>
                  <a:schemeClr val="tx1"/>
                </a:solidFill>
                <a:latin typeface="Trebuchet MS" pitchFamily="34" charset="0"/>
                <a:sym typeface="Times" pitchFamily="18" charset="0"/>
              </a:rPr>
              <a:t>-Advanced GCS transpositions</a:t>
            </a:r>
            <a:endParaRPr kumimoji="0" lang="en-US" altLang="ja-JP" sz="2000" b="1" i="1" dirty="0">
              <a:solidFill>
                <a:schemeClr val="tx1"/>
              </a:solidFill>
              <a:latin typeface="Trebuchet MS" pitchFamily="34" charset="0"/>
              <a:sym typeface="Times" pitchFamily="18" charset="0"/>
            </a:endParaRPr>
          </a:p>
          <a:p>
            <a:pPr lvl="1" indent="-457200">
              <a:spcBef>
                <a:spcPts val="800"/>
              </a:spcBef>
              <a:buFontTx/>
              <a:buAutoNum type="arabicParenR"/>
            </a:pPr>
            <a:endParaRPr kumimoji="0" lang="en-US" altLang="ja-JP" sz="2000" dirty="0">
              <a:solidFill>
                <a:schemeClr val="tx1"/>
              </a:solidFill>
              <a:latin typeface="Trebuchet MS" pitchFamily="34" charset="0"/>
              <a:sym typeface="Times" pitchFamily="18" charset="0"/>
            </a:endParaRPr>
          </a:p>
          <a:p>
            <a:pPr lvl="1" indent="-457200">
              <a:spcBef>
                <a:spcPts val="800"/>
              </a:spcBef>
              <a:buSzPct val="125000"/>
            </a:pPr>
            <a:endParaRPr kumimoji="0" lang="en-US" altLang="ja-JP" sz="2000" b="1" dirty="0">
              <a:solidFill>
                <a:schemeClr val="tx1"/>
              </a:solidFill>
              <a:latin typeface="Trebuchet MS" pitchFamily="34" charset="0"/>
              <a:sym typeface="Times" pitchFamily="18" charset="0"/>
            </a:endParaRPr>
          </a:p>
          <a:p>
            <a:pPr lvl="1" indent="-457200">
              <a:spcBef>
                <a:spcPts val="800"/>
              </a:spcBef>
              <a:buSzPct val="125000"/>
            </a:pPr>
            <a:r>
              <a:rPr kumimoji="0" lang="en-US" altLang="ja-JP" sz="2000" b="1" dirty="0">
                <a:solidFill>
                  <a:schemeClr val="tx1"/>
                </a:solidFill>
                <a:latin typeface="Trebuchet MS" pitchFamily="34" charset="0"/>
                <a:sym typeface="Times" pitchFamily="18" charset="0"/>
              </a:rPr>
              <a:t>Results (For/Against/Abstain): </a:t>
            </a:r>
            <a:r>
              <a:rPr kumimoji="0" lang="en-US" altLang="ja-JP" sz="2000" b="1" dirty="0" smtClean="0">
                <a:solidFill>
                  <a:schemeClr val="tx1"/>
                </a:solidFill>
                <a:latin typeface="Trebuchet MS" pitchFamily="34" charset="0"/>
                <a:sym typeface="Times" pitchFamily="18" charset="0"/>
              </a:rPr>
              <a:t> / /</a:t>
            </a:r>
            <a:endParaRPr kumimoji="0" lang="en-US" altLang="ja-JP" sz="2000" b="1" dirty="0">
              <a:solidFill>
                <a:schemeClr val="tx1"/>
              </a:solidFill>
              <a:latin typeface="Trebuchet MS" pitchFamily="34" charset="0"/>
              <a:sym typeface="Times" pitchFamily="18" charset="0"/>
            </a:endParaRPr>
          </a:p>
        </p:txBody>
      </p:sp>
    </p:spTree>
  </p:cSld>
  <p:clrMapOvr>
    <a:masterClrMapping/>
  </p:clrMapOv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1"/>
          <p:cNvSpPr txBox="1">
            <a:spLocks noChangeArrowheads="1"/>
          </p:cNvSpPr>
          <p:nvPr/>
        </p:nvSpPr>
        <p:spPr bwMode="auto">
          <a:xfrm>
            <a:off x="457200" y="223838"/>
            <a:ext cx="8229600" cy="698500"/>
          </a:xfrm>
          <a:prstGeom prst="rect">
            <a:avLst/>
          </a:prstGeom>
          <a:noFill/>
          <a:ln w="12700">
            <a:miter lim="800000"/>
            <a:headEnd/>
            <a:tailEnd/>
          </a:ln>
        </p:spPr>
        <p:txBody>
          <a:bodyPr rIns="40639"/>
          <a:lstStyle/>
          <a:p>
            <a:pPr marL="39688" algn="ctr"/>
            <a:r>
              <a:rPr kumimoji="0" lang="en-US" altLang="ja-JP" sz="3200" b="1" dirty="0" smtClean="0">
                <a:latin typeface="Trebuchet MS" pitchFamily="34" charset="0"/>
              </a:rPr>
              <a:t>Motion 2</a:t>
            </a:r>
            <a:endParaRPr kumimoji="0" lang="en-US" altLang="ja-JP" sz="3200" b="1" u="sng" dirty="0">
              <a:solidFill>
                <a:schemeClr val="tx1"/>
              </a:solidFill>
              <a:latin typeface="Trebuchet MS" pitchFamily="34" charset="0"/>
              <a:sym typeface="Times" pitchFamily="18" charset="0"/>
            </a:endParaRPr>
          </a:p>
        </p:txBody>
      </p:sp>
      <p:sp>
        <p:nvSpPr>
          <p:cNvPr id="7" name="Rectangle 2"/>
          <p:cNvSpPr txBox="1">
            <a:spLocks noChangeArrowheads="1"/>
          </p:cNvSpPr>
          <p:nvPr/>
        </p:nvSpPr>
        <p:spPr bwMode="auto">
          <a:xfrm>
            <a:off x="457200" y="914400"/>
            <a:ext cx="8229600" cy="5562600"/>
          </a:xfrm>
          <a:prstGeom prst="rect">
            <a:avLst/>
          </a:prstGeom>
          <a:noFill/>
          <a:ln w="12700">
            <a:miter lim="800000"/>
            <a:headEnd/>
            <a:tailEnd/>
          </a:ln>
        </p:spPr>
        <p:txBody>
          <a:bodyPr rIns="40639"/>
          <a:lstStyle/>
          <a:p>
            <a:pPr lvl="1" indent="-457200">
              <a:spcBef>
                <a:spcPts val="800"/>
              </a:spcBef>
              <a:buSzPct val="125000"/>
            </a:pPr>
            <a:r>
              <a:rPr kumimoji="0" lang="en-US" altLang="ja-JP" sz="2800" b="1" dirty="0">
                <a:solidFill>
                  <a:schemeClr val="tx1"/>
                </a:solidFill>
                <a:latin typeface="Trebuchet MS" pitchFamily="34" charset="0"/>
                <a:sym typeface="Times" pitchFamily="18" charset="0"/>
              </a:rPr>
              <a:t>	</a:t>
            </a:r>
            <a:r>
              <a:rPr kumimoji="0" lang="en-US" altLang="ja-JP" sz="2800" b="1" dirty="0" smtClean="0">
                <a:solidFill>
                  <a:schemeClr val="tx1"/>
                </a:solidFill>
                <a:latin typeface="Trebuchet MS" pitchFamily="34" charset="0"/>
                <a:sym typeface="Times" pitchFamily="18" charset="0"/>
              </a:rPr>
              <a:t>To approve the following document and authorize the WG Chair to forward it to IEEE-SA Liaison to ITU-R subject to any editorial corrections.</a:t>
            </a:r>
            <a:endParaRPr kumimoji="0" lang="en-US" altLang="ja-JP" sz="2800" b="1" dirty="0">
              <a:solidFill>
                <a:schemeClr val="tx1"/>
              </a:solidFill>
              <a:latin typeface="Trebuchet MS" pitchFamily="34" charset="0"/>
              <a:sym typeface="Times" pitchFamily="18" charset="0"/>
            </a:endParaRPr>
          </a:p>
          <a:p>
            <a:pPr lvl="1" indent="-457200">
              <a:spcBef>
                <a:spcPts val="800"/>
              </a:spcBef>
              <a:buFontTx/>
              <a:buAutoNum type="arabicParenR"/>
            </a:pPr>
            <a:r>
              <a:rPr kumimoji="0" lang="en-US" altLang="ja-JP" sz="2000" b="1" i="1" dirty="0" smtClean="0">
                <a:solidFill>
                  <a:schemeClr val="tx1"/>
                </a:solidFill>
                <a:latin typeface="Trebuchet MS" pitchFamily="34" charset="0"/>
                <a:sym typeface="Times" pitchFamily="18" charset="0"/>
              </a:rPr>
              <a:t>L802.16-11/0028 - [Draft] Certification C</a:t>
            </a:r>
          </a:p>
          <a:p>
            <a:pPr lvl="1" indent="-457200">
              <a:spcBef>
                <a:spcPts val="800"/>
              </a:spcBef>
              <a:buFontTx/>
              <a:buAutoNum type="arabicParenR"/>
            </a:pPr>
            <a:endParaRPr kumimoji="0" lang="en-US" altLang="ja-JP" sz="2000" dirty="0">
              <a:solidFill>
                <a:schemeClr val="tx1"/>
              </a:solidFill>
              <a:latin typeface="Trebuchet MS" pitchFamily="34" charset="0"/>
              <a:sym typeface="Times" pitchFamily="18" charset="0"/>
            </a:endParaRPr>
          </a:p>
          <a:p>
            <a:pPr lvl="1" indent="-457200">
              <a:spcBef>
                <a:spcPts val="800"/>
              </a:spcBef>
              <a:buSzPct val="125000"/>
            </a:pPr>
            <a:endParaRPr kumimoji="0" lang="en-US" altLang="ja-JP" sz="2000" b="1" dirty="0">
              <a:solidFill>
                <a:schemeClr val="tx1"/>
              </a:solidFill>
              <a:latin typeface="Trebuchet MS" pitchFamily="34" charset="0"/>
              <a:sym typeface="Times" pitchFamily="18" charset="0"/>
            </a:endParaRPr>
          </a:p>
          <a:p>
            <a:pPr lvl="1" indent="-457200">
              <a:spcBef>
                <a:spcPts val="800"/>
              </a:spcBef>
              <a:buSzPct val="125000"/>
            </a:pPr>
            <a:r>
              <a:rPr kumimoji="0" lang="en-US" altLang="ja-JP" sz="2000" b="1" dirty="0">
                <a:solidFill>
                  <a:schemeClr val="tx1"/>
                </a:solidFill>
                <a:latin typeface="Trebuchet MS" pitchFamily="34" charset="0"/>
                <a:sym typeface="Times" pitchFamily="18" charset="0"/>
              </a:rPr>
              <a:t>Results (For/Against/Abstain): </a:t>
            </a:r>
            <a:r>
              <a:rPr kumimoji="0" lang="en-US" altLang="ja-JP" sz="2000" b="1" dirty="0" smtClean="0">
                <a:solidFill>
                  <a:schemeClr val="tx1"/>
                </a:solidFill>
                <a:latin typeface="Trebuchet MS" pitchFamily="34" charset="0"/>
                <a:sym typeface="Times" pitchFamily="18" charset="0"/>
              </a:rPr>
              <a:t> / /</a:t>
            </a:r>
            <a:endParaRPr kumimoji="0" lang="en-US" altLang="ja-JP" sz="2000" b="1" dirty="0">
              <a:solidFill>
                <a:schemeClr val="tx1"/>
              </a:solidFill>
              <a:latin typeface="Trebuchet MS" pitchFamily="34" charset="0"/>
              <a:sym typeface="Times" pitchFamily="18" charset="0"/>
            </a:endParaRPr>
          </a:p>
        </p:txBody>
      </p:sp>
    </p:spTree>
  </p:cSld>
  <p:clrMapOvr>
    <a:masterClrMapping/>
  </p:clrMapOv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1"/>
          <p:cNvSpPr txBox="1">
            <a:spLocks noChangeArrowheads="1"/>
          </p:cNvSpPr>
          <p:nvPr/>
        </p:nvSpPr>
        <p:spPr bwMode="auto">
          <a:xfrm>
            <a:off x="457200" y="223838"/>
            <a:ext cx="8229600" cy="698500"/>
          </a:xfrm>
          <a:prstGeom prst="rect">
            <a:avLst/>
          </a:prstGeom>
          <a:noFill/>
          <a:ln w="12700">
            <a:miter lim="800000"/>
            <a:headEnd/>
            <a:tailEnd/>
          </a:ln>
        </p:spPr>
        <p:txBody>
          <a:bodyPr rIns="40639"/>
          <a:lstStyle/>
          <a:p>
            <a:pPr marL="39688" algn="ctr"/>
            <a:r>
              <a:rPr kumimoji="0" lang="en-US" altLang="ja-JP" sz="3200" b="1" dirty="0" smtClean="0">
                <a:latin typeface="Trebuchet MS" pitchFamily="34" charset="0"/>
              </a:rPr>
              <a:t>Motion 3</a:t>
            </a:r>
            <a:endParaRPr kumimoji="0" lang="en-US" altLang="ja-JP" sz="3200" b="1" u="sng" dirty="0">
              <a:solidFill>
                <a:schemeClr val="tx1"/>
              </a:solidFill>
              <a:latin typeface="Trebuchet MS" pitchFamily="34" charset="0"/>
              <a:sym typeface="Times" pitchFamily="18" charset="0"/>
            </a:endParaRPr>
          </a:p>
        </p:txBody>
      </p:sp>
      <p:sp>
        <p:nvSpPr>
          <p:cNvPr id="7" name="Rectangle 2"/>
          <p:cNvSpPr txBox="1">
            <a:spLocks noChangeArrowheads="1"/>
          </p:cNvSpPr>
          <p:nvPr/>
        </p:nvSpPr>
        <p:spPr bwMode="auto">
          <a:xfrm>
            <a:off x="457200" y="914400"/>
            <a:ext cx="8229600" cy="5562600"/>
          </a:xfrm>
          <a:prstGeom prst="rect">
            <a:avLst/>
          </a:prstGeom>
          <a:noFill/>
          <a:ln w="12700">
            <a:miter lim="800000"/>
            <a:headEnd/>
            <a:tailEnd/>
          </a:ln>
        </p:spPr>
        <p:txBody>
          <a:bodyPr rIns="40639"/>
          <a:lstStyle/>
          <a:p>
            <a:pPr lvl="1" indent="-457200">
              <a:spcBef>
                <a:spcPts val="800"/>
              </a:spcBef>
              <a:buSzPct val="125000"/>
            </a:pPr>
            <a:r>
              <a:rPr kumimoji="0" lang="en-US" altLang="ja-JP" b="1" dirty="0">
                <a:solidFill>
                  <a:schemeClr val="tx1"/>
                </a:solidFill>
                <a:latin typeface="Trebuchet MS" pitchFamily="34" charset="0"/>
                <a:sym typeface="Times" pitchFamily="18" charset="0"/>
              </a:rPr>
              <a:t>	</a:t>
            </a:r>
            <a:r>
              <a:rPr kumimoji="0" lang="en-US" altLang="ja-JP" sz="2800" b="1" dirty="0" smtClean="0">
                <a:solidFill>
                  <a:schemeClr val="tx1"/>
                </a:solidFill>
                <a:latin typeface="Trebuchet MS" pitchFamily="34" charset="0"/>
                <a:sym typeface="Times" pitchFamily="18" charset="0"/>
              </a:rPr>
              <a:t>To approve the following documents and authorize the WG Chair to forward them for appropriate 802 approval subject to any editorial corrections.</a:t>
            </a:r>
            <a:endParaRPr kumimoji="0" lang="en-US" altLang="ja-JP" b="1" dirty="0">
              <a:solidFill>
                <a:schemeClr val="tx1"/>
              </a:solidFill>
              <a:latin typeface="Trebuchet MS" pitchFamily="34" charset="0"/>
              <a:sym typeface="Times" pitchFamily="18" charset="0"/>
            </a:endParaRPr>
          </a:p>
          <a:p>
            <a:pPr lvl="1" indent="-457200">
              <a:spcBef>
                <a:spcPts val="800"/>
              </a:spcBef>
              <a:buFontTx/>
              <a:buAutoNum type="arabicParenR"/>
            </a:pPr>
            <a:r>
              <a:rPr kumimoji="0" lang="en-US" altLang="ja-JP" sz="1600" b="1" i="1" dirty="0" smtClean="0">
                <a:solidFill>
                  <a:schemeClr val="tx1"/>
                </a:solidFill>
                <a:latin typeface="Trebuchet MS" pitchFamily="34" charset="0"/>
                <a:sym typeface="Times" pitchFamily="18" charset="0"/>
              </a:rPr>
              <a:t>L802.16-11/0043r1 - [Draft Contribution to WP 5D] IMT-2000 OFDMA TDD WMAN submission toward revision 11 of Recommendation ITU-R M.1457 (Meeting X+1)</a:t>
            </a:r>
          </a:p>
          <a:p>
            <a:pPr lvl="1" indent="-457200">
              <a:spcBef>
                <a:spcPts val="800"/>
              </a:spcBef>
              <a:buFontTx/>
              <a:buAutoNum type="arabicParenR"/>
            </a:pPr>
            <a:r>
              <a:rPr kumimoji="0" lang="en-US" altLang="ja-JP" sz="1600" b="1" i="1" dirty="0" smtClean="0">
                <a:solidFill>
                  <a:schemeClr val="tx1"/>
                </a:solidFill>
                <a:latin typeface="Trebuchet MS" pitchFamily="34" charset="0"/>
                <a:sym typeface="Times" pitchFamily="18" charset="0"/>
              </a:rPr>
              <a:t>L802.16-11/0039r1 - [Draft Contribution to WP 5D] IMT-2000 roadmap update for OFDMA TDD WMAN</a:t>
            </a:r>
          </a:p>
          <a:p>
            <a:pPr lvl="1" indent="-457200">
              <a:spcBef>
                <a:spcPts val="800"/>
              </a:spcBef>
              <a:buFontTx/>
              <a:buAutoNum type="arabicParenR"/>
            </a:pPr>
            <a:r>
              <a:rPr kumimoji="0" lang="en-US" altLang="ja-JP" sz="1600" b="1" i="1" dirty="0" smtClean="0">
                <a:solidFill>
                  <a:schemeClr val="tx1"/>
                </a:solidFill>
                <a:latin typeface="Trebuchet MS" pitchFamily="34" charset="0"/>
                <a:sym typeface="Times" pitchFamily="18" charset="0"/>
              </a:rPr>
              <a:t>L802.16-11/0045r1 - [Draft Contribution to WP 5A] Response to ITU-R WP 5A on “Mobile wireless access systems providing telecommunications for a large number of ubiquitous sensors and/or actuators scattered over wide areas in the land mobile service”</a:t>
            </a:r>
          </a:p>
          <a:p>
            <a:pPr lvl="1" indent="-457200">
              <a:spcBef>
                <a:spcPts val="800"/>
              </a:spcBef>
              <a:buFontTx/>
              <a:buAutoNum type="arabicParenR"/>
            </a:pPr>
            <a:r>
              <a:rPr kumimoji="0" lang="en-US" altLang="ja-JP" sz="1600" b="1" i="1" dirty="0" smtClean="0">
                <a:solidFill>
                  <a:schemeClr val="tx1"/>
                </a:solidFill>
                <a:latin typeface="Trebuchet MS" pitchFamily="34" charset="0"/>
                <a:sym typeface="Times" pitchFamily="18" charset="0"/>
              </a:rPr>
              <a:t>L802.16-11/0042 - [Draft Contribution to WP 5D] Vocabulary Terms and Abbreviations related to IEEE 802.16 in Preliminary Draft Revision of Recommendation ITU-R M.1224</a:t>
            </a:r>
            <a:endParaRPr kumimoji="0" lang="en-US" altLang="ja-JP" sz="1800" b="1" dirty="0">
              <a:solidFill>
                <a:schemeClr val="tx1"/>
              </a:solidFill>
              <a:latin typeface="Trebuchet MS" pitchFamily="34" charset="0"/>
              <a:sym typeface="Times" pitchFamily="18" charset="0"/>
            </a:endParaRPr>
          </a:p>
          <a:p>
            <a:pPr lvl="1" indent="-457200">
              <a:spcBef>
                <a:spcPts val="800"/>
              </a:spcBef>
              <a:buSzPct val="125000"/>
            </a:pPr>
            <a:r>
              <a:rPr kumimoji="0" lang="en-US" altLang="ja-JP" sz="1800" b="1" dirty="0">
                <a:solidFill>
                  <a:schemeClr val="tx1"/>
                </a:solidFill>
                <a:latin typeface="Trebuchet MS" pitchFamily="34" charset="0"/>
                <a:sym typeface="Times" pitchFamily="18" charset="0"/>
              </a:rPr>
              <a:t>Results (For/Against/Abstain): </a:t>
            </a:r>
            <a:r>
              <a:rPr kumimoji="0" lang="en-US" altLang="ja-JP" sz="1800" b="1" dirty="0" smtClean="0">
                <a:solidFill>
                  <a:schemeClr val="tx1"/>
                </a:solidFill>
                <a:latin typeface="Trebuchet MS" pitchFamily="34" charset="0"/>
                <a:sym typeface="Times" pitchFamily="18" charset="0"/>
              </a:rPr>
              <a:t> / /</a:t>
            </a:r>
            <a:endParaRPr kumimoji="0" lang="en-US" altLang="ja-JP" sz="1800" b="1" dirty="0">
              <a:solidFill>
                <a:schemeClr val="tx1"/>
              </a:solidFill>
              <a:latin typeface="Trebuchet MS" pitchFamily="34" charset="0"/>
              <a:sym typeface="Times" pitchFamily="18" charset="0"/>
            </a:endParaRPr>
          </a:p>
        </p:txBody>
      </p:sp>
    </p:spTree>
  </p:cSld>
  <p:clrMapOvr>
    <a:masterClrMapping/>
  </p:clrMapOvr>
  <p:transition/>
  <p:timing>
    <p:tnLst>
      <p:par>
        <p:cTn id="1" dur="indefinite" restart="never" nodeType="tmRoot"/>
      </p:par>
    </p:tnLst>
  </p:timing>
</p:sld>
</file>

<file path=ppt/theme/theme1.xml><?xml version="1.0" encoding="utf-8"?>
<a:theme xmlns:a="http://schemas.openxmlformats.org/drawingml/2006/main" name="Template - No Graphics">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 No Graphics">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 No Graphic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emplate">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25458</TotalTime>
  <Pages>0</Pages>
  <Words>317</Words>
  <Characters>0</Characters>
  <Application>Microsoft Office PowerPoint</Application>
  <PresentationFormat>On-screen Show (4:3)</PresentationFormat>
  <Lines>0</Lines>
  <Paragraphs>87</Paragraphs>
  <Slides>8</Slides>
  <Notes>1</Notes>
  <HiddenSlides>0</HiddenSlides>
  <MMClips>0</MMClips>
  <ScaleCrop>false</ScaleCrop>
  <HeadingPairs>
    <vt:vector size="4" baseType="variant">
      <vt:variant>
        <vt:lpstr>Theme</vt:lpstr>
      </vt:variant>
      <vt:variant>
        <vt:i4>2</vt:i4>
      </vt:variant>
      <vt:variant>
        <vt:lpstr>Slide Titles</vt:lpstr>
      </vt:variant>
      <vt:variant>
        <vt:i4>8</vt:i4>
      </vt:variant>
    </vt:vector>
  </HeadingPairs>
  <TitlesOfParts>
    <vt:vector size="10" baseType="lpstr">
      <vt:lpstr>Template - No Graphics</vt:lpstr>
      <vt:lpstr>Template</vt:lpstr>
      <vt:lpstr>PowerPoint Presentation</vt:lpstr>
      <vt:lpstr>ITU-R Liaison Group Report -  Session #74 Closing Plenary</vt:lpstr>
      <vt:lpstr>PowerPoint Presentation</vt:lpstr>
      <vt:lpstr>Outcomes of Session #74 (1/2)</vt:lpstr>
      <vt:lpstr>Outcomes of Session #74 (2/2)</vt:lpstr>
      <vt:lpstr>PowerPoint Presentation</vt:lpstr>
      <vt:lpstr>PowerPoint Presentation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Roger Marks</dc:creator>
  <cp:lastModifiedBy>Takashi Shono</cp:lastModifiedBy>
  <cp:revision>523</cp:revision>
  <dcterms:modified xsi:type="dcterms:W3CDTF">2011-07-22T03:25:51Z</dcterms:modified>
</cp:coreProperties>
</file>