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Lst>
  <p:notesMasterIdLst>
    <p:notesMasterId r:id="rId8"/>
  </p:notesMasterIdLst>
  <p:sldIdLst>
    <p:sldId id="256" r:id="rId3"/>
    <p:sldId id="289" r:id="rId4"/>
    <p:sldId id="290" r:id="rId5"/>
    <p:sldId id="294" r:id="rId6"/>
    <p:sldId id="293" r:id="rId7"/>
  </p:sldIdLst>
  <p:sldSz cx="9144000" cy="6858000" type="screen4x3"/>
  <p:notesSz cx="6858000" cy="9144000"/>
  <p:defaultTextStyle>
    <a:defPPr>
      <a:defRPr lang="en-US"/>
    </a:defPPr>
    <a:lvl1pPr algn="l" rtl="0" fontAlgn="base">
      <a:spcBef>
        <a:spcPct val="0"/>
      </a:spcBef>
      <a:spcAft>
        <a:spcPct val="0"/>
      </a:spcAft>
      <a:defRPr kumimoji="1" sz="2400" kern="1200">
        <a:solidFill>
          <a:srgbClr val="000000"/>
        </a:solidFill>
        <a:latin typeface="Times New Roman" pitchFamily="18" charset="0"/>
        <a:ea typeface="ＭＳ Ｐゴシック" charset="-128"/>
        <a:cs typeface="+mn-cs"/>
        <a:sym typeface="Times New Roman" pitchFamily="18" charset="0"/>
      </a:defRPr>
    </a:lvl1pPr>
    <a:lvl2pPr marL="457200" algn="l" rtl="0" fontAlgn="base">
      <a:spcBef>
        <a:spcPct val="0"/>
      </a:spcBef>
      <a:spcAft>
        <a:spcPct val="0"/>
      </a:spcAft>
      <a:defRPr kumimoji="1" sz="2400" kern="1200">
        <a:solidFill>
          <a:srgbClr val="000000"/>
        </a:solidFill>
        <a:latin typeface="Times New Roman" pitchFamily="18" charset="0"/>
        <a:ea typeface="ＭＳ Ｐゴシック" charset="-128"/>
        <a:cs typeface="+mn-cs"/>
        <a:sym typeface="Times New Roman" pitchFamily="18" charset="0"/>
      </a:defRPr>
    </a:lvl2pPr>
    <a:lvl3pPr marL="914400" algn="l" rtl="0" fontAlgn="base">
      <a:spcBef>
        <a:spcPct val="0"/>
      </a:spcBef>
      <a:spcAft>
        <a:spcPct val="0"/>
      </a:spcAft>
      <a:defRPr kumimoji="1" sz="2400" kern="1200">
        <a:solidFill>
          <a:srgbClr val="000000"/>
        </a:solidFill>
        <a:latin typeface="Times New Roman" pitchFamily="18" charset="0"/>
        <a:ea typeface="ＭＳ Ｐゴシック" charset="-128"/>
        <a:cs typeface="+mn-cs"/>
        <a:sym typeface="Times New Roman" pitchFamily="18" charset="0"/>
      </a:defRPr>
    </a:lvl3pPr>
    <a:lvl4pPr marL="1371600" algn="l" rtl="0" fontAlgn="base">
      <a:spcBef>
        <a:spcPct val="0"/>
      </a:spcBef>
      <a:spcAft>
        <a:spcPct val="0"/>
      </a:spcAft>
      <a:defRPr kumimoji="1" sz="2400" kern="1200">
        <a:solidFill>
          <a:srgbClr val="000000"/>
        </a:solidFill>
        <a:latin typeface="Times New Roman" pitchFamily="18" charset="0"/>
        <a:ea typeface="ＭＳ Ｐゴシック" charset="-128"/>
        <a:cs typeface="+mn-cs"/>
        <a:sym typeface="Times New Roman" pitchFamily="18" charset="0"/>
      </a:defRPr>
    </a:lvl4pPr>
    <a:lvl5pPr marL="1828800" algn="l" rtl="0" fontAlgn="base">
      <a:spcBef>
        <a:spcPct val="0"/>
      </a:spcBef>
      <a:spcAft>
        <a:spcPct val="0"/>
      </a:spcAft>
      <a:defRPr kumimoji="1" sz="2400" kern="1200">
        <a:solidFill>
          <a:srgbClr val="000000"/>
        </a:solidFill>
        <a:latin typeface="Times New Roman" pitchFamily="18" charset="0"/>
        <a:ea typeface="ＭＳ Ｐゴシック" charset="-128"/>
        <a:cs typeface="+mn-cs"/>
        <a:sym typeface="Times New Roman" pitchFamily="18" charset="0"/>
      </a:defRPr>
    </a:lvl5pPr>
    <a:lvl6pPr marL="2286000" algn="l" defTabSz="914400" rtl="0" eaLnBrk="1" latinLnBrk="0" hangingPunct="1">
      <a:defRPr kumimoji="1" sz="2400" kern="1200">
        <a:solidFill>
          <a:srgbClr val="000000"/>
        </a:solidFill>
        <a:latin typeface="Times New Roman" pitchFamily="18" charset="0"/>
        <a:ea typeface="ＭＳ Ｐゴシック" charset="-128"/>
        <a:cs typeface="+mn-cs"/>
        <a:sym typeface="Times New Roman" pitchFamily="18" charset="0"/>
      </a:defRPr>
    </a:lvl6pPr>
    <a:lvl7pPr marL="2743200" algn="l" defTabSz="914400" rtl="0" eaLnBrk="1" latinLnBrk="0" hangingPunct="1">
      <a:defRPr kumimoji="1" sz="2400" kern="1200">
        <a:solidFill>
          <a:srgbClr val="000000"/>
        </a:solidFill>
        <a:latin typeface="Times New Roman" pitchFamily="18" charset="0"/>
        <a:ea typeface="ＭＳ Ｐゴシック" charset="-128"/>
        <a:cs typeface="+mn-cs"/>
        <a:sym typeface="Times New Roman" pitchFamily="18" charset="0"/>
      </a:defRPr>
    </a:lvl7pPr>
    <a:lvl8pPr marL="3200400" algn="l" defTabSz="914400" rtl="0" eaLnBrk="1" latinLnBrk="0" hangingPunct="1">
      <a:defRPr kumimoji="1" sz="2400" kern="1200">
        <a:solidFill>
          <a:srgbClr val="000000"/>
        </a:solidFill>
        <a:latin typeface="Times New Roman" pitchFamily="18" charset="0"/>
        <a:ea typeface="ＭＳ Ｐゴシック" charset="-128"/>
        <a:cs typeface="+mn-cs"/>
        <a:sym typeface="Times New Roman" pitchFamily="18" charset="0"/>
      </a:defRPr>
    </a:lvl8pPr>
    <a:lvl9pPr marL="3657600" algn="l" defTabSz="914400" rtl="0" eaLnBrk="1" latinLnBrk="0" hangingPunct="1">
      <a:defRPr kumimoji="1" sz="2400" kern="1200">
        <a:solidFill>
          <a:srgbClr val="000000"/>
        </a:solidFill>
        <a:latin typeface="Times New Roman" pitchFamily="18" charset="0"/>
        <a:ea typeface="ＭＳ Ｐゴシック" charset="-128"/>
        <a:cs typeface="+mn-cs"/>
        <a:sym typeface="Times New Roman" pitchFamily="18"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2B2B2"/>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21" autoAdjust="0"/>
    <p:restoredTop sz="98826" autoAdjust="0"/>
  </p:normalViewPr>
  <p:slideViewPr>
    <p:cSldViewPr>
      <p:cViewPr varScale="1">
        <p:scale>
          <a:sx n="91" d="100"/>
          <a:sy n="91" d="100"/>
        </p:scale>
        <p:origin x="-1368"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kumimoji="0" sz="1200">
                <a:ea typeface="+mn-ea"/>
              </a:defRPr>
            </a:lvl1pPr>
          </a:lstStyle>
          <a:p>
            <a:pPr>
              <a:defRPr/>
            </a:pPr>
            <a:endParaRPr lang="ja-JP" altLang="ja-JP"/>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kumimoji="0" sz="1200">
                <a:ea typeface="+mn-ea"/>
              </a:defRPr>
            </a:lvl1pPr>
          </a:lstStyle>
          <a:p>
            <a:pPr>
              <a:defRPr/>
            </a:pPr>
            <a:fld id="{B0234F52-6B31-419C-9AD2-04FE26BB95AE}" type="datetimeFigureOut">
              <a:rPr lang="en-US" altLang="ja-JP"/>
              <a:pPr>
                <a:defRPr/>
              </a:pPr>
              <a:t>11/10/2011</a:t>
            </a:fld>
            <a:endParaRPr lang="en-US" altLang="ja-JP"/>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kumimoji="0" sz="1200">
                <a:ea typeface="+mn-ea"/>
              </a:defRPr>
            </a:lvl1pPr>
          </a:lstStyle>
          <a:p>
            <a:pPr>
              <a:defRPr/>
            </a:pPr>
            <a:endParaRPr lang="ja-JP" altLang="ja-JP"/>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kumimoji="0" sz="1200">
                <a:ea typeface="+mn-ea"/>
              </a:defRPr>
            </a:lvl1pPr>
          </a:lstStyle>
          <a:p>
            <a:pPr>
              <a:defRPr/>
            </a:pPr>
            <a:fld id="{12A7C06E-2C20-45F2-93C4-A7A70FE136DD}" type="slidenum">
              <a:rPr lang="en-US" altLang="ja-JP"/>
              <a:pPr>
                <a:defRPr/>
              </a:pPr>
              <a:t>‹#›</a:t>
            </a:fld>
            <a:endParaRPr lang="en-US" altLang="ja-JP"/>
          </a:p>
        </p:txBody>
      </p:sp>
    </p:spTree>
    <p:extLst>
      <p:ext uri="{BB962C8B-B14F-4D97-AF65-F5344CB8AC3E}">
        <p14:creationId xmlns:p14="http://schemas.microsoft.com/office/powerpoint/2010/main" val="294096567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ja-JP" altLang="ja-JP" smtClean="0"/>
          </a:p>
        </p:txBody>
      </p:sp>
      <p:sp>
        <p:nvSpPr>
          <p:cNvPr id="20484" name="Slide Number Placeholder 3"/>
          <p:cNvSpPr>
            <a:spLocks noGrp="1"/>
          </p:cNvSpPr>
          <p:nvPr>
            <p:ph type="sldNum" sz="quarter" idx="5"/>
          </p:nvPr>
        </p:nvSpPr>
        <p:spPr bwMode="auto">
          <a:noFill/>
          <a:ln>
            <a:miter lim="800000"/>
            <a:headEnd/>
            <a:tailEnd/>
          </a:ln>
        </p:spPr>
        <p:txBody>
          <a:bodyPr/>
          <a:lstStyle/>
          <a:p>
            <a:fld id="{14A37DFC-7ADD-44EC-A8AD-F94384D350E2}" type="slidenum">
              <a:rPr lang="en-US" altLang="ja-JP"/>
              <a:pPr/>
              <a:t>2</a:t>
            </a:fld>
            <a:endParaRPr lang="en-US" altLang="ja-JP"/>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テキスト ボックス 3"/>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テキスト ボックス 3"/>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テキスト ボックス 3"/>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sz="3600" b="1">
                <a:latin typeface="Trebuchet MS" pitchFamily="34" charset="0"/>
              </a:defRPr>
            </a:lvl1p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lvl1pPr>
              <a:defRPr>
                <a:latin typeface="Trebuchet MS" pitchFamily="34" charset="0"/>
              </a:defRPr>
            </a:lvl1pPr>
            <a:lvl2pPr>
              <a:defRPr>
                <a:latin typeface="Trebuchet MS" pitchFamily="34" charset="0"/>
              </a:defRPr>
            </a:lvl2pPr>
            <a:lvl3pPr>
              <a:defRPr>
                <a:latin typeface="Trebuchet MS" pitchFamily="34" charset="0"/>
              </a:defRPr>
            </a:lvl3pPr>
            <a:lvl4pPr>
              <a:defRPr>
                <a:latin typeface="Trebuchet MS" pitchFamily="34" charset="0"/>
              </a:defRPr>
            </a:lvl4pPr>
            <a:lvl5pPr>
              <a:defRPr>
                <a:latin typeface="Trebuchet MS"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テキスト ボックス 3"/>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Times" charset="0"/>
            </a:endParaRP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a:prstGeom prst="rect">
            <a:avLst/>
          </a:prstGeom>
        </p:spPr>
        <p:txBody>
          <a:bodyPr/>
          <a:lstStyle/>
          <a:p>
            <a:pPr lvl="0"/>
            <a:endParaRPr lang="en-US" noProof="0" smtClean="0">
              <a:sym typeface="Times" charset="0"/>
            </a:endParaRP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テキスト ボックス 3"/>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テキスト ボックス 4"/>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テキスト ボックス 6"/>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テキスト ボックス 2"/>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テキスト ボックス 1"/>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テキスト ボックス 4"/>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Times" charset="0"/>
            </a:endParaRP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テキスト ボックス 4"/>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テキスト ボックス 1"/>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 bg1="lt1" tx1="dk1" bg2="lt2" tx2="dk2" accent1="accent1" accent2="accent2" accent3="accent3" accent4="accent4" accent5="accent5" accent6="accent6" hlink="hlink" folHlink="folHlink"/>
  <p:sldLayoutIdLst>
    <p:sldLayoutId id="2147483660" r:id="rId1"/>
    <p:sldLayoutId id="2147483659" r:id="rId2"/>
    <p:sldLayoutId id="2147483658" r:id="rId3"/>
    <p:sldLayoutId id="2147483657" r:id="rId4"/>
    <p:sldLayoutId id="2147483656" r:id="rId5"/>
    <p:sldLayoutId id="2147483655" r:id="rId6"/>
    <p:sldLayoutId id="2147483654" r:id="rId7"/>
    <p:sldLayoutId id="2147483653" r:id="rId8"/>
    <p:sldLayoutId id="2147483652" r:id="rId9"/>
    <p:sldLayoutId id="2147483651" r:id="rId10"/>
    <p:sldLayoutId id="2147483650" r:id="rId11"/>
  </p:sldLayoutIdLst>
  <p:transition/>
  <p:hf hdr="0" ftr="0" dt="0"/>
  <p:txStyles>
    <p:titleStyle>
      <a:lvl1pPr marL="39688" indent="-39688" algn="ctr" rtl="0" eaLnBrk="0" fontAlgn="base" hangingPunct="0">
        <a:spcBef>
          <a:spcPct val="0"/>
        </a:spcBef>
        <a:spcAft>
          <a:spcPct val="0"/>
        </a:spcAft>
        <a:defRPr sz="3200">
          <a:solidFill>
            <a:schemeClr val="tx1"/>
          </a:solidFill>
          <a:latin typeface="+mj-lt"/>
          <a:ea typeface="+mj-ea"/>
          <a:cs typeface="+mj-cs"/>
          <a:sym typeface="Times" pitchFamily="18" charset="0"/>
        </a:defRPr>
      </a:lvl1pPr>
      <a:lvl2pPr marL="39688" indent="-39688" algn="ctr" rtl="0" eaLnBrk="0" fontAlgn="base" hangingPunct="0">
        <a:spcBef>
          <a:spcPct val="0"/>
        </a:spcBef>
        <a:spcAft>
          <a:spcPct val="0"/>
        </a:spcAft>
        <a:defRPr sz="3200">
          <a:solidFill>
            <a:schemeClr val="tx1"/>
          </a:solidFill>
          <a:latin typeface="Times" charset="0"/>
          <a:sym typeface="Times" pitchFamily="18" charset="0"/>
        </a:defRPr>
      </a:lvl2pPr>
      <a:lvl3pPr marL="39688" indent="-39688" algn="ctr" rtl="0" eaLnBrk="0" fontAlgn="base" hangingPunct="0">
        <a:spcBef>
          <a:spcPct val="0"/>
        </a:spcBef>
        <a:spcAft>
          <a:spcPct val="0"/>
        </a:spcAft>
        <a:defRPr sz="3200">
          <a:solidFill>
            <a:schemeClr val="tx1"/>
          </a:solidFill>
          <a:latin typeface="Times" charset="0"/>
          <a:sym typeface="Times" pitchFamily="18" charset="0"/>
        </a:defRPr>
      </a:lvl3pPr>
      <a:lvl4pPr marL="39688" indent="-39688" algn="ctr" rtl="0" eaLnBrk="0" fontAlgn="base" hangingPunct="0">
        <a:spcBef>
          <a:spcPct val="0"/>
        </a:spcBef>
        <a:spcAft>
          <a:spcPct val="0"/>
        </a:spcAft>
        <a:defRPr sz="3200">
          <a:solidFill>
            <a:schemeClr val="tx1"/>
          </a:solidFill>
          <a:latin typeface="Times" charset="0"/>
          <a:sym typeface="Times" pitchFamily="18" charset="0"/>
        </a:defRPr>
      </a:lvl4pPr>
      <a:lvl5pPr marL="39688" indent="-39688" algn="ctr" rtl="0" eaLnBrk="0" fontAlgn="base" hangingPunct="0">
        <a:spcBef>
          <a:spcPct val="0"/>
        </a:spcBef>
        <a:spcAft>
          <a:spcPct val="0"/>
        </a:spcAft>
        <a:defRPr sz="3200">
          <a:solidFill>
            <a:schemeClr val="tx1"/>
          </a:solidFill>
          <a:latin typeface="Times" charset="0"/>
          <a:sym typeface="Times" pitchFamily="18" charset="0"/>
        </a:defRPr>
      </a:lvl5pPr>
      <a:lvl6pPr marL="496888" algn="ctr" rtl="0" fontAlgn="base">
        <a:spcBef>
          <a:spcPct val="0"/>
        </a:spcBef>
        <a:spcAft>
          <a:spcPct val="0"/>
        </a:spcAft>
        <a:defRPr sz="3200">
          <a:solidFill>
            <a:schemeClr val="tx1"/>
          </a:solidFill>
          <a:latin typeface="Times" charset="0"/>
          <a:sym typeface="Times" charset="0"/>
        </a:defRPr>
      </a:lvl6pPr>
      <a:lvl7pPr marL="954088" algn="ctr" rtl="0" fontAlgn="base">
        <a:spcBef>
          <a:spcPct val="0"/>
        </a:spcBef>
        <a:spcAft>
          <a:spcPct val="0"/>
        </a:spcAft>
        <a:defRPr sz="3200">
          <a:solidFill>
            <a:schemeClr val="tx1"/>
          </a:solidFill>
          <a:latin typeface="Times" charset="0"/>
          <a:sym typeface="Times" charset="0"/>
        </a:defRPr>
      </a:lvl7pPr>
      <a:lvl8pPr marL="1411288" algn="ctr" rtl="0" fontAlgn="base">
        <a:spcBef>
          <a:spcPct val="0"/>
        </a:spcBef>
        <a:spcAft>
          <a:spcPct val="0"/>
        </a:spcAft>
        <a:defRPr sz="3200">
          <a:solidFill>
            <a:schemeClr val="tx1"/>
          </a:solidFill>
          <a:latin typeface="Times" charset="0"/>
          <a:sym typeface="Times" charset="0"/>
        </a:defRPr>
      </a:lvl8pPr>
      <a:lvl9pPr marL="1868488" algn="ctr" rtl="0" fontAlgn="base">
        <a:spcBef>
          <a:spcPct val="0"/>
        </a:spcBef>
        <a:spcAft>
          <a:spcPct val="0"/>
        </a:spcAft>
        <a:defRPr sz="3200">
          <a:solidFill>
            <a:schemeClr val="tx1"/>
          </a:solidFill>
          <a:latin typeface="Times" charset="0"/>
          <a:sym typeface="Times" charset="0"/>
        </a:defRPr>
      </a:lvl9pPr>
    </p:titleStyle>
    <p:bodyStyle>
      <a:lvl1pPr marL="382588" indent="-342900" algn="l" rtl="0" eaLnBrk="0" fontAlgn="base" hangingPunct="0">
        <a:spcBef>
          <a:spcPts val="800"/>
        </a:spcBef>
        <a:spcAft>
          <a:spcPct val="0"/>
        </a:spcAft>
        <a:buSzPct val="100000"/>
        <a:buFont typeface="Times" pitchFamily="18" charset="0"/>
        <a:buChar char="•"/>
        <a:defRPr sz="3200">
          <a:solidFill>
            <a:schemeClr val="tx1"/>
          </a:solidFill>
          <a:latin typeface="+mn-lt"/>
          <a:ea typeface="+mn-ea"/>
          <a:cs typeface="+mn-cs"/>
          <a:sym typeface="Times" pitchFamily="18" charset="0"/>
        </a:defRPr>
      </a:lvl1pPr>
      <a:lvl2pPr marL="782638" indent="-285750" algn="l" rtl="0" eaLnBrk="0" fontAlgn="base" hangingPunct="0">
        <a:spcBef>
          <a:spcPts val="700"/>
        </a:spcBef>
        <a:spcAft>
          <a:spcPct val="0"/>
        </a:spcAft>
        <a:buSzPct val="100000"/>
        <a:buFont typeface="Times" pitchFamily="18" charset="0"/>
        <a:buChar char="–"/>
        <a:defRPr sz="2800">
          <a:solidFill>
            <a:schemeClr val="tx1"/>
          </a:solidFill>
          <a:latin typeface="+mn-lt"/>
          <a:sym typeface="Times" pitchFamily="18" charset="0"/>
        </a:defRPr>
      </a:lvl2pPr>
      <a:lvl3pPr marL="1125538" indent="-228600" algn="l" rtl="0" eaLnBrk="0" fontAlgn="base" hangingPunct="0">
        <a:spcBef>
          <a:spcPts val="600"/>
        </a:spcBef>
        <a:spcAft>
          <a:spcPct val="0"/>
        </a:spcAft>
        <a:buSzPct val="100000"/>
        <a:buFont typeface="Times" pitchFamily="18" charset="0"/>
        <a:buChar char="•"/>
        <a:defRPr sz="2400">
          <a:solidFill>
            <a:schemeClr val="tx1"/>
          </a:solidFill>
          <a:latin typeface="+mn-lt"/>
          <a:sym typeface="Times" pitchFamily="18" charset="0"/>
        </a:defRPr>
      </a:lvl3pPr>
      <a:lvl4pPr marL="1468438" indent="-228600" algn="l" rtl="0" eaLnBrk="0" fontAlgn="base" hangingPunct="0">
        <a:spcBef>
          <a:spcPts val="500"/>
        </a:spcBef>
        <a:spcAft>
          <a:spcPct val="0"/>
        </a:spcAft>
        <a:buSzPct val="100000"/>
        <a:buFont typeface="Times" pitchFamily="18" charset="0"/>
        <a:buChar char="–"/>
        <a:defRPr sz="2000">
          <a:solidFill>
            <a:schemeClr val="tx1"/>
          </a:solidFill>
          <a:latin typeface="+mn-lt"/>
          <a:sym typeface="Times" pitchFamily="18" charset="0"/>
        </a:defRPr>
      </a:lvl4pPr>
      <a:lvl5pPr marL="1811338" indent="-228600" algn="l" rtl="0" eaLnBrk="0" fontAlgn="base" hangingPunct="0">
        <a:spcBef>
          <a:spcPts val="500"/>
        </a:spcBef>
        <a:spcAft>
          <a:spcPct val="0"/>
        </a:spcAft>
        <a:buSzPct val="100000"/>
        <a:buFont typeface="Times" pitchFamily="18" charset="0"/>
        <a:buChar char="•"/>
        <a:defRPr sz="2000">
          <a:solidFill>
            <a:schemeClr val="tx1"/>
          </a:solidFill>
          <a:latin typeface="+mn-lt"/>
          <a:sym typeface="Times" pitchFamily="18" charset="0"/>
        </a:defRPr>
      </a:lvl5pPr>
      <a:lvl6pPr marL="2268538" indent="-228600" algn="l" rtl="0" fontAlgn="base">
        <a:spcBef>
          <a:spcPts val="500"/>
        </a:spcBef>
        <a:spcAft>
          <a:spcPct val="0"/>
        </a:spcAft>
        <a:buSzPct val="100000"/>
        <a:buFont typeface="Times" charset="0"/>
        <a:buChar char="•"/>
        <a:defRPr sz="2000">
          <a:solidFill>
            <a:schemeClr val="tx1"/>
          </a:solidFill>
          <a:latin typeface="+mn-lt"/>
          <a:sym typeface="Times" charset="0"/>
        </a:defRPr>
      </a:lvl6pPr>
      <a:lvl7pPr marL="2725738" indent="-228600" algn="l" rtl="0" fontAlgn="base">
        <a:spcBef>
          <a:spcPts val="500"/>
        </a:spcBef>
        <a:spcAft>
          <a:spcPct val="0"/>
        </a:spcAft>
        <a:buSzPct val="100000"/>
        <a:buFont typeface="Times" charset="0"/>
        <a:buChar char="•"/>
        <a:defRPr sz="2000">
          <a:solidFill>
            <a:schemeClr val="tx1"/>
          </a:solidFill>
          <a:latin typeface="+mn-lt"/>
          <a:sym typeface="Times" charset="0"/>
        </a:defRPr>
      </a:lvl7pPr>
      <a:lvl8pPr marL="3182938" indent="-228600" algn="l" rtl="0" fontAlgn="base">
        <a:spcBef>
          <a:spcPts val="500"/>
        </a:spcBef>
        <a:spcAft>
          <a:spcPct val="0"/>
        </a:spcAft>
        <a:buSzPct val="100000"/>
        <a:buFont typeface="Times" charset="0"/>
        <a:buChar char="•"/>
        <a:defRPr sz="2000">
          <a:solidFill>
            <a:schemeClr val="tx1"/>
          </a:solidFill>
          <a:latin typeface="+mn-lt"/>
          <a:sym typeface="Times" charset="0"/>
        </a:defRPr>
      </a:lvl8pPr>
      <a:lvl9pPr marL="3640138" indent="-228600" algn="l" rtl="0" fontAlgn="base">
        <a:spcBef>
          <a:spcPts val="500"/>
        </a:spcBef>
        <a:spcAft>
          <a:spcPct val="0"/>
        </a:spcAft>
        <a:buSzPct val="100000"/>
        <a:buFont typeface="Times" charset="0"/>
        <a:buChar char="•"/>
        <a:defRPr sz="2000">
          <a:solidFill>
            <a:schemeClr val="tx1"/>
          </a:solidFill>
          <a:latin typeface="+mn-lt"/>
          <a:sym typeface="Times"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テキスト ボックス 1"/>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 bg1="lt1" tx1="dk1" bg2="lt2" tx2="dk2" accent1="accent1" accent2="accent2" accent3="accent3" accent4="accent4" accent5="accent5" accent6="accent6" hlink="hlink" folHlink="folHlink"/>
  <p:sldLayoutIdLst>
    <p:sldLayoutId id="2147483672" r:id="rId1"/>
    <p:sldLayoutId id="2147483671" r:id="rId2"/>
    <p:sldLayoutId id="2147483670" r:id="rId3"/>
    <p:sldLayoutId id="2147483669" r:id="rId4"/>
    <p:sldLayoutId id="2147483668" r:id="rId5"/>
    <p:sldLayoutId id="2147483667" r:id="rId6"/>
    <p:sldLayoutId id="2147483666" r:id="rId7"/>
    <p:sldLayoutId id="2147483665" r:id="rId8"/>
    <p:sldLayoutId id="2147483664" r:id="rId9"/>
    <p:sldLayoutId id="2147483663" r:id="rId10"/>
    <p:sldLayoutId id="2147483662" r:id="rId11"/>
    <p:sldLayoutId id="2147483661" r:id="rId12"/>
  </p:sldLayoutIdLst>
  <p:transition/>
  <p:hf hdr="0" ftr="0" dt="0"/>
  <p:txStyles>
    <p:titleStyle>
      <a:lvl1pPr marL="39688" indent="-39688" algn="ctr" rtl="0" eaLnBrk="0" fontAlgn="base" hangingPunct="0">
        <a:spcBef>
          <a:spcPct val="0"/>
        </a:spcBef>
        <a:spcAft>
          <a:spcPct val="0"/>
        </a:spcAft>
        <a:defRPr sz="3200">
          <a:solidFill>
            <a:schemeClr val="tx1"/>
          </a:solidFill>
          <a:latin typeface="+mj-lt"/>
          <a:ea typeface="+mj-ea"/>
          <a:cs typeface="+mj-cs"/>
          <a:sym typeface="Times" pitchFamily="18" charset="0"/>
        </a:defRPr>
      </a:lvl1pPr>
      <a:lvl2pPr marL="39688" indent="-39688" algn="ctr" rtl="0" eaLnBrk="0" fontAlgn="base" hangingPunct="0">
        <a:spcBef>
          <a:spcPct val="0"/>
        </a:spcBef>
        <a:spcAft>
          <a:spcPct val="0"/>
        </a:spcAft>
        <a:defRPr sz="3200">
          <a:solidFill>
            <a:schemeClr val="tx1"/>
          </a:solidFill>
          <a:latin typeface="Times" charset="0"/>
          <a:sym typeface="Times" pitchFamily="18" charset="0"/>
        </a:defRPr>
      </a:lvl2pPr>
      <a:lvl3pPr marL="39688" indent="-39688" algn="ctr" rtl="0" eaLnBrk="0" fontAlgn="base" hangingPunct="0">
        <a:spcBef>
          <a:spcPct val="0"/>
        </a:spcBef>
        <a:spcAft>
          <a:spcPct val="0"/>
        </a:spcAft>
        <a:defRPr sz="3200">
          <a:solidFill>
            <a:schemeClr val="tx1"/>
          </a:solidFill>
          <a:latin typeface="Times" charset="0"/>
          <a:sym typeface="Times" pitchFamily="18" charset="0"/>
        </a:defRPr>
      </a:lvl3pPr>
      <a:lvl4pPr marL="39688" indent="-39688" algn="ctr" rtl="0" eaLnBrk="0" fontAlgn="base" hangingPunct="0">
        <a:spcBef>
          <a:spcPct val="0"/>
        </a:spcBef>
        <a:spcAft>
          <a:spcPct val="0"/>
        </a:spcAft>
        <a:defRPr sz="3200">
          <a:solidFill>
            <a:schemeClr val="tx1"/>
          </a:solidFill>
          <a:latin typeface="Times" charset="0"/>
          <a:sym typeface="Times" pitchFamily="18" charset="0"/>
        </a:defRPr>
      </a:lvl4pPr>
      <a:lvl5pPr marL="39688" indent="-39688" algn="ctr" rtl="0" eaLnBrk="0" fontAlgn="base" hangingPunct="0">
        <a:spcBef>
          <a:spcPct val="0"/>
        </a:spcBef>
        <a:spcAft>
          <a:spcPct val="0"/>
        </a:spcAft>
        <a:defRPr sz="3200">
          <a:solidFill>
            <a:schemeClr val="tx1"/>
          </a:solidFill>
          <a:latin typeface="Times" charset="0"/>
          <a:sym typeface="Times" pitchFamily="18" charset="0"/>
        </a:defRPr>
      </a:lvl5pPr>
      <a:lvl6pPr marL="496888" algn="ctr" rtl="0" fontAlgn="base">
        <a:spcBef>
          <a:spcPct val="0"/>
        </a:spcBef>
        <a:spcAft>
          <a:spcPct val="0"/>
        </a:spcAft>
        <a:defRPr sz="3200">
          <a:solidFill>
            <a:schemeClr val="tx1"/>
          </a:solidFill>
          <a:latin typeface="Times" charset="0"/>
          <a:sym typeface="Times" charset="0"/>
        </a:defRPr>
      </a:lvl6pPr>
      <a:lvl7pPr marL="954088" algn="ctr" rtl="0" fontAlgn="base">
        <a:spcBef>
          <a:spcPct val="0"/>
        </a:spcBef>
        <a:spcAft>
          <a:spcPct val="0"/>
        </a:spcAft>
        <a:defRPr sz="3200">
          <a:solidFill>
            <a:schemeClr val="tx1"/>
          </a:solidFill>
          <a:latin typeface="Times" charset="0"/>
          <a:sym typeface="Times" charset="0"/>
        </a:defRPr>
      </a:lvl7pPr>
      <a:lvl8pPr marL="1411288" algn="ctr" rtl="0" fontAlgn="base">
        <a:spcBef>
          <a:spcPct val="0"/>
        </a:spcBef>
        <a:spcAft>
          <a:spcPct val="0"/>
        </a:spcAft>
        <a:defRPr sz="3200">
          <a:solidFill>
            <a:schemeClr val="tx1"/>
          </a:solidFill>
          <a:latin typeface="Times" charset="0"/>
          <a:sym typeface="Times" charset="0"/>
        </a:defRPr>
      </a:lvl8pPr>
      <a:lvl9pPr marL="1868488" algn="ctr" rtl="0" fontAlgn="base">
        <a:spcBef>
          <a:spcPct val="0"/>
        </a:spcBef>
        <a:spcAft>
          <a:spcPct val="0"/>
        </a:spcAft>
        <a:defRPr sz="3200">
          <a:solidFill>
            <a:schemeClr val="tx1"/>
          </a:solidFill>
          <a:latin typeface="Times" charset="0"/>
          <a:sym typeface="Times" charset="0"/>
        </a:defRPr>
      </a:lvl9pPr>
    </p:titleStyle>
    <p:bodyStyle>
      <a:lvl1pPr marL="382588" indent="-342900" algn="l" rtl="0" eaLnBrk="0" fontAlgn="base" hangingPunct="0">
        <a:spcBef>
          <a:spcPts val="800"/>
        </a:spcBef>
        <a:spcAft>
          <a:spcPct val="0"/>
        </a:spcAft>
        <a:buSzPct val="100000"/>
        <a:buFont typeface="Times" pitchFamily="18" charset="0"/>
        <a:buChar char="•"/>
        <a:defRPr sz="3200">
          <a:solidFill>
            <a:schemeClr val="tx1"/>
          </a:solidFill>
          <a:latin typeface="+mn-lt"/>
          <a:ea typeface="+mn-ea"/>
          <a:cs typeface="+mn-cs"/>
          <a:sym typeface="Times" pitchFamily="18" charset="0"/>
        </a:defRPr>
      </a:lvl1pPr>
      <a:lvl2pPr marL="782638" indent="-285750" algn="l" rtl="0" eaLnBrk="0" fontAlgn="base" hangingPunct="0">
        <a:spcBef>
          <a:spcPts val="700"/>
        </a:spcBef>
        <a:spcAft>
          <a:spcPct val="0"/>
        </a:spcAft>
        <a:buSzPct val="100000"/>
        <a:buFont typeface="Times" pitchFamily="18" charset="0"/>
        <a:buChar char="–"/>
        <a:defRPr sz="2800">
          <a:solidFill>
            <a:schemeClr val="tx1"/>
          </a:solidFill>
          <a:latin typeface="+mn-lt"/>
          <a:sym typeface="Times" pitchFamily="18" charset="0"/>
        </a:defRPr>
      </a:lvl2pPr>
      <a:lvl3pPr marL="1125538" indent="-228600" algn="l" rtl="0" eaLnBrk="0" fontAlgn="base" hangingPunct="0">
        <a:spcBef>
          <a:spcPts val="600"/>
        </a:spcBef>
        <a:spcAft>
          <a:spcPct val="0"/>
        </a:spcAft>
        <a:buSzPct val="100000"/>
        <a:buFont typeface="Times" pitchFamily="18" charset="0"/>
        <a:buChar char="•"/>
        <a:defRPr sz="2400">
          <a:solidFill>
            <a:schemeClr val="tx1"/>
          </a:solidFill>
          <a:latin typeface="+mn-lt"/>
          <a:sym typeface="Times" pitchFamily="18" charset="0"/>
        </a:defRPr>
      </a:lvl3pPr>
      <a:lvl4pPr marL="1468438" indent="-228600" algn="l" rtl="0" eaLnBrk="0" fontAlgn="base" hangingPunct="0">
        <a:spcBef>
          <a:spcPts val="500"/>
        </a:spcBef>
        <a:spcAft>
          <a:spcPct val="0"/>
        </a:spcAft>
        <a:buSzPct val="100000"/>
        <a:buFont typeface="Times" pitchFamily="18" charset="0"/>
        <a:buChar char="–"/>
        <a:defRPr sz="2000">
          <a:solidFill>
            <a:schemeClr val="tx1"/>
          </a:solidFill>
          <a:latin typeface="+mn-lt"/>
          <a:sym typeface="Times" pitchFamily="18" charset="0"/>
        </a:defRPr>
      </a:lvl4pPr>
      <a:lvl5pPr marL="1811338" indent="-228600" algn="l" rtl="0" eaLnBrk="0" fontAlgn="base" hangingPunct="0">
        <a:spcBef>
          <a:spcPts val="500"/>
        </a:spcBef>
        <a:spcAft>
          <a:spcPct val="0"/>
        </a:spcAft>
        <a:buSzPct val="100000"/>
        <a:buFont typeface="Times" pitchFamily="18" charset="0"/>
        <a:buChar char="•"/>
        <a:defRPr sz="2000">
          <a:solidFill>
            <a:schemeClr val="tx1"/>
          </a:solidFill>
          <a:latin typeface="+mn-lt"/>
          <a:sym typeface="Times" pitchFamily="18" charset="0"/>
        </a:defRPr>
      </a:lvl5pPr>
      <a:lvl6pPr marL="2268538" indent="-228600" algn="l" rtl="0" fontAlgn="base">
        <a:spcBef>
          <a:spcPts val="500"/>
        </a:spcBef>
        <a:spcAft>
          <a:spcPct val="0"/>
        </a:spcAft>
        <a:buSzPct val="100000"/>
        <a:buFont typeface="Times" charset="0"/>
        <a:buChar char="•"/>
        <a:defRPr sz="2000">
          <a:solidFill>
            <a:schemeClr val="tx1"/>
          </a:solidFill>
          <a:latin typeface="+mn-lt"/>
          <a:sym typeface="Times" charset="0"/>
        </a:defRPr>
      </a:lvl6pPr>
      <a:lvl7pPr marL="2725738" indent="-228600" algn="l" rtl="0" fontAlgn="base">
        <a:spcBef>
          <a:spcPts val="500"/>
        </a:spcBef>
        <a:spcAft>
          <a:spcPct val="0"/>
        </a:spcAft>
        <a:buSzPct val="100000"/>
        <a:buFont typeface="Times" charset="0"/>
        <a:buChar char="•"/>
        <a:defRPr sz="2000">
          <a:solidFill>
            <a:schemeClr val="tx1"/>
          </a:solidFill>
          <a:latin typeface="+mn-lt"/>
          <a:sym typeface="Times" charset="0"/>
        </a:defRPr>
      </a:lvl7pPr>
      <a:lvl8pPr marL="3182938" indent="-228600" algn="l" rtl="0" fontAlgn="base">
        <a:spcBef>
          <a:spcPts val="500"/>
        </a:spcBef>
        <a:spcAft>
          <a:spcPct val="0"/>
        </a:spcAft>
        <a:buSzPct val="100000"/>
        <a:buFont typeface="Times" charset="0"/>
        <a:buChar char="•"/>
        <a:defRPr sz="2000">
          <a:solidFill>
            <a:schemeClr val="tx1"/>
          </a:solidFill>
          <a:latin typeface="+mn-lt"/>
          <a:sym typeface="Times" charset="0"/>
        </a:defRPr>
      </a:lvl8pPr>
      <a:lvl9pPr marL="3640138" indent="-228600" algn="l" rtl="0" fontAlgn="base">
        <a:spcBef>
          <a:spcPts val="500"/>
        </a:spcBef>
        <a:spcAft>
          <a:spcPct val="0"/>
        </a:spcAft>
        <a:buSzPct val="100000"/>
        <a:buFont typeface="Times" charset="0"/>
        <a:buChar char="•"/>
        <a:defRPr sz="2000">
          <a:solidFill>
            <a:schemeClr val="tx1"/>
          </a:solidFill>
          <a:latin typeface="+mn-lt"/>
          <a:sym typeface="Times"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tandards.ieee.org/guides/opman/sect6.html" TargetMode="External"/><Relationship Id="rId2" Type="http://schemas.openxmlformats.org/officeDocument/2006/relationships/hyperlink" Target="http://standards.ieee.org/guides/bylaws/sect6-7.htm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p:cNvSpPr>
          <p:nvPr/>
        </p:nvSpPr>
        <p:spPr bwMode="auto">
          <a:xfrm>
            <a:off x="0" y="0"/>
            <a:ext cx="9144000" cy="5410200"/>
          </a:xfrm>
          <a:prstGeom prst="rect">
            <a:avLst/>
          </a:prstGeom>
          <a:noFill/>
          <a:ln w="12700">
            <a:noFill/>
            <a:miter lim="800000"/>
            <a:headEnd/>
            <a:tailEnd/>
          </a:ln>
        </p:spPr>
        <p:txBody>
          <a:bodyPr lIns="0" tIns="0" rIns="40639" bIns="0"/>
          <a:lstStyle/>
          <a:p>
            <a:pPr marL="382588" algn="ctr"/>
            <a:r>
              <a:rPr kumimoji="0" lang="en-US" altLang="ja-JP" sz="1800" dirty="0">
                <a:solidFill>
                  <a:schemeClr val="tx1"/>
                </a:solidFill>
                <a:cs typeface="Times New Roman" pitchFamily="18" charset="0"/>
              </a:rPr>
              <a:t>ITU-R Liaison Group Report - Session #</a:t>
            </a:r>
            <a:r>
              <a:rPr kumimoji="0" lang="en-US" altLang="ja-JP" sz="1800" dirty="0" smtClean="0">
                <a:solidFill>
                  <a:schemeClr val="tx1"/>
                </a:solidFill>
                <a:cs typeface="Times New Roman" pitchFamily="18" charset="0"/>
              </a:rPr>
              <a:t>76 </a:t>
            </a:r>
            <a:r>
              <a:rPr kumimoji="0" lang="en-US" altLang="ja-JP" sz="1800" dirty="0">
                <a:solidFill>
                  <a:schemeClr val="tx1"/>
                </a:solidFill>
                <a:cs typeface="Times New Roman" pitchFamily="18" charset="0"/>
              </a:rPr>
              <a:t>Closing Plenary</a:t>
            </a:r>
          </a:p>
          <a:p>
            <a:pPr marL="382588" algn="ctr"/>
            <a:endParaRPr kumimoji="0" lang="en-US" altLang="ja-JP" sz="1200" dirty="0">
              <a:solidFill>
                <a:schemeClr val="tx1"/>
              </a:solidFill>
              <a:latin typeface="Times" pitchFamily="18" charset="0"/>
              <a:cs typeface="Times" pitchFamily="18" charset="0"/>
              <a:sym typeface="Times" pitchFamily="18" charset="0"/>
            </a:endParaRPr>
          </a:p>
          <a:p>
            <a:pPr marL="382588"/>
            <a:r>
              <a:rPr kumimoji="0" lang="en-US" altLang="ja-JP" sz="1200" b="1" dirty="0">
                <a:solidFill>
                  <a:schemeClr val="tx1"/>
                </a:solidFill>
                <a:latin typeface="Times" pitchFamily="18" charset="0"/>
                <a:cs typeface="Times" pitchFamily="18" charset="0"/>
                <a:sym typeface="Times" pitchFamily="18" charset="0"/>
              </a:rPr>
              <a:t>IEEE 802.16 Presentation Submission Template (Rev. 9)</a:t>
            </a:r>
            <a:r>
              <a:rPr kumimoji="0" lang="en-US" altLang="ja-JP" sz="1200" dirty="0">
                <a:solidFill>
                  <a:schemeClr val="tx1"/>
                </a:solidFill>
                <a:latin typeface="Times" pitchFamily="18" charset="0"/>
                <a:cs typeface="Times" pitchFamily="18" charset="0"/>
                <a:sym typeface="Times" pitchFamily="18" charset="0"/>
              </a:rPr>
              <a:t> </a:t>
            </a:r>
          </a:p>
          <a:p>
            <a:pPr marL="382588"/>
            <a:r>
              <a:rPr kumimoji="0" lang="en-US" altLang="ja-JP" sz="1200" dirty="0">
                <a:solidFill>
                  <a:schemeClr val="tx1"/>
                </a:solidFill>
                <a:latin typeface="Times" pitchFamily="18" charset="0"/>
                <a:cs typeface="Times" pitchFamily="18" charset="0"/>
                <a:sym typeface="Times" pitchFamily="18" charset="0"/>
              </a:rPr>
              <a:t>Document Number:</a:t>
            </a:r>
          </a:p>
          <a:p>
            <a:pPr marL="382588"/>
            <a:r>
              <a:rPr kumimoji="0" lang="en-US" altLang="ja-JP" sz="1200" dirty="0">
                <a:solidFill>
                  <a:schemeClr val="tx1"/>
                </a:solidFill>
                <a:latin typeface="Times" pitchFamily="18" charset="0"/>
                <a:cs typeface="Times" pitchFamily="18" charset="0"/>
                <a:sym typeface="Times" pitchFamily="18" charset="0"/>
              </a:rPr>
              <a:t>IEEE </a:t>
            </a:r>
            <a:r>
              <a:rPr kumimoji="0" lang="en-US" altLang="ja-JP" sz="1200" dirty="0" smtClean="0">
                <a:solidFill>
                  <a:schemeClr val="tx1"/>
                </a:solidFill>
                <a:latin typeface="Times" pitchFamily="18" charset="0"/>
                <a:cs typeface="Times" pitchFamily="18" charset="0"/>
                <a:sym typeface="Times" pitchFamily="18" charset="0"/>
              </a:rPr>
              <a:t>L802.16-11/0063</a:t>
            </a:r>
            <a:endParaRPr kumimoji="0" lang="en-US" altLang="ja-JP" sz="1200" dirty="0">
              <a:solidFill>
                <a:schemeClr val="tx1"/>
              </a:solidFill>
              <a:latin typeface="Times" pitchFamily="18" charset="0"/>
              <a:cs typeface="Times" pitchFamily="18" charset="0"/>
              <a:sym typeface="Times" pitchFamily="18" charset="0"/>
            </a:endParaRPr>
          </a:p>
          <a:p>
            <a:pPr marL="382588"/>
            <a:r>
              <a:rPr kumimoji="0" lang="en-US" altLang="ja-JP" sz="1200" dirty="0">
                <a:solidFill>
                  <a:schemeClr val="tx1"/>
                </a:solidFill>
                <a:latin typeface="Times" pitchFamily="18" charset="0"/>
                <a:cs typeface="Times" pitchFamily="18" charset="0"/>
                <a:sym typeface="Times" pitchFamily="18" charset="0"/>
              </a:rPr>
              <a:t>Date Submitted:</a:t>
            </a:r>
          </a:p>
          <a:p>
            <a:pPr marL="382588"/>
            <a:r>
              <a:rPr kumimoji="0" lang="en-US" altLang="ja-JP" sz="1200" dirty="0" smtClean="0">
                <a:solidFill>
                  <a:schemeClr val="tx1"/>
                </a:solidFill>
                <a:latin typeface="Times" pitchFamily="18" charset="0"/>
                <a:cs typeface="Times" pitchFamily="18" charset="0"/>
                <a:sym typeface="Times" pitchFamily="18" charset="0"/>
              </a:rPr>
              <a:t>2011-11-10</a:t>
            </a:r>
            <a:endParaRPr kumimoji="0" lang="en-US" altLang="ja-JP" sz="1200" dirty="0">
              <a:solidFill>
                <a:schemeClr val="tx1"/>
              </a:solidFill>
              <a:latin typeface="Times" pitchFamily="18" charset="0"/>
              <a:cs typeface="Times" pitchFamily="18" charset="0"/>
              <a:sym typeface="Times" pitchFamily="18" charset="0"/>
            </a:endParaRPr>
          </a:p>
          <a:p>
            <a:pPr marL="382588"/>
            <a:r>
              <a:rPr kumimoji="0" lang="en-US" altLang="ja-JP" sz="1200" dirty="0">
                <a:solidFill>
                  <a:schemeClr val="tx1"/>
                </a:solidFill>
                <a:latin typeface="Times" pitchFamily="18" charset="0"/>
                <a:cs typeface="Times" pitchFamily="18" charset="0"/>
                <a:sym typeface="Times" pitchFamily="18" charset="0"/>
              </a:rPr>
              <a:t>Source:</a:t>
            </a:r>
          </a:p>
          <a:p>
            <a:pPr marL="382588"/>
            <a:r>
              <a:rPr kumimoji="0" lang="en-US" altLang="ja-JP" sz="1200" dirty="0">
                <a:solidFill>
                  <a:schemeClr val="tx1"/>
                </a:solidFill>
                <a:latin typeface="Times" pitchFamily="18" charset="0"/>
                <a:cs typeface="Times" pitchFamily="18" charset="0"/>
                <a:sym typeface="Times" pitchFamily="18" charset="0"/>
              </a:rPr>
              <a:t>Takashi Shono			Voice:	</a:t>
            </a:r>
            <a:r>
              <a:rPr lang="en-US" altLang="ja-JP" sz="1200" dirty="0">
                <a:solidFill>
                  <a:schemeClr val="tx1"/>
                </a:solidFill>
                <a:latin typeface="Times" charset="0"/>
                <a:ea typeface="ＭＳ Ｐゴシック" pitchFamily="50" charset="-128"/>
                <a:cs typeface="Times" charset="0"/>
                <a:sym typeface="Times" charset="0"/>
              </a:rPr>
              <a:t>+1 408 765 3075</a:t>
            </a:r>
          </a:p>
          <a:p>
            <a:pPr marL="382588"/>
            <a:r>
              <a:rPr kumimoji="0" lang="en-US" altLang="ja-JP" sz="1200" dirty="0" smtClean="0">
                <a:solidFill>
                  <a:schemeClr val="tx1"/>
                </a:solidFill>
                <a:latin typeface="Times" pitchFamily="18" charset="0"/>
                <a:cs typeface="Times" pitchFamily="18" charset="0"/>
                <a:sym typeface="Times" pitchFamily="18" charset="0"/>
              </a:rPr>
              <a:t>Intel </a:t>
            </a:r>
            <a:r>
              <a:rPr kumimoji="0" lang="en-US" altLang="ja-JP" sz="1200" dirty="0">
                <a:solidFill>
                  <a:schemeClr val="tx1"/>
                </a:solidFill>
                <a:latin typeface="Times" pitchFamily="18" charset="0"/>
                <a:cs typeface="Times" pitchFamily="18" charset="0"/>
                <a:sym typeface="Times" pitchFamily="18" charset="0"/>
              </a:rPr>
              <a:t>Corporation			E-mail:	takashi.shono@intel.com</a:t>
            </a:r>
          </a:p>
          <a:p>
            <a:pPr marL="382588"/>
            <a:endParaRPr kumimoji="0" lang="en-US" altLang="ja-JP" sz="1200" dirty="0">
              <a:solidFill>
                <a:schemeClr val="tx1"/>
              </a:solidFill>
              <a:latin typeface="Times" pitchFamily="18" charset="0"/>
              <a:cs typeface="Times" pitchFamily="18" charset="0"/>
              <a:sym typeface="Times" pitchFamily="18" charset="0"/>
            </a:endParaRPr>
          </a:p>
          <a:p>
            <a:pPr marL="382588"/>
            <a:r>
              <a:rPr kumimoji="0" lang="en-US" altLang="ja-JP" sz="1200" dirty="0">
                <a:solidFill>
                  <a:schemeClr val="tx1"/>
                </a:solidFill>
                <a:latin typeface="Times" pitchFamily="18" charset="0"/>
                <a:cs typeface="Times" pitchFamily="18" charset="0"/>
                <a:sym typeface="Times" pitchFamily="18" charset="0"/>
              </a:rPr>
              <a:t>Venue:</a:t>
            </a:r>
          </a:p>
          <a:p>
            <a:pPr marL="382588"/>
            <a:r>
              <a:rPr kumimoji="0" lang="en-US" altLang="ja-JP" sz="1200" dirty="0">
                <a:solidFill>
                  <a:schemeClr val="tx1"/>
                </a:solidFill>
                <a:latin typeface="Times" pitchFamily="18" charset="0"/>
                <a:cs typeface="Times" pitchFamily="18" charset="0"/>
                <a:sym typeface="Times" pitchFamily="18" charset="0"/>
              </a:rPr>
              <a:t>IEEE 802.16 Session #</a:t>
            </a:r>
            <a:r>
              <a:rPr kumimoji="0" lang="en-US" altLang="ja-JP" sz="1200" dirty="0" smtClean="0">
                <a:solidFill>
                  <a:schemeClr val="tx1"/>
                </a:solidFill>
                <a:latin typeface="Times" pitchFamily="18" charset="0"/>
                <a:cs typeface="Times" pitchFamily="18" charset="0"/>
                <a:sym typeface="Times" pitchFamily="18" charset="0"/>
              </a:rPr>
              <a:t>76, </a:t>
            </a:r>
            <a:r>
              <a:rPr kumimoji="0" lang="en-US" altLang="ja-JP" sz="1200" dirty="0">
                <a:solidFill>
                  <a:schemeClr val="tx1"/>
                </a:solidFill>
                <a:latin typeface="Times" pitchFamily="18" charset="0"/>
                <a:cs typeface="Times" pitchFamily="18" charset="0"/>
                <a:sym typeface="Times" pitchFamily="18" charset="0"/>
              </a:rPr>
              <a:t>WG Closing Plenary</a:t>
            </a:r>
          </a:p>
          <a:p>
            <a:pPr marL="382588"/>
            <a:r>
              <a:rPr kumimoji="0" lang="en-US" altLang="ja-JP" sz="1200" dirty="0">
                <a:solidFill>
                  <a:schemeClr val="tx1"/>
                </a:solidFill>
                <a:latin typeface="Times" pitchFamily="18" charset="0"/>
                <a:cs typeface="Times" pitchFamily="18" charset="0"/>
                <a:sym typeface="Times" pitchFamily="18" charset="0"/>
              </a:rPr>
              <a:t>Base Contribution:</a:t>
            </a:r>
          </a:p>
          <a:p>
            <a:pPr marL="382588"/>
            <a:r>
              <a:rPr kumimoji="0" lang="en-US" altLang="ja-JP" sz="1200" dirty="0">
                <a:solidFill>
                  <a:schemeClr val="tx1"/>
                </a:solidFill>
                <a:latin typeface="Times" pitchFamily="18" charset="0"/>
                <a:cs typeface="Times" pitchFamily="18" charset="0"/>
                <a:sym typeface="Times" pitchFamily="18" charset="0"/>
              </a:rPr>
              <a:t>None.</a:t>
            </a:r>
          </a:p>
          <a:p>
            <a:pPr marL="382588"/>
            <a:r>
              <a:rPr kumimoji="0" lang="en-US" altLang="ja-JP" sz="1200" dirty="0">
                <a:solidFill>
                  <a:schemeClr val="tx1"/>
                </a:solidFill>
                <a:latin typeface="Times" pitchFamily="18" charset="0"/>
                <a:cs typeface="Times" pitchFamily="18" charset="0"/>
                <a:sym typeface="Times" pitchFamily="18" charset="0"/>
              </a:rPr>
              <a:t>Purpose:</a:t>
            </a:r>
          </a:p>
          <a:p>
            <a:pPr marL="382588"/>
            <a:r>
              <a:rPr kumimoji="0" lang="en-US" altLang="ja-JP" sz="1200" dirty="0">
                <a:solidFill>
                  <a:schemeClr val="tx1"/>
                </a:solidFill>
                <a:latin typeface="Times" pitchFamily="18" charset="0"/>
                <a:cs typeface="Times" pitchFamily="18" charset="0"/>
                <a:sym typeface="Times" pitchFamily="18" charset="0"/>
              </a:rPr>
              <a:t>ITU-R Liaison Group presentation to Closing Plenary of the WG, containing plan for the week</a:t>
            </a:r>
          </a:p>
          <a:p>
            <a:pPr marL="382588"/>
            <a:r>
              <a:rPr kumimoji="0" lang="en-US" altLang="ja-JP" sz="1200" dirty="0">
                <a:solidFill>
                  <a:schemeClr val="tx1"/>
                </a:solidFill>
                <a:latin typeface="Times" pitchFamily="18" charset="0"/>
                <a:cs typeface="Times" pitchFamily="18" charset="0"/>
                <a:sym typeface="Times" pitchFamily="18" charset="0"/>
              </a:rPr>
              <a:t>Notice:</a:t>
            </a:r>
          </a:p>
          <a:p>
            <a:pPr marL="382588"/>
            <a:r>
              <a:rPr kumimoji="0" lang="en-US" altLang="ja-JP" sz="1000" i="1" dirty="0">
                <a:solidFill>
                  <a:schemeClr val="tx1"/>
                </a:solidFill>
                <a:latin typeface="Times" pitchFamily="18" charset="0"/>
                <a:cs typeface="Times" pitchFamily="18" charset="0"/>
                <a:sym typeface="Times" pitchFamily="18" charset="0"/>
              </a:rPr>
              <a:t>This document does not represent the agreed views of the IEEE 802.16 Working Group or any of its subgroups</a:t>
            </a:r>
            <a:r>
              <a:rPr kumimoji="0" lang="en-US" altLang="ja-JP" sz="1000" dirty="0">
                <a:solidFill>
                  <a:schemeClr val="tx1"/>
                </a:solidFill>
                <a:latin typeface="Times" pitchFamily="18" charset="0"/>
                <a:cs typeface="Times" pitchFamily="18" charset="0"/>
                <a:sym typeface="Times" pitchFamily="18" charset="0"/>
              </a:rPr>
              <a:t>. It represents only the views of the participants listed in the “Source(s)” field above. It is offered as a basis for discussion. It is not binding on the contributor(s), who reserve(s) the right to add, amend or withdraw material contained herein.	</a:t>
            </a:r>
          </a:p>
          <a:p>
            <a:pPr marL="382588"/>
            <a:r>
              <a:rPr kumimoji="0" lang="en-US" altLang="ja-JP" sz="1200" dirty="0">
                <a:solidFill>
                  <a:schemeClr val="tx1"/>
                </a:solidFill>
                <a:latin typeface="Times" pitchFamily="18" charset="0"/>
                <a:cs typeface="Times" pitchFamily="18" charset="0"/>
                <a:sym typeface="Times" pitchFamily="18" charset="0"/>
              </a:rPr>
              <a:t>Release:</a:t>
            </a:r>
          </a:p>
          <a:p>
            <a:pPr marL="382588"/>
            <a:r>
              <a:rPr kumimoji="0" lang="en-US" altLang="ja-JP" sz="1000" dirty="0">
                <a:solidFill>
                  <a:schemeClr val="tx1"/>
                </a:solidFill>
                <a:latin typeface="Times" pitchFamily="18" charset="0"/>
                <a:cs typeface="Times" pitchFamily="18" charset="0"/>
                <a:sym typeface="Times" pitchFamily="18" charset="0"/>
              </a:rPr>
              <a:t>The contributor grants a free, irrevocable license to the IEEE to incorporate material contained in this contribution, and any modifications thereof, in the creation of an IEEE Standards publication; to copyright in the IEEE’s name any IEEE Standards publication even though it may include portions of this contribution; and at the IEEE’s sole discretion to permit others to reproduce in whole or in part the resulting IEEE Standards publication. The contributor also acknowledges and accepts that this contribution may be made public by IEEE 802.16.</a:t>
            </a:r>
            <a:r>
              <a:rPr kumimoji="0" lang="en-US" altLang="ja-JP" sz="1200" dirty="0">
                <a:solidFill>
                  <a:schemeClr val="tx1"/>
                </a:solidFill>
                <a:latin typeface="Times" pitchFamily="18" charset="0"/>
                <a:cs typeface="Times" pitchFamily="18" charset="0"/>
                <a:sym typeface="Times" pitchFamily="18" charset="0"/>
              </a:rPr>
              <a:t>	</a:t>
            </a:r>
          </a:p>
          <a:p>
            <a:pPr marL="382588"/>
            <a:r>
              <a:rPr kumimoji="0" lang="en-US" altLang="ja-JP" sz="1200" dirty="0">
                <a:solidFill>
                  <a:schemeClr val="tx1"/>
                </a:solidFill>
                <a:latin typeface="Times" pitchFamily="18" charset="0"/>
                <a:cs typeface="Times" pitchFamily="18" charset="0"/>
                <a:sym typeface="Times" pitchFamily="18" charset="0"/>
              </a:rPr>
              <a:t>Patent Policy:</a:t>
            </a:r>
          </a:p>
          <a:p>
            <a:pPr marL="382588"/>
            <a:r>
              <a:rPr kumimoji="0" lang="en-US" altLang="ja-JP" sz="1000" dirty="0">
                <a:solidFill>
                  <a:schemeClr val="tx1"/>
                </a:solidFill>
                <a:latin typeface="Times" pitchFamily="18" charset="0"/>
                <a:cs typeface="Times" pitchFamily="18" charset="0"/>
                <a:sym typeface="Times" pitchFamily="18" charset="0"/>
              </a:rPr>
              <a:t>The contributor is familiar with the IEEE-SA Patent Policy and Procedures:</a:t>
            </a:r>
          </a:p>
          <a:p>
            <a:pPr marL="382588"/>
            <a:r>
              <a:rPr kumimoji="0" lang="en-US" altLang="ja-JP" sz="1000" dirty="0">
                <a:solidFill>
                  <a:schemeClr val="tx1"/>
                </a:solidFill>
                <a:latin typeface="Times" pitchFamily="18" charset="0"/>
                <a:cs typeface="Times" pitchFamily="18" charset="0"/>
                <a:sym typeface="Times" pitchFamily="18" charset="0"/>
              </a:rPr>
              <a:t>&lt;</a:t>
            </a:r>
            <a:r>
              <a:rPr kumimoji="0" lang="en-US" altLang="ja-JP" sz="1000" u="sng" dirty="0">
                <a:solidFill>
                  <a:srgbClr val="0000FF"/>
                </a:solidFill>
                <a:latin typeface="Times" pitchFamily="18" charset="0"/>
                <a:cs typeface="Times" pitchFamily="18" charset="0"/>
                <a:sym typeface="Times" pitchFamily="18" charset="0"/>
                <a:hlinkClick r:id="rId2"/>
              </a:rPr>
              <a:t>http://standards.ieee.org/guides/bylaws/sect6-7</a:t>
            </a:r>
            <a:r>
              <a:rPr kumimoji="0" lang="en-US" altLang="ja-JP" sz="1000" u="sng" dirty="0">
                <a:solidFill>
                  <a:srgbClr val="0000FF"/>
                </a:solidFill>
                <a:latin typeface="Times" pitchFamily="18" charset="0"/>
                <a:cs typeface="Times" pitchFamily="18" charset="0"/>
                <a:sym typeface="Times" pitchFamily="18" charset="0"/>
              </a:rPr>
              <a:t>.html#6</a:t>
            </a:r>
            <a:r>
              <a:rPr kumimoji="0" lang="en-US" altLang="ja-JP" sz="1000" dirty="0">
                <a:solidFill>
                  <a:schemeClr val="tx1"/>
                </a:solidFill>
                <a:latin typeface="Times" pitchFamily="18" charset="0"/>
                <a:cs typeface="Times" pitchFamily="18" charset="0"/>
                <a:sym typeface="Times" pitchFamily="18" charset="0"/>
              </a:rPr>
              <a:t>&gt; and &lt;</a:t>
            </a:r>
            <a:r>
              <a:rPr kumimoji="0" lang="en-US" altLang="ja-JP" sz="1000" u="sng" dirty="0">
                <a:solidFill>
                  <a:srgbClr val="0000FF"/>
                </a:solidFill>
                <a:latin typeface="Times" pitchFamily="18" charset="0"/>
                <a:cs typeface="Times" pitchFamily="18" charset="0"/>
                <a:sym typeface="Times" pitchFamily="18" charset="0"/>
              </a:rPr>
              <a:t>http://standards.ieee.org/guides/</a:t>
            </a:r>
            <a:r>
              <a:rPr kumimoji="0" lang="en-US" altLang="ja-JP" sz="1000" u="sng" dirty="0">
                <a:solidFill>
                  <a:srgbClr val="0000FF"/>
                </a:solidFill>
                <a:latin typeface="Times" pitchFamily="18" charset="0"/>
                <a:cs typeface="Times" pitchFamily="18" charset="0"/>
                <a:sym typeface="Times" pitchFamily="18" charset="0"/>
                <a:hlinkClick r:id="rId2"/>
              </a:rPr>
              <a:t>o</a:t>
            </a:r>
            <a:r>
              <a:rPr kumimoji="0" lang="en-US" altLang="ja-JP" sz="1000" u="sng" dirty="0">
                <a:solidFill>
                  <a:srgbClr val="0000FF"/>
                </a:solidFill>
                <a:latin typeface="Times" pitchFamily="18" charset="0"/>
                <a:cs typeface="Times" pitchFamily="18" charset="0"/>
                <a:sym typeface="Times" pitchFamily="18" charset="0"/>
              </a:rPr>
              <a:t>p</a:t>
            </a:r>
            <a:r>
              <a:rPr kumimoji="0" lang="en-US" altLang="ja-JP" sz="1000" u="sng" dirty="0">
                <a:solidFill>
                  <a:srgbClr val="0000FF"/>
                </a:solidFill>
                <a:latin typeface="Times" pitchFamily="18" charset="0"/>
                <a:cs typeface="Times" pitchFamily="18" charset="0"/>
                <a:sym typeface="Times" pitchFamily="18" charset="0"/>
                <a:hlinkClick r:id="rId2"/>
              </a:rPr>
              <a:t>man/se</a:t>
            </a:r>
            <a:r>
              <a:rPr kumimoji="0" lang="en-US" altLang="ja-JP" sz="1000" u="sng" dirty="0">
                <a:solidFill>
                  <a:srgbClr val="0000FF"/>
                </a:solidFill>
                <a:latin typeface="Times" pitchFamily="18" charset="0"/>
                <a:cs typeface="Times" pitchFamily="18" charset="0"/>
                <a:sym typeface="Times" pitchFamily="18" charset="0"/>
              </a:rPr>
              <a:t>ct6.html#6.3</a:t>
            </a:r>
            <a:r>
              <a:rPr kumimoji="0" lang="en-US" altLang="ja-JP" sz="1000" dirty="0">
                <a:solidFill>
                  <a:schemeClr val="tx1"/>
                </a:solidFill>
                <a:latin typeface="Times" pitchFamily="18" charset="0"/>
                <a:cs typeface="Times" pitchFamily="18" charset="0"/>
                <a:sym typeface="Times" pitchFamily="18" charset="0"/>
              </a:rPr>
              <a:t>&gt;</a:t>
            </a:r>
            <a:r>
              <a:rPr kumimoji="0" lang="en-US" altLang="ja-JP" sz="1000" dirty="0">
                <a:solidFill>
                  <a:schemeClr val="tx1"/>
                </a:solidFill>
                <a:latin typeface="Times" pitchFamily="18" charset="0"/>
                <a:cs typeface="Times" pitchFamily="18" charset="0"/>
                <a:sym typeface="Times" pitchFamily="18" charset="0"/>
                <a:hlinkClick r:id="rId3"/>
              </a:rPr>
              <a:t>.</a:t>
            </a:r>
          </a:p>
          <a:p>
            <a:pPr marL="382588"/>
            <a:r>
              <a:rPr kumimoji="0" lang="en-US" altLang="ja-JP" sz="1000" dirty="0">
                <a:solidFill>
                  <a:schemeClr val="tx1"/>
                </a:solidFill>
                <a:latin typeface="Times" pitchFamily="18" charset="0"/>
                <a:cs typeface="Times" pitchFamily="18" charset="0"/>
                <a:sym typeface="Times" pitchFamily="18" charset="0"/>
                <a:hlinkClick r:id="rId3"/>
              </a:rPr>
              <a:t>Further information is located at &lt;</a:t>
            </a:r>
            <a:r>
              <a:rPr kumimoji="0" lang="en-US" altLang="ja-JP" sz="1000" u="sng" dirty="0">
                <a:solidFill>
                  <a:srgbClr val="0000FF"/>
                </a:solidFill>
                <a:latin typeface="Times" pitchFamily="18" charset="0"/>
                <a:cs typeface="Times" pitchFamily="18" charset="0"/>
                <a:sym typeface="Times" pitchFamily="18" charset="0"/>
                <a:hlinkClick r:id="rId3"/>
              </a:rPr>
              <a:t>ht</a:t>
            </a:r>
            <a:r>
              <a:rPr kumimoji="0" lang="en-US" altLang="ja-JP" sz="1000" u="sng" dirty="0">
                <a:solidFill>
                  <a:srgbClr val="0000FF"/>
                </a:solidFill>
                <a:latin typeface="Times" pitchFamily="18" charset="0"/>
                <a:cs typeface="Times" pitchFamily="18" charset="0"/>
                <a:sym typeface="Times" pitchFamily="18" charset="0"/>
              </a:rPr>
              <a:t>tp://standards.ieee.org/board/pat/pat-m</a:t>
            </a:r>
            <a:r>
              <a:rPr kumimoji="0" lang="en-US" altLang="ja-JP" sz="1000" u="sng" dirty="0">
                <a:solidFill>
                  <a:srgbClr val="0000FF"/>
                </a:solidFill>
                <a:latin typeface="Times" pitchFamily="18" charset="0"/>
                <a:cs typeface="Times" pitchFamily="18" charset="0"/>
                <a:sym typeface="Times" pitchFamily="18" charset="0"/>
                <a:hlinkClick r:id="rId3"/>
              </a:rPr>
              <a:t>ateri</a:t>
            </a:r>
            <a:r>
              <a:rPr kumimoji="0" lang="en-US" altLang="ja-JP" sz="1000" u="sng" dirty="0">
                <a:solidFill>
                  <a:srgbClr val="0000FF"/>
                </a:solidFill>
                <a:latin typeface="Times" pitchFamily="18" charset="0"/>
                <a:cs typeface="Times" pitchFamily="18" charset="0"/>
                <a:sym typeface="Times" pitchFamily="18" charset="0"/>
              </a:rPr>
              <a:t>al.ht</a:t>
            </a:r>
            <a:r>
              <a:rPr kumimoji="0" lang="en-US" altLang="ja-JP" sz="1000" u="sng" dirty="0">
                <a:solidFill>
                  <a:srgbClr val="0000FF"/>
                </a:solidFill>
                <a:latin typeface="Times" pitchFamily="18" charset="0"/>
                <a:cs typeface="Times" pitchFamily="18" charset="0"/>
                <a:sym typeface="Times" pitchFamily="18" charset="0"/>
                <a:hlinkClick r:id="rId3"/>
              </a:rPr>
              <a:t>ml</a:t>
            </a:r>
            <a:r>
              <a:rPr kumimoji="0" lang="en-US" altLang="ja-JP" sz="1000" dirty="0">
                <a:solidFill>
                  <a:schemeClr val="tx1"/>
                </a:solidFill>
                <a:latin typeface="Times" pitchFamily="18" charset="0"/>
                <a:cs typeface="Times" pitchFamily="18" charset="0"/>
                <a:sym typeface="Times" pitchFamily="18" charset="0"/>
                <a:hlinkClick r:id="rId3"/>
              </a:rPr>
              <a:t>&gt; and &lt;</a:t>
            </a:r>
            <a:r>
              <a:rPr kumimoji="0" lang="en-US" altLang="ja-JP" sz="1000" u="sng" dirty="0">
                <a:solidFill>
                  <a:srgbClr val="0000FF"/>
                </a:solidFill>
                <a:latin typeface="Times" pitchFamily="18" charset="0"/>
                <a:cs typeface="Times" pitchFamily="18" charset="0"/>
                <a:sym typeface="Times" pitchFamily="18" charset="0"/>
              </a:rPr>
              <a:t>http://standards.ieee.org/board/pat </a:t>
            </a:r>
            <a:r>
              <a:rPr kumimoji="0" lang="en-US" altLang="ja-JP" sz="1000" dirty="0">
                <a:solidFill>
                  <a:schemeClr val="tx1"/>
                </a:solidFill>
                <a:latin typeface="Times" pitchFamily="18" charset="0"/>
                <a:cs typeface="Times" pitchFamily="18" charset="0"/>
                <a:sym typeface="Times" pitchFamily="18" charset="0"/>
              </a:rPr>
              <a:t>&gt;.</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
          <p:cNvSpPr>
            <a:spLocks noGrp="1" noChangeArrowheads="1"/>
          </p:cNvSpPr>
          <p:nvPr>
            <p:ph type="title"/>
          </p:nvPr>
        </p:nvSpPr>
        <p:spPr bwMode="auto">
          <a:xfrm>
            <a:off x="457200" y="223838"/>
            <a:ext cx="8229600" cy="12827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sz="3600" b="1" dirty="0" smtClean="0">
                <a:latin typeface="Trebuchet MS" pitchFamily="34" charset="0"/>
                <a:ea typeface="ＭＳ Ｐゴシック" pitchFamily="50" charset="-128"/>
                <a:cs typeface="Arial" pitchFamily="34" charset="0"/>
                <a:sym typeface="Arial" pitchFamily="34" charset="0"/>
              </a:rPr>
              <a:t>ITU-R Liaison Group Report - </a:t>
            </a:r>
            <a:r>
              <a:rPr lang="en-US" altLang="ja-JP" sz="3600" b="1" dirty="0" smtClean="0">
                <a:latin typeface="Trebuchet MS" pitchFamily="34" charset="0"/>
                <a:ea typeface="ＭＳ Ｐゴシック" pitchFamily="50" charset="-128"/>
                <a:sym typeface="Arial" pitchFamily="34" charset="0"/>
              </a:rPr>
              <a:t/>
            </a:r>
            <a:br>
              <a:rPr lang="en-US" altLang="ja-JP" sz="3600" b="1" dirty="0" smtClean="0">
                <a:latin typeface="Trebuchet MS" pitchFamily="34" charset="0"/>
                <a:ea typeface="ＭＳ Ｐゴシック" pitchFamily="50" charset="-128"/>
                <a:sym typeface="Arial" pitchFamily="34" charset="0"/>
              </a:rPr>
            </a:br>
            <a:r>
              <a:rPr lang="en-US" altLang="ja-JP" sz="3600" b="1" dirty="0" smtClean="0">
                <a:latin typeface="Trebuchet MS" pitchFamily="34" charset="0"/>
                <a:ea typeface="ＭＳ Ｐゴシック" pitchFamily="50" charset="-128"/>
                <a:cs typeface="Arial" pitchFamily="34" charset="0"/>
                <a:sym typeface="Arial" pitchFamily="34" charset="0"/>
              </a:rPr>
              <a:t>Session #</a:t>
            </a:r>
            <a:r>
              <a:rPr lang="en-US" altLang="ja-JP" sz="3600" b="1" dirty="0" smtClean="0">
                <a:latin typeface="Trebuchet MS" pitchFamily="34" charset="0"/>
                <a:ea typeface="ＭＳ Ｐゴシック" pitchFamily="50" charset="-128"/>
                <a:cs typeface="Arial" pitchFamily="34" charset="0"/>
                <a:sym typeface="Arial" pitchFamily="34" charset="0"/>
              </a:rPr>
              <a:t>76 </a:t>
            </a:r>
            <a:r>
              <a:rPr lang="en-US" altLang="ja-JP" sz="3600" b="1" dirty="0" smtClean="0">
                <a:latin typeface="Trebuchet MS" pitchFamily="34" charset="0"/>
                <a:ea typeface="ＭＳ Ｐゴシック" pitchFamily="50" charset="-128"/>
                <a:cs typeface="Arial" pitchFamily="34" charset="0"/>
                <a:sym typeface="Arial" pitchFamily="34" charset="0"/>
              </a:rPr>
              <a:t>Closing Plenary</a:t>
            </a:r>
            <a:endParaRPr lang="en-US" altLang="ja-JP" sz="3600" b="1" dirty="0" smtClean="0">
              <a:latin typeface="Trebuchet MS" pitchFamily="34" charset="0"/>
              <a:ea typeface="ＭＳ Ｐゴシック" pitchFamily="50" charset="-128"/>
              <a:sym typeface="Arial" pitchFamily="34" charset="0"/>
            </a:endParaRPr>
          </a:p>
        </p:txBody>
      </p:sp>
      <p:sp>
        <p:nvSpPr>
          <p:cNvPr id="3075" name="Rectangle 2"/>
          <p:cNvSpPr>
            <a:spLocks noGrp="1" noChangeArrowheads="1"/>
          </p:cNvSpPr>
          <p:nvPr>
            <p:ph type="body" idx="1"/>
          </p:nvPr>
        </p:nvSpPr>
        <p:spPr bwMode="auto">
          <a:xfrm>
            <a:off x="457200" y="1257300"/>
            <a:ext cx="8229600" cy="5257800"/>
          </a:xfrm>
          <a:noFill/>
          <a:ln w="12700">
            <a:miter lim="800000"/>
            <a:headEnd/>
            <a:tailEnd/>
          </a:ln>
        </p:spPr>
        <p:txBody>
          <a:bodyPr vert="horz" wrap="square" lIns="91440" tIns="45720" rIns="40639" bIns="45720" numCol="1" anchor="t" anchorCtr="0" compatLnSpc="1">
            <a:prstTxWarp prst="textNoShape">
              <a:avLst/>
            </a:prstTxWarp>
          </a:bodyPr>
          <a:lstStyle/>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cs typeface="Arial" pitchFamily="34" charset="0"/>
              <a:sym typeface="Arial" pitchFamily="34" charset="0"/>
            </a:endParaRPr>
          </a:p>
          <a:p>
            <a:pPr marL="0" lvl="1" indent="0" algn="ctr" eaLnBrk="1" hangingPunct="1">
              <a:lnSpc>
                <a:spcPct val="90000"/>
              </a:lnSpc>
              <a:buFont typeface="Times" charset="0"/>
              <a:buNone/>
            </a:pPr>
            <a:r>
              <a:rPr lang="en-US" altLang="ja-JP" dirty="0" smtClean="0">
                <a:latin typeface="Trebuchet MS" pitchFamily="34" charset="0"/>
                <a:ea typeface="ＭＳ Ｐゴシック" pitchFamily="50" charset="-128"/>
                <a:cs typeface="Arial" pitchFamily="34" charset="0"/>
                <a:sym typeface="Arial" pitchFamily="34" charset="0"/>
              </a:rPr>
              <a:t>Takashi Shono</a:t>
            </a: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r>
              <a:rPr lang="en-US" altLang="ja-JP" sz="2400" dirty="0" smtClean="0">
                <a:latin typeface="Trebuchet MS" pitchFamily="34" charset="0"/>
                <a:ea typeface="ＭＳ Ｐゴシック" pitchFamily="50" charset="-128"/>
                <a:cs typeface="Arial" pitchFamily="34" charset="0"/>
                <a:sym typeface="Arial" pitchFamily="34" charset="0"/>
              </a:rPr>
              <a:t>Chair, 802.16 ITU-R Liaison Group</a:t>
            </a:r>
            <a:endParaRPr lang="en-US" altLang="ja-JP" sz="2400"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r>
              <a:rPr lang="en-US" altLang="ja-JP" dirty="0">
                <a:ea typeface="ＭＳ Ｐゴシック" pitchFamily="50" charset="-128"/>
                <a:cs typeface="Arial" pitchFamily="34" charset="0"/>
                <a:sym typeface="Arial" pitchFamily="34" charset="0"/>
              </a:rPr>
              <a:t>IEEE 802.16 WG Session #76</a:t>
            </a:r>
            <a:endParaRPr lang="en-US" altLang="ja-JP" dirty="0">
              <a:ea typeface="ＭＳ Ｐゴシック" pitchFamily="50" charset="-128"/>
              <a:sym typeface="Arial" pitchFamily="34" charset="0"/>
            </a:endParaRPr>
          </a:p>
          <a:p>
            <a:pPr marL="0" lvl="1" indent="0" algn="ctr" eaLnBrk="1" hangingPunct="1">
              <a:lnSpc>
                <a:spcPct val="90000"/>
              </a:lnSpc>
              <a:buFont typeface="Times" charset="0"/>
              <a:buNone/>
            </a:pPr>
            <a:r>
              <a:rPr lang="en-US" altLang="ja-JP" dirty="0">
                <a:ea typeface="ＭＳ Ｐゴシック" pitchFamily="50" charset="-128"/>
                <a:cs typeface="Arial" pitchFamily="34" charset="0"/>
                <a:sym typeface="Arial" pitchFamily="34" charset="0"/>
              </a:rPr>
              <a:t>Atlanta, USA, 7-10 November 2011</a:t>
            </a:r>
            <a:endParaRPr lang="en-US" altLang="ja-JP" dirty="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i="1" dirty="0" smtClean="0">
              <a:latin typeface="Trebuchet MS" pitchFamily="34" charset="0"/>
              <a:ea typeface="ＭＳ Ｐゴシック" pitchFamily="50" charset="-128"/>
              <a:sym typeface="Arial" pitchFamily="34" charset="0"/>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txBox="1">
            <a:spLocks noChangeArrowheads="1"/>
          </p:cNvSpPr>
          <p:nvPr/>
        </p:nvSpPr>
        <p:spPr bwMode="auto">
          <a:xfrm>
            <a:off x="457200" y="223838"/>
            <a:ext cx="8229600" cy="698500"/>
          </a:xfrm>
          <a:prstGeom prst="rect">
            <a:avLst/>
          </a:prstGeom>
          <a:noFill/>
          <a:ln w="12700">
            <a:miter lim="800000"/>
            <a:headEnd/>
            <a:tailEnd/>
          </a:ln>
        </p:spPr>
        <p:txBody>
          <a:bodyPr vert="horz" wrap="square" lIns="91440" tIns="45720" rIns="40639" bIns="45720" numCol="1" anchor="t" anchorCtr="0" compatLnSpc="1">
            <a:prstTxWarp prst="textNoShape">
              <a:avLst/>
            </a:prstTxWarp>
          </a:bodyPr>
          <a:lstStyle/>
          <a:p>
            <a:pPr marL="39688" lvl="0" algn="ctr"/>
            <a:r>
              <a:rPr lang="en-US" altLang="ja-JP" sz="3200" b="1" dirty="0" smtClean="0">
                <a:latin typeface="Trebuchet MS" pitchFamily="34" charset="0"/>
                <a:ea typeface="ＭＳ Ｐゴシック" pitchFamily="50" charset="-128"/>
              </a:rPr>
              <a:t>Agenda for the Week</a:t>
            </a:r>
            <a:endParaRPr kumimoji="0" lang="en-US" altLang="ja-JP" sz="3200" b="1" i="0" u="none" strike="noStrike" kern="0" cap="none" spc="0" normalizeH="0" baseline="0" noProof="0" dirty="0" smtClean="0">
              <a:ln>
                <a:noFill/>
              </a:ln>
              <a:solidFill>
                <a:schemeClr val="tx1"/>
              </a:solidFill>
              <a:effectLst/>
              <a:uLnTx/>
              <a:uFillTx/>
              <a:latin typeface="Trebuchet MS" pitchFamily="34" charset="0"/>
              <a:ea typeface="ＭＳ Ｐゴシック" pitchFamily="50" charset="-128"/>
              <a:cs typeface="+mj-cs"/>
              <a:sym typeface="Times" charset="0"/>
            </a:endParaRPr>
          </a:p>
        </p:txBody>
      </p:sp>
      <p:sp>
        <p:nvSpPr>
          <p:cNvPr id="5" name="Content Placeholder 2"/>
          <p:cNvSpPr>
            <a:spLocks noGrp="1"/>
          </p:cNvSpPr>
          <p:nvPr>
            <p:ph idx="1"/>
          </p:nvPr>
        </p:nvSpPr>
        <p:spPr>
          <a:xfrm>
            <a:off x="457200" y="1143000"/>
            <a:ext cx="8229600" cy="4983163"/>
          </a:xfrm>
        </p:spPr>
        <p:txBody>
          <a:bodyPr vert="horz" wrap="square" lIns="91440" tIns="45720" rIns="91440" bIns="45720" numCol="1" anchor="t" anchorCtr="0" compatLnSpc="1">
            <a:prstTxWarp prst="textNoShape">
              <a:avLst/>
            </a:prstTxWarp>
          </a:bodyPr>
          <a:lstStyle/>
          <a:p>
            <a:pPr eaLnBrk="1" hangingPunct="1">
              <a:buSzPct val="99000"/>
              <a:buFont typeface="Times" charset="0"/>
              <a:buAutoNum type="arabicParenR"/>
            </a:pPr>
            <a:r>
              <a:rPr lang="en-US" altLang="ja-JP" sz="1800" dirty="0">
                <a:latin typeface="Trebuchet MS" pitchFamily="34" charset="0"/>
                <a:ea typeface="ＭＳ Ｐゴシック" pitchFamily="50" charset="-128"/>
              </a:rPr>
              <a:t>Introduction, approval of the agenda</a:t>
            </a:r>
          </a:p>
          <a:p>
            <a:pPr eaLnBrk="1" hangingPunct="1">
              <a:buSzPct val="99000"/>
              <a:buFont typeface="Times" charset="0"/>
              <a:buAutoNum type="arabicParenR"/>
            </a:pPr>
            <a:r>
              <a:rPr lang="en-US" altLang="ja-JP" sz="1800" dirty="0">
                <a:latin typeface="Trebuchet MS" pitchFamily="34" charset="0"/>
                <a:ea typeface="ＭＳ Ｐゴシック" pitchFamily="50" charset="-128"/>
              </a:rPr>
              <a:t>Review and follow </a:t>
            </a:r>
            <a:r>
              <a:rPr lang="en-US" altLang="ja-JP" sz="1800" dirty="0" err="1">
                <a:latin typeface="Trebuchet MS" pitchFamily="34" charset="0"/>
                <a:ea typeface="ＭＳ Ｐゴシック" pitchFamily="50" charset="-128"/>
              </a:rPr>
              <a:t>workplan</a:t>
            </a:r>
            <a:r>
              <a:rPr lang="en-US" altLang="ja-JP" sz="1800" dirty="0">
                <a:latin typeface="Trebuchet MS" pitchFamily="34" charset="0"/>
                <a:ea typeface="ＭＳ Ｐゴシック" pitchFamily="50" charset="-128"/>
              </a:rPr>
              <a:t> of L802.16-11/0026r2</a:t>
            </a:r>
          </a:p>
          <a:p>
            <a:pPr eaLnBrk="1" hangingPunct="1">
              <a:buSzPct val="99000"/>
              <a:buFont typeface="Times" charset="0"/>
              <a:buAutoNum type="arabicParenR"/>
            </a:pPr>
            <a:r>
              <a:rPr lang="en-US" altLang="ja-JP" sz="1800" dirty="0">
                <a:latin typeface="Trebuchet MS" pitchFamily="34" charset="0"/>
                <a:ea typeface="ＭＳ Ｐゴシック" pitchFamily="50" charset="-128"/>
              </a:rPr>
              <a:t>Work Items:</a:t>
            </a:r>
          </a:p>
          <a:p>
            <a:pPr marL="496888" lvl="1" indent="0" eaLnBrk="1" hangingPunct="1">
              <a:buSzPct val="99000"/>
              <a:buNone/>
            </a:pPr>
            <a:r>
              <a:rPr lang="en-US" altLang="ja-JP" sz="1400" dirty="0">
                <a:latin typeface="Trebuchet MS" pitchFamily="34" charset="0"/>
                <a:ea typeface="ＭＳ Ｐゴシック" pitchFamily="50" charset="-128"/>
              </a:rPr>
              <a:t>3-1)	Further develop M.1457-11 Meeting X+2 contribution</a:t>
            </a:r>
          </a:p>
          <a:p>
            <a:pPr marL="496888" lvl="1" indent="0" eaLnBrk="1" hangingPunct="1">
              <a:buSzPct val="99000"/>
              <a:buNone/>
            </a:pPr>
            <a:r>
              <a:rPr lang="en-US" altLang="ja-JP" sz="1400" dirty="0">
                <a:latin typeface="Trebuchet MS" pitchFamily="34" charset="0"/>
                <a:ea typeface="ＭＳ Ｐゴシック" pitchFamily="50" charset="-128"/>
              </a:rPr>
              <a:t>3-2)	Follow up CRS discussion</a:t>
            </a:r>
            <a:endParaRPr lang="en-US" altLang="ja-JP" sz="1800" i="1" dirty="0">
              <a:latin typeface="Trebuchet MS" pitchFamily="34" charset="0"/>
              <a:ea typeface="ＭＳ Ｐゴシック" pitchFamily="50" charset="-128"/>
            </a:endParaRPr>
          </a:p>
          <a:p>
            <a:pPr eaLnBrk="1" hangingPunct="1">
              <a:buSzPct val="99000"/>
              <a:buFont typeface="Times" charset="0"/>
              <a:buAutoNum type="arabicParenR"/>
            </a:pPr>
            <a:r>
              <a:rPr lang="en-US" altLang="ja-JP" sz="1800" dirty="0">
                <a:latin typeface="Trebuchet MS" pitchFamily="34" charset="0"/>
                <a:ea typeface="ＭＳ Ｐゴシック" pitchFamily="50" charset="-128"/>
              </a:rPr>
              <a:t>Review inputs/liaisons, and prepare responses and any other output documents to external organizations as necessary</a:t>
            </a:r>
          </a:p>
          <a:p>
            <a:pPr eaLnBrk="1" hangingPunct="1">
              <a:buSzPct val="99000"/>
              <a:buFont typeface="Times" charset="0"/>
              <a:buAutoNum type="arabicParenR"/>
            </a:pPr>
            <a:r>
              <a:rPr lang="en-US" altLang="ja-JP" sz="1800" dirty="0">
                <a:latin typeface="Trebuchet MS" pitchFamily="34" charset="0"/>
                <a:ea typeface="ＭＳ Ｐゴシック" pitchFamily="50" charset="-128"/>
              </a:rPr>
              <a:t>Update </a:t>
            </a:r>
            <a:r>
              <a:rPr lang="en-US" altLang="ja-JP" sz="1800" dirty="0" err="1">
                <a:latin typeface="Trebuchet MS" pitchFamily="34" charset="0"/>
                <a:ea typeface="ＭＳ Ｐゴシック" pitchFamily="50" charset="-128"/>
              </a:rPr>
              <a:t>workplan</a:t>
            </a:r>
            <a:endParaRPr lang="en-US" altLang="ja-JP" sz="1800" dirty="0">
              <a:latin typeface="Trebuchet MS" pitchFamily="34" charset="0"/>
              <a:ea typeface="ＭＳ Ｐゴシック" pitchFamily="50" charset="-128"/>
            </a:endParaRPr>
          </a:p>
          <a:p>
            <a:pPr eaLnBrk="1" hangingPunct="1">
              <a:buSzPct val="99000"/>
              <a:buFont typeface="Times" charset="0"/>
              <a:buAutoNum type="arabicParenR"/>
            </a:pPr>
            <a:r>
              <a:rPr lang="en-US" altLang="ja-JP" sz="1800" dirty="0">
                <a:latin typeface="Trebuchet MS" pitchFamily="34" charset="0"/>
                <a:ea typeface="ＭＳ Ｐゴシック" pitchFamily="50" charset="-128"/>
              </a:rPr>
              <a:t>Approve all outgoing documents</a:t>
            </a:r>
          </a:p>
          <a:p>
            <a:pPr eaLnBrk="1" hangingPunct="1">
              <a:buSzPct val="99000"/>
              <a:buFont typeface="Times" charset="0"/>
              <a:buAutoNum type="arabicParenR"/>
            </a:pPr>
            <a:r>
              <a:rPr lang="en-US" altLang="ja-JP" sz="1800" dirty="0">
                <a:latin typeface="Trebuchet MS" pitchFamily="34" charset="0"/>
                <a:ea typeface="ＭＳ Ｐゴシック" pitchFamily="50" charset="-128"/>
              </a:rPr>
              <a:t>Other business</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
          <p:cNvSpPr>
            <a:spLocks noGrp="1" noChangeArrowheads="1"/>
          </p:cNvSpPr>
          <p:nvPr>
            <p:ph type="title"/>
          </p:nvPr>
        </p:nvSpPr>
        <p:spPr bwMode="auto">
          <a:xfrm>
            <a:off x="457200" y="223838"/>
            <a:ext cx="8229600" cy="6985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b="1" dirty="0" smtClean="0">
                <a:latin typeface="Trebuchet MS" pitchFamily="34" charset="0"/>
                <a:ea typeface="ＭＳ Ｐゴシック" pitchFamily="50" charset="-128"/>
              </a:rPr>
              <a:t>Outcomes of Session #</a:t>
            </a:r>
            <a:r>
              <a:rPr lang="en-US" altLang="ja-JP" b="1" dirty="0" smtClean="0">
                <a:latin typeface="Trebuchet MS" pitchFamily="34" charset="0"/>
                <a:ea typeface="ＭＳ Ｐゴシック" pitchFamily="50" charset="-128"/>
              </a:rPr>
              <a:t>76</a:t>
            </a:r>
            <a:endParaRPr lang="en-US" altLang="ja-JP" b="1" dirty="0" smtClean="0">
              <a:latin typeface="Trebuchet MS" pitchFamily="34" charset="0"/>
              <a:ea typeface="ＭＳ Ｐゴシック" pitchFamily="50" charset="-128"/>
            </a:endParaRPr>
          </a:p>
        </p:txBody>
      </p:sp>
      <p:sp>
        <p:nvSpPr>
          <p:cNvPr id="4099" name="Rectangle 2"/>
          <p:cNvSpPr>
            <a:spLocks noGrp="1" noChangeArrowheads="1"/>
          </p:cNvSpPr>
          <p:nvPr>
            <p:ph type="body" idx="1"/>
          </p:nvPr>
        </p:nvSpPr>
        <p:spPr bwMode="auto">
          <a:xfrm>
            <a:off x="457200" y="914400"/>
            <a:ext cx="8229600" cy="5562600"/>
          </a:xfrm>
          <a:noFill/>
          <a:ln w="12700">
            <a:miter lim="800000"/>
            <a:headEnd/>
            <a:tailEnd/>
          </a:ln>
        </p:spPr>
        <p:txBody>
          <a:bodyPr vert="horz" wrap="square" lIns="91440" tIns="45720" rIns="40639" bIns="45720" numCol="1" anchor="t" anchorCtr="0" compatLnSpc="1">
            <a:prstTxWarp prst="textNoShape">
              <a:avLst/>
            </a:prstTxWarp>
          </a:bodyPr>
          <a:lstStyle/>
          <a:p>
            <a:pPr marL="342900" lvl="1" indent="-342900" eaLnBrk="1" hangingPunct="1">
              <a:spcBef>
                <a:spcPts val="800"/>
              </a:spcBef>
              <a:buSzPct val="125000"/>
              <a:buNone/>
            </a:pPr>
            <a:r>
              <a:rPr lang="en-US" altLang="ja-JP" sz="2200" b="1" u="sng" dirty="0" smtClean="0">
                <a:latin typeface="Trebuchet MS" pitchFamily="34" charset="0"/>
                <a:ea typeface="ＭＳ Ｐゴシック" pitchFamily="50" charset="-128"/>
              </a:rPr>
              <a:t>Per </a:t>
            </a:r>
            <a:r>
              <a:rPr lang="en-US" altLang="ja-JP" sz="2200" b="1" u="sng" dirty="0" err="1" smtClean="0">
                <a:latin typeface="Trebuchet MS" pitchFamily="34" charset="0"/>
                <a:ea typeface="ＭＳ Ｐゴシック" pitchFamily="50" charset="-128"/>
              </a:rPr>
              <a:t>Workplan</a:t>
            </a:r>
            <a:endParaRPr lang="en-US" altLang="ja-JP" sz="2200" b="1" u="sng" dirty="0" smtClean="0">
              <a:latin typeface="Trebuchet MS" pitchFamily="34" charset="0"/>
              <a:ea typeface="ＭＳ Ｐゴシック" pitchFamily="50" charset="-128"/>
            </a:endParaRPr>
          </a:p>
          <a:p>
            <a:pPr marL="342900" eaLnBrk="1" hangingPunct="1">
              <a:buSzPct val="125000"/>
            </a:pPr>
            <a:r>
              <a:rPr lang="en-US" altLang="ja-JP" sz="1600" b="1" dirty="0" smtClean="0">
                <a:latin typeface="Trebuchet MS" pitchFamily="34" charset="0"/>
                <a:ea typeface="ＭＳ Ｐゴシック" pitchFamily="50" charset="-128"/>
              </a:rPr>
              <a:t>Further </a:t>
            </a:r>
            <a:r>
              <a:rPr lang="en-US" altLang="ja-JP" sz="1600" b="1" dirty="0">
                <a:latin typeface="Trebuchet MS" pitchFamily="34" charset="0"/>
                <a:ea typeface="ＭＳ Ｐゴシック" pitchFamily="50" charset="-128"/>
              </a:rPr>
              <a:t>develop M.1457-11 Meeting X+2 </a:t>
            </a:r>
            <a:r>
              <a:rPr lang="en-US" altLang="ja-JP" sz="1600" b="1" dirty="0" smtClean="0">
                <a:latin typeface="Trebuchet MS" pitchFamily="34" charset="0"/>
                <a:ea typeface="ＭＳ Ｐゴシック" pitchFamily="50" charset="-128"/>
              </a:rPr>
              <a:t>contribution</a:t>
            </a:r>
            <a:endParaRPr lang="en-US" altLang="ja-JP" sz="1600" b="1" i="1" dirty="0" smtClean="0">
              <a:solidFill>
                <a:srgbClr val="FF0000"/>
              </a:solidFill>
              <a:latin typeface="Trebuchet MS" pitchFamily="34" charset="0"/>
              <a:ea typeface="ＭＳ Ｐゴシック" pitchFamily="50" charset="-128"/>
            </a:endParaRPr>
          </a:p>
          <a:p>
            <a:pPr marL="357188" indent="271463" eaLnBrk="1" hangingPunct="1">
              <a:buSzPct val="125000"/>
              <a:buFont typeface="Trebuchet MS" pitchFamily="34" charset="0"/>
              <a:buChar char="−"/>
            </a:pPr>
            <a:r>
              <a:rPr lang="en-US" altLang="ja-JP" sz="1600" b="1" i="1" dirty="0" smtClean="0">
                <a:latin typeface="Trebuchet MS" pitchFamily="34" charset="0"/>
                <a:ea typeface="ＭＳ Ｐゴシック" pitchFamily="50" charset="-128"/>
              </a:rPr>
              <a:t>L802.16-11/0059d1</a:t>
            </a:r>
            <a:r>
              <a:rPr lang="en-US" altLang="ja-JP" sz="1600" i="1" dirty="0" smtClean="0">
                <a:latin typeface="Trebuchet MS" pitchFamily="34" charset="0"/>
                <a:ea typeface="ＭＳ Ｐゴシック" pitchFamily="50" charset="-128"/>
              </a:rPr>
              <a:t> </a:t>
            </a:r>
            <a:r>
              <a:rPr lang="en-US" altLang="ja-JP" sz="1600" i="1" dirty="0" smtClean="0">
                <a:latin typeface="Trebuchet MS" pitchFamily="34" charset="0"/>
                <a:ea typeface="ＭＳ Ｐゴシック" pitchFamily="50" charset="-128"/>
              </a:rPr>
              <a:t>- </a:t>
            </a:r>
            <a:r>
              <a:rPr lang="en-US" altLang="ja-JP" sz="1600" i="1" dirty="0" smtClean="0">
                <a:latin typeface="Trebuchet MS" pitchFamily="34" charset="0"/>
                <a:ea typeface="ＭＳ Ｐゴシック" pitchFamily="50" charset="-128"/>
              </a:rPr>
              <a:t>[Draft </a:t>
            </a:r>
            <a:r>
              <a:rPr lang="en-US" altLang="ja-JP" sz="1600" i="1" dirty="0" smtClean="0">
                <a:latin typeface="Trebuchet MS" pitchFamily="34" charset="0"/>
                <a:ea typeface="ＭＳ Ｐゴシック" pitchFamily="50" charset="-128"/>
              </a:rPr>
              <a:t>Contribution to WP 5D] IMT-2000 OFDMA TDD WMAN submission toward revision 11 of Recommendation ITU-R M.1457 (Meeting </a:t>
            </a:r>
            <a:r>
              <a:rPr lang="en-US" altLang="ja-JP" sz="1600" i="1" dirty="0" smtClean="0">
                <a:latin typeface="Trebuchet MS" pitchFamily="34" charset="0"/>
                <a:ea typeface="ＭＳ Ｐゴシック" pitchFamily="50" charset="-128"/>
              </a:rPr>
              <a:t>X+2)</a:t>
            </a:r>
          </a:p>
          <a:p>
            <a:pPr marL="357188" indent="271463" eaLnBrk="1" hangingPunct="1">
              <a:buSzPct val="125000"/>
              <a:buFont typeface="Trebuchet MS" pitchFamily="34" charset="0"/>
              <a:buChar char="−"/>
            </a:pPr>
            <a:r>
              <a:rPr lang="en-US" altLang="ja-JP" sz="1600" b="1" i="1" dirty="0">
                <a:latin typeface="Trebuchet MS" pitchFamily="34" charset="0"/>
                <a:ea typeface="ＭＳ Ｐゴシック" pitchFamily="50" charset="-128"/>
              </a:rPr>
              <a:t>L80216-11_0059annex1d1</a:t>
            </a:r>
            <a:r>
              <a:rPr lang="en-US" altLang="ja-JP" sz="1600" i="1" dirty="0" smtClean="0">
                <a:latin typeface="Trebuchet MS" pitchFamily="34" charset="0"/>
                <a:ea typeface="ＭＳ Ｐゴシック" pitchFamily="50" charset="-128"/>
              </a:rPr>
              <a:t> – Annex 1 to ‘IMT-2000 </a:t>
            </a:r>
            <a:r>
              <a:rPr lang="en-US" altLang="ja-JP" sz="1600" i="1" dirty="0">
                <a:latin typeface="Trebuchet MS" pitchFamily="34" charset="0"/>
                <a:ea typeface="ＭＳ Ｐゴシック" pitchFamily="50" charset="-128"/>
              </a:rPr>
              <a:t>OFDMA TDD WMAN submission toward revision 11 of Recommendation ITU-R M.1457 (Meeting X+2</a:t>
            </a:r>
            <a:r>
              <a:rPr lang="en-US" altLang="ja-JP" sz="1600" i="1" dirty="0" smtClean="0">
                <a:latin typeface="Trebuchet MS" pitchFamily="34" charset="0"/>
                <a:ea typeface="ＭＳ Ｐゴシック" pitchFamily="50" charset="-128"/>
              </a:rPr>
              <a:t>)’</a:t>
            </a:r>
            <a:endParaRPr lang="en-US" altLang="ja-JP" sz="1600" i="1" dirty="0">
              <a:latin typeface="Trebuchet MS" pitchFamily="34" charset="0"/>
              <a:ea typeface="ＭＳ Ｐゴシック" pitchFamily="50" charset="-128"/>
            </a:endParaRPr>
          </a:p>
          <a:p>
            <a:pPr marL="357188" indent="271463" eaLnBrk="1" hangingPunct="1">
              <a:buSzPct val="125000"/>
              <a:buFont typeface="Trebuchet MS" pitchFamily="34" charset="0"/>
              <a:buChar char="−"/>
            </a:pPr>
            <a:r>
              <a:rPr lang="en-US" altLang="ja-JP" sz="1600" b="1" i="1" dirty="0" smtClean="0">
                <a:latin typeface="Trebuchet MS" pitchFamily="34" charset="0"/>
                <a:ea typeface="ＭＳ Ｐゴシック" pitchFamily="50" charset="-128"/>
              </a:rPr>
              <a:t>L80216-11_0059annex2d1</a:t>
            </a:r>
            <a:r>
              <a:rPr lang="en-US" altLang="ja-JP" sz="1600" i="1" dirty="0" smtClean="0">
                <a:latin typeface="Trebuchet MS" pitchFamily="34" charset="0"/>
                <a:ea typeface="ＭＳ Ｐゴシック" pitchFamily="50" charset="-128"/>
              </a:rPr>
              <a:t> – Annex 2 to ‘IMT-2000 </a:t>
            </a:r>
            <a:r>
              <a:rPr lang="en-US" altLang="ja-JP" sz="1600" i="1" dirty="0">
                <a:latin typeface="Trebuchet MS" pitchFamily="34" charset="0"/>
                <a:ea typeface="ＭＳ Ｐゴシック" pitchFamily="50" charset="-128"/>
              </a:rPr>
              <a:t>OFDMA TDD WMAN submission toward revision 11 of Recommendation ITU-R M.1457 (Meeting X+2</a:t>
            </a:r>
            <a:r>
              <a:rPr lang="en-US" altLang="ja-JP" sz="1600" i="1" dirty="0" smtClean="0">
                <a:latin typeface="Trebuchet MS" pitchFamily="34" charset="0"/>
                <a:ea typeface="ＭＳ Ｐゴシック" pitchFamily="50" charset="-128"/>
              </a:rPr>
              <a:t>)‘</a:t>
            </a:r>
          </a:p>
          <a:p>
            <a:pPr marL="0" lvl="1" indent="0" eaLnBrk="1" hangingPunct="1">
              <a:buSzPct val="125000"/>
              <a:buNone/>
            </a:pPr>
            <a:endParaRPr lang="en-US" altLang="ja-JP" sz="1200" b="1" u="sng" dirty="0" smtClean="0">
              <a:latin typeface="Trebuchet MS" pitchFamily="34" charset="0"/>
              <a:ea typeface="ＭＳ Ｐゴシック" pitchFamily="50" charset="-128"/>
            </a:endParaRPr>
          </a:p>
          <a:p>
            <a:pPr marL="0" lvl="1" indent="0" eaLnBrk="1" hangingPunct="1">
              <a:buSzPct val="125000"/>
              <a:buNone/>
            </a:pPr>
            <a:r>
              <a:rPr lang="en-US" altLang="ja-JP" sz="2200" b="1" u="sng" dirty="0" smtClean="0">
                <a:latin typeface="Trebuchet MS" pitchFamily="34" charset="0"/>
                <a:ea typeface="ＭＳ Ｐゴシック" pitchFamily="50" charset="-128"/>
              </a:rPr>
              <a:t>Beyond </a:t>
            </a:r>
            <a:r>
              <a:rPr lang="en-US" altLang="ja-JP" sz="2200" b="1" u="sng" dirty="0" err="1">
                <a:latin typeface="Trebuchet MS" pitchFamily="34" charset="0"/>
                <a:ea typeface="ＭＳ Ｐゴシック" pitchFamily="50" charset="-128"/>
              </a:rPr>
              <a:t>Workplan</a:t>
            </a:r>
            <a:endParaRPr lang="en-US" altLang="ja-JP" sz="2200" b="1" u="sng" dirty="0">
              <a:latin typeface="Trebuchet MS" pitchFamily="34" charset="0"/>
              <a:ea typeface="ＭＳ Ｐゴシック" pitchFamily="50" charset="-128"/>
            </a:endParaRPr>
          </a:p>
          <a:p>
            <a:pPr marL="342900" eaLnBrk="1" hangingPunct="1">
              <a:buSzPct val="125000"/>
            </a:pPr>
            <a:r>
              <a:rPr lang="en-US" altLang="ja-JP" sz="1600" b="1" dirty="0">
                <a:latin typeface="Trebuchet MS" pitchFamily="34" charset="0"/>
                <a:ea typeface="ＭＳ Ｐゴシック" pitchFamily="50" charset="-128"/>
              </a:rPr>
              <a:t>Follow up CRS discussion</a:t>
            </a:r>
          </a:p>
          <a:p>
            <a:pPr marL="357188" indent="185738" eaLnBrk="1" hangingPunct="1">
              <a:buSzPct val="125000"/>
              <a:buFont typeface="Trebuchet MS" pitchFamily="34" charset="0"/>
              <a:buChar char="−"/>
            </a:pPr>
            <a:r>
              <a:rPr lang="en-US" altLang="ja-JP" sz="1600" b="1" i="1" dirty="0" smtClean="0">
                <a:latin typeface="Trebuchet MS" pitchFamily="34" charset="0"/>
                <a:ea typeface="ＭＳ Ｐゴシック" pitchFamily="50" charset="-128"/>
              </a:rPr>
              <a:t> </a:t>
            </a:r>
            <a:r>
              <a:rPr lang="en-US" altLang="ja-JP" sz="1600" b="1" i="1" dirty="0">
                <a:latin typeface="Trebuchet MS" pitchFamily="34" charset="0"/>
                <a:ea typeface="ＭＳ Ｐゴシック" pitchFamily="50" charset="-128"/>
              </a:rPr>
              <a:t>Refer to </a:t>
            </a:r>
            <a:r>
              <a:rPr lang="en-US" altLang="ja-JP" sz="1600" b="1" i="1" dirty="0" smtClean="0">
                <a:latin typeface="Trebuchet MS" pitchFamily="34" charset="0"/>
                <a:ea typeface="ＭＳ Ｐゴシック" pitchFamily="50" charset="-128"/>
              </a:rPr>
              <a:t>Slide #5</a:t>
            </a:r>
            <a:endParaRPr lang="en-US" altLang="ja-JP" sz="1600" i="1" dirty="0" smtClean="0">
              <a:latin typeface="Trebuchet MS" pitchFamily="34" charset="0"/>
              <a:ea typeface="ＭＳ Ｐゴシック" pitchFamily="50" charset="-128"/>
            </a:endParaRPr>
          </a:p>
          <a:p>
            <a:pPr marL="342900" eaLnBrk="1" hangingPunct="1">
              <a:buSzPct val="125000"/>
            </a:pPr>
            <a:r>
              <a:rPr lang="en-US" altLang="ja-JP" sz="1600" b="1" dirty="0" smtClean="0">
                <a:latin typeface="Trebuchet MS" pitchFamily="34" charset="0"/>
                <a:ea typeface="ＭＳ Ｐゴシック" pitchFamily="50" charset="-128"/>
              </a:rPr>
              <a:t>Update ITU-R LG </a:t>
            </a:r>
            <a:r>
              <a:rPr lang="en-US" altLang="ja-JP" sz="1600" b="1" dirty="0" err="1" smtClean="0">
                <a:latin typeface="Trebuchet MS" pitchFamily="34" charset="0"/>
                <a:ea typeface="ＭＳ Ｐゴシック" pitchFamily="50" charset="-128"/>
              </a:rPr>
              <a:t>workplan</a:t>
            </a:r>
            <a:endParaRPr lang="en-US" altLang="ja-JP" sz="1600" b="1" dirty="0" smtClean="0">
              <a:latin typeface="Trebuchet MS" pitchFamily="34" charset="0"/>
              <a:ea typeface="ＭＳ Ｐゴシック" pitchFamily="50" charset="-128"/>
            </a:endParaRPr>
          </a:p>
          <a:p>
            <a:pPr marL="342900" indent="285750" eaLnBrk="1" hangingPunct="1">
              <a:buSzPct val="125000"/>
              <a:buFont typeface="Trebuchet MS" pitchFamily="34" charset="0"/>
              <a:buChar char="−"/>
            </a:pPr>
            <a:r>
              <a:rPr lang="en-US" altLang="ja-JP" sz="1600" b="1" i="1" dirty="0" smtClean="0">
                <a:latin typeface="Trebuchet MS" pitchFamily="34" charset="0"/>
                <a:ea typeface="ＭＳ Ｐゴシック" pitchFamily="50" charset="-128"/>
              </a:rPr>
              <a:t>L802.16-11/0026r3</a:t>
            </a:r>
            <a:r>
              <a:rPr lang="en-US" altLang="ja-JP" sz="1600" i="1" dirty="0" smtClean="0">
                <a:latin typeface="Trebuchet MS" pitchFamily="34" charset="0"/>
                <a:ea typeface="ＭＳ Ｐゴシック" pitchFamily="50" charset="-128"/>
              </a:rPr>
              <a:t> </a:t>
            </a:r>
            <a:r>
              <a:rPr lang="en-US" altLang="ja-JP" sz="1600" i="1" dirty="0">
                <a:latin typeface="Trebuchet MS" pitchFamily="34" charset="0"/>
                <a:ea typeface="ＭＳ Ｐゴシック" pitchFamily="50" charset="-128"/>
              </a:rPr>
              <a:t>- IEEE 802.16 ITU-R Liaison Group </a:t>
            </a:r>
            <a:r>
              <a:rPr lang="en-US" altLang="ja-JP" sz="1600" i="1" dirty="0" err="1" smtClean="0">
                <a:latin typeface="Trebuchet MS" pitchFamily="34" charset="0"/>
                <a:ea typeface="ＭＳ Ｐゴシック" pitchFamily="50" charset="-128"/>
              </a:rPr>
              <a:t>Workplan</a:t>
            </a:r>
            <a:endParaRPr lang="en-US" altLang="ja-JP" sz="1600" i="1" dirty="0">
              <a:latin typeface="Trebuchet MS" pitchFamily="34" charset="0"/>
              <a:ea typeface="ＭＳ Ｐゴシック" pitchFamily="50" charset="-128"/>
            </a:endParaRPr>
          </a:p>
          <a:p>
            <a:pPr marL="357188" indent="271463" eaLnBrk="1" hangingPunct="1">
              <a:buSzPct val="125000"/>
              <a:buFont typeface="Trebuchet MS" pitchFamily="34" charset="0"/>
              <a:buChar char="−"/>
            </a:pPr>
            <a:endParaRPr lang="en-US" altLang="ja-JP" sz="1600" i="1" dirty="0" smtClean="0">
              <a:latin typeface="Trebuchet MS" pitchFamily="34" charset="0"/>
              <a:ea typeface="ＭＳ Ｐゴシック" pitchFamily="50" charset="-128"/>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
          <p:cNvSpPr>
            <a:spLocks noGrp="1" noChangeArrowheads="1"/>
          </p:cNvSpPr>
          <p:nvPr>
            <p:ph type="title"/>
          </p:nvPr>
        </p:nvSpPr>
        <p:spPr bwMode="auto">
          <a:xfrm>
            <a:off x="457200" y="223838"/>
            <a:ext cx="8229600" cy="6985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b="1" dirty="0">
                <a:latin typeface="Trebuchet MS" pitchFamily="34" charset="0"/>
                <a:ea typeface="ＭＳ Ｐゴシック" pitchFamily="50" charset="-128"/>
              </a:rPr>
              <a:t>Proposed </a:t>
            </a:r>
            <a:r>
              <a:rPr lang="en-US" altLang="ja-JP" b="1" dirty="0" err="1" smtClean="0">
                <a:latin typeface="Trebuchet MS" pitchFamily="34" charset="0"/>
                <a:ea typeface="ＭＳ Ｐゴシック" pitchFamily="50" charset="-128"/>
              </a:rPr>
              <a:t>Workplan</a:t>
            </a:r>
            <a:r>
              <a:rPr lang="en-US" altLang="ja-JP" b="1" dirty="0" smtClean="0">
                <a:latin typeface="Trebuchet MS" pitchFamily="34" charset="0"/>
                <a:ea typeface="ＭＳ Ｐゴシック" pitchFamily="50" charset="-128"/>
              </a:rPr>
              <a:t> </a:t>
            </a:r>
            <a:r>
              <a:rPr lang="en-US" altLang="ja-JP" b="1" dirty="0">
                <a:latin typeface="Trebuchet MS" pitchFamily="34" charset="0"/>
                <a:ea typeface="ＭＳ Ｐゴシック" pitchFamily="50" charset="-128"/>
              </a:rPr>
              <a:t>for C</a:t>
            </a:r>
            <a:r>
              <a:rPr lang="en-US" altLang="ja-JP" b="1" dirty="0" smtClean="0">
                <a:latin typeface="Trebuchet MS" pitchFamily="34" charset="0"/>
                <a:ea typeface="ＭＳ Ｐゴシック" pitchFamily="50" charset="-128"/>
              </a:rPr>
              <a:t>ontribution </a:t>
            </a:r>
            <a:r>
              <a:rPr lang="en-US" altLang="ja-JP" b="1" dirty="0">
                <a:latin typeface="Trebuchet MS" pitchFamily="34" charset="0"/>
                <a:ea typeface="ＭＳ Ｐゴシック" pitchFamily="50" charset="-128"/>
              </a:rPr>
              <a:t/>
            </a:r>
            <a:br>
              <a:rPr lang="en-US" altLang="ja-JP" b="1" dirty="0">
                <a:latin typeface="Trebuchet MS" pitchFamily="34" charset="0"/>
                <a:ea typeface="ＭＳ Ｐゴシック" pitchFamily="50" charset="-128"/>
              </a:rPr>
            </a:br>
            <a:r>
              <a:rPr lang="en-US" altLang="ja-JP" b="1" dirty="0" smtClean="0">
                <a:latin typeface="Trebuchet MS" pitchFamily="34" charset="0"/>
                <a:ea typeface="ＭＳ Ｐゴシック" pitchFamily="50" charset="-128"/>
              </a:rPr>
              <a:t>towards </a:t>
            </a:r>
            <a:r>
              <a:rPr lang="en-US" altLang="ja-JP" b="1" dirty="0">
                <a:latin typeface="Trebuchet MS" pitchFamily="34" charset="0"/>
                <a:ea typeface="ＭＳ Ｐゴシック" pitchFamily="50" charset="-128"/>
              </a:rPr>
              <a:t>ITU-R </a:t>
            </a:r>
            <a:r>
              <a:rPr lang="en-US" altLang="ja-JP" b="1" dirty="0" smtClean="0">
                <a:latin typeface="Trebuchet MS" pitchFamily="34" charset="0"/>
                <a:ea typeface="ＭＳ Ｐゴシック" pitchFamily="50" charset="-128"/>
              </a:rPr>
              <a:t>CRS </a:t>
            </a:r>
            <a:r>
              <a:rPr lang="en-US" altLang="ja-JP" b="1" dirty="0">
                <a:latin typeface="Trebuchet MS" pitchFamily="34" charset="0"/>
                <a:ea typeface="ＭＳ Ｐゴシック" pitchFamily="50" charset="-128"/>
              </a:rPr>
              <a:t>Report</a:t>
            </a:r>
            <a:endParaRPr lang="en-US" altLang="ja-JP" b="1" dirty="0" smtClean="0">
              <a:latin typeface="Trebuchet MS" pitchFamily="34" charset="0"/>
              <a:ea typeface="ＭＳ Ｐゴシック" pitchFamily="50" charset="-128"/>
            </a:endParaRPr>
          </a:p>
        </p:txBody>
      </p:sp>
      <p:sp>
        <p:nvSpPr>
          <p:cNvPr id="4099" name="Rectangle 2"/>
          <p:cNvSpPr>
            <a:spLocks noGrp="1" noChangeArrowheads="1"/>
          </p:cNvSpPr>
          <p:nvPr>
            <p:ph type="body" idx="1"/>
          </p:nvPr>
        </p:nvSpPr>
        <p:spPr bwMode="auto">
          <a:xfrm>
            <a:off x="457200" y="914400"/>
            <a:ext cx="8229600" cy="5562600"/>
          </a:xfrm>
          <a:noFill/>
          <a:ln w="12700">
            <a:miter lim="800000"/>
            <a:headEnd/>
            <a:tailEnd/>
          </a:ln>
        </p:spPr>
        <p:txBody>
          <a:bodyPr vert="horz" wrap="square" lIns="91440" tIns="45720" rIns="40639" bIns="45720" numCol="1" anchor="t" anchorCtr="0" compatLnSpc="1">
            <a:prstTxWarp prst="textNoShape">
              <a:avLst/>
            </a:prstTxWarp>
          </a:bodyPr>
          <a:lstStyle/>
          <a:p>
            <a:pPr marL="342900" eaLnBrk="1" hangingPunct="1">
              <a:buSzPct val="125000"/>
            </a:pPr>
            <a:endParaRPr lang="en-US" altLang="ja-JP" sz="2000" b="1" dirty="0" smtClean="0">
              <a:latin typeface="Trebuchet MS" pitchFamily="34" charset="0"/>
              <a:ea typeface="ＭＳ Ｐゴシック" pitchFamily="50" charset="-128"/>
            </a:endParaRPr>
          </a:p>
          <a:p>
            <a:pPr marL="342900" eaLnBrk="1" hangingPunct="1">
              <a:buSzPct val="125000"/>
            </a:pPr>
            <a:r>
              <a:rPr lang="en-US" altLang="ja-JP" sz="2000" b="1" dirty="0" smtClean="0">
                <a:latin typeface="Trebuchet MS" pitchFamily="34" charset="0"/>
                <a:ea typeface="ＭＳ Ｐゴシック" pitchFamily="50" charset="-128"/>
              </a:rPr>
              <a:t>The </a:t>
            </a:r>
            <a:r>
              <a:rPr lang="en-US" altLang="ja-JP" sz="2000" b="1" dirty="0">
                <a:latin typeface="Trebuchet MS" pitchFamily="34" charset="0"/>
                <a:ea typeface="ＭＳ Ｐゴシック" pitchFamily="50" charset="-128"/>
              </a:rPr>
              <a:t>following </a:t>
            </a:r>
            <a:r>
              <a:rPr lang="en-US" altLang="ja-JP" sz="2000" b="1" dirty="0" err="1" smtClean="0">
                <a:latin typeface="Trebuchet MS" pitchFamily="34" charset="0"/>
                <a:ea typeface="ＭＳ Ｐゴシック" pitchFamily="50" charset="-128"/>
              </a:rPr>
              <a:t>workplan</a:t>
            </a:r>
            <a:r>
              <a:rPr lang="en-US" altLang="ja-JP" sz="2000" b="1" dirty="0" smtClean="0">
                <a:latin typeface="Trebuchet MS" pitchFamily="34" charset="0"/>
                <a:ea typeface="ＭＳ Ｐゴシック" pitchFamily="50" charset="-128"/>
              </a:rPr>
              <a:t> </a:t>
            </a:r>
            <a:r>
              <a:rPr lang="en-US" altLang="ja-JP" sz="2000" b="1" dirty="0">
                <a:latin typeface="Trebuchet MS" pitchFamily="34" charset="0"/>
                <a:ea typeface="ＭＳ Ｐゴシック" pitchFamily="50" charset="-128"/>
              </a:rPr>
              <a:t>has been agreed at PPC during </a:t>
            </a:r>
            <a:r>
              <a:rPr lang="en-US" altLang="ja-JP" sz="2000" b="1" dirty="0" smtClean="0">
                <a:latin typeface="Trebuchet MS" pitchFamily="34" charset="0"/>
                <a:ea typeface="ＭＳ Ｐゴシック" pitchFamily="50" charset="-128"/>
              </a:rPr>
              <a:t>the session. </a:t>
            </a:r>
            <a:r>
              <a:rPr lang="en-US" altLang="ja-JP" sz="2000" b="1" dirty="0">
                <a:latin typeface="Trebuchet MS" pitchFamily="34" charset="0"/>
                <a:ea typeface="ＭＳ Ｐゴシック" pitchFamily="50" charset="-128"/>
              </a:rPr>
              <a:t>Contributions </a:t>
            </a:r>
            <a:r>
              <a:rPr lang="en-US" altLang="ja-JP" sz="2000" b="1" dirty="0" smtClean="0">
                <a:latin typeface="Trebuchet MS" pitchFamily="34" charset="0"/>
                <a:ea typeface="ＭＳ Ｐゴシック" pitchFamily="50" charset="-128"/>
              </a:rPr>
              <a:t>for update of the </a:t>
            </a:r>
            <a:r>
              <a:rPr lang="en-US" altLang="ja-JP" sz="2000" b="1" dirty="0">
                <a:latin typeface="Trebuchet MS" pitchFamily="34" charset="0"/>
                <a:ea typeface="ＭＳ Ｐゴシック" pitchFamily="50" charset="-128"/>
              </a:rPr>
              <a:t>HN Study Report </a:t>
            </a:r>
            <a:r>
              <a:rPr lang="en-US" altLang="ja-JP" sz="2000" b="1" dirty="0" smtClean="0">
                <a:latin typeface="Trebuchet MS" pitchFamily="34" charset="0"/>
                <a:ea typeface="ＭＳ Ｐゴシック" pitchFamily="50" charset="-128"/>
              </a:rPr>
              <a:t>(to have CRS aspects) are </a:t>
            </a:r>
            <a:r>
              <a:rPr lang="en-US" altLang="ja-JP" sz="2000" b="1" dirty="0">
                <a:latin typeface="Trebuchet MS" pitchFamily="34" charset="0"/>
                <a:ea typeface="ＭＳ Ｐゴシック" pitchFamily="50" charset="-128"/>
              </a:rPr>
              <a:t>requested </a:t>
            </a:r>
            <a:r>
              <a:rPr lang="en-US" altLang="ja-JP" sz="2000" b="1" dirty="0" smtClean="0">
                <a:latin typeface="Trebuchet MS" pitchFamily="34" charset="0"/>
                <a:ea typeface="ＭＳ Ｐゴシック" pitchFamily="50" charset="-128"/>
              </a:rPr>
              <a:t>in PPC towards Session #77</a:t>
            </a:r>
            <a:endParaRPr lang="en-US" altLang="ja-JP" sz="2000" b="1" dirty="0">
              <a:latin typeface="Trebuchet MS" pitchFamily="34" charset="0"/>
              <a:ea typeface="ＭＳ Ｐゴシック" pitchFamily="50" charset="-128"/>
            </a:endParaRPr>
          </a:p>
          <a:p>
            <a:pPr marL="742950" lvl="1" eaLnBrk="1" hangingPunct="1">
              <a:buSzPct val="125000"/>
            </a:pPr>
            <a:r>
              <a:rPr lang="en-US" altLang="ja-JP" sz="1800" b="1" dirty="0" smtClean="0">
                <a:latin typeface="Trebuchet MS" pitchFamily="34" charset="0"/>
                <a:ea typeface="ＭＳ Ｐゴシック" pitchFamily="50" charset="-128"/>
              </a:rPr>
              <a:t>Jan </a:t>
            </a:r>
            <a:r>
              <a:rPr lang="en-US" altLang="ja-JP" sz="1800" b="1" dirty="0">
                <a:latin typeface="Trebuchet MS" pitchFamily="34" charset="0"/>
                <a:ea typeface="ＭＳ Ｐゴシック" pitchFamily="50" charset="-128"/>
              </a:rPr>
              <a:t>2012, </a:t>
            </a:r>
            <a:r>
              <a:rPr lang="en-US" altLang="ja-JP" sz="1800" b="1" dirty="0" smtClean="0">
                <a:latin typeface="Trebuchet MS" pitchFamily="34" charset="0"/>
                <a:ea typeface="ＭＳ Ｐゴシック" pitchFamily="50" charset="-128"/>
              </a:rPr>
              <a:t>Session #77 : </a:t>
            </a:r>
            <a:endParaRPr lang="en-US" altLang="ja-JP" sz="1800" b="1" dirty="0">
              <a:latin typeface="Trebuchet MS" pitchFamily="34" charset="0"/>
              <a:ea typeface="ＭＳ Ｐゴシック" pitchFamily="50" charset="-128"/>
            </a:endParaRPr>
          </a:p>
          <a:p>
            <a:pPr marL="1085850" lvl="2" eaLnBrk="1" hangingPunct="1">
              <a:buSzPct val="125000"/>
            </a:pPr>
            <a:r>
              <a:rPr lang="en-US" altLang="ja-JP" sz="1800" b="1" dirty="0">
                <a:latin typeface="Trebuchet MS" pitchFamily="34" charset="0"/>
                <a:ea typeface="ＭＳ Ｐゴシック" pitchFamily="50" charset="-128"/>
              </a:rPr>
              <a:t>Update the HN Study </a:t>
            </a:r>
            <a:r>
              <a:rPr lang="en-US" altLang="ja-JP" sz="1800" b="1" dirty="0" smtClean="0">
                <a:latin typeface="Trebuchet MS" pitchFamily="34" charset="0"/>
                <a:ea typeface="ＭＳ Ｐゴシック" pitchFamily="50" charset="-128"/>
              </a:rPr>
              <a:t>Report, based </a:t>
            </a:r>
            <a:r>
              <a:rPr lang="en-US" altLang="ja-JP" sz="1800" b="1" dirty="0">
                <a:latin typeface="Trebuchet MS" pitchFamily="34" charset="0"/>
                <a:ea typeface="ＭＳ Ｐゴシック" pitchFamily="50" charset="-128"/>
              </a:rPr>
              <a:t>on contributions to be presented during January </a:t>
            </a:r>
            <a:r>
              <a:rPr lang="en-US" altLang="ja-JP" sz="1800" b="1" dirty="0" smtClean="0">
                <a:latin typeface="Trebuchet MS" pitchFamily="34" charset="0"/>
                <a:ea typeface="ＭＳ Ｐゴシック" pitchFamily="50" charset="-128"/>
              </a:rPr>
              <a:t>meeting</a:t>
            </a:r>
            <a:endParaRPr lang="en-US" altLang="ja-JP" sz="1800" b="1" dirty="0">
              <a:latin typeface="Trebuchet MS" pitchFamily="34" charset="0"/>
              <a:ea typeface="ＭＳ Ｐゴシック" pitchFamily="50" charset="-128"/>
            </a:endParaRPr>
          </a:p>
          <a:p>
            <a:pPr marL="1085850" lvl="2" eaLnBrk="1" hangingPunct="1">
              <a:buSzPct val="125000"/>
            </a:pPr>
            <a:r>
              <a:rPr lang="en-US" altLang="ja-JP" sz="1800" b="1" dirty="0">
                <a:latin typeface="Trebuchet MS" pitchFamily="34" charset="0"/>
                <a:ea typeface="ＭＳ Ｐゴシック" pitchFamily="50" charset="-128"/>
              </a:rPr>
              <a:t>Decide whether we should submit a contribution to ITU-R</a:t>
            </a:r>
          </a:p>
          <a:p>
            <a:pPr marL="742950" lvl="1" eaLnBrk="1" hangingPunct="1">
              <a:buSzPct val="125000"/>
            </a:pPr>
            <a:r>
              <a:rPr lang="en-US" altLang="ja-JP" sz="1800" b="1" dirty="0" smtClean="0">
                <a:latin typeface="Trebuchet MS" pitchFamily="34" charset="0"/>
                <a:ea typeface="ＭＳ Ｐゴシック" pitchFamily="50" charset="-128"/>
              </a:rPr>
              <a:t>Mar </a:t>
            </a:r>
            <a:r>
              <a:rPr lang="en-US" altLang="ja-JP" sz="1800" b="1" dirty="0">
                <a:latin typeface="Trebuchet MS" pitchFamily="34" charset="0"/>
                <a:ea typeface="ＭＳ Ｐゴシック" pitchFamily="50" charset="-128"/>
              </a:rPr>
              <a:t>2012, Session </a:t>
            </a:r>
            <a:r>
              <a:rPr lang="en-US" altLang="ja-JP" sz="1800" b="1" dirty="0" smtClean="0">
                <a:latin typeface="Trebuchet MS" pitchFamily="34" charset="0"/>
                <a:ea typeface="ＭＳ Ｐゴシック" pitchFamily="50" charset="-128"/>
              </a:rPr>
              <a:t>#78:</a:t>
            </a:r>
            <a:endParaRPr lang="en-US" altLang="ja-JP" sz="1800" b="1" dirty="0">
              <a:latin typeface="Trebuchet MS" pitchFamily="34" charset="0"/>
              <a:ea typeface="ＭＳ Ｐゴシック" pitchFamily="50" charset="-128"/>
            </a:endParaRPr>
          </a:p>
          <a:p>
            <a:pPr marL="1085850" lvl="2" eaLnBrk="1" hangingPunct="1">
              <a:buSzPct val="125000"/>
            </a:pPr>
            <a:r>
              <a:rPr lang="en-US" altLang="ja-JP" sz="1800" b="1" dirty="0">
                <a:latin typeface="Trebuchet MS" pitchFamily="34" charset="0"/>
                <a:ea typeface="ＭＳ Ｐゴシック" pitchFamily="50" charset="-128"/>
              </a:rPr>
              <a:t>Draft an ITU-R contribution in PPC by extracting CRS aspects from the HN Study Report</a:t>
            </a:r>
          </a:p>
          <a:p>
            <a:pPr marL="742950" lvl="1" eaLnBrk="1" hangingPunct="1">
              <a:buSzPct val="125000"/>
            </a:pPr>
            <a:r>
              <a:rPr lang="en-US" altLang="ja-JP" sz="1800" b="1" dirty="0" smtClean="0">
                <a:latin typeface="Trebuchet MS" pitchFamily="34" charset="0"/>
                <a:ea typeface="ＭＳ Ｐゴシック" pitchFamily="50" charset="-128"/>
              </a:rPr>
              <a:t>May </a:t>
            </a:r>
            <a:r>
              <a:rPr lang="en-US" altLang="ja-JP" sz="1800" b="1" dirty="0">
                <a:latin typeface="Trebuchet MS" pitchFamily="34" charset="0"/>
                <a:ea typeface="ＭＳ Ｐゴシック" pitchFamily="50" charset="-128"/>
              </a:rPr>
              <a:t>2012, </a:t>
            </a:r>
            <a:r>
              <a:rPr lang="en-US" altLang="ja-JP" sz="1800" b="1" dirty="0" smtClean="0">
                <a:latin typeface="Trebuchet MS" pitchFamily="34" charset="0"/>
                <a:ea typeface="ＭＳ Ｐゴシック" pitchFamily="50" charset="-128"/>
              </a:rPr>
              <a:t>Session #79:</a:t>
            </a:r>
            <a:endParaRPr lang="en-US" altLang="ja-JP" sz="1800" b="1" dirty="0">
              <a:latin typeface="Trebuchet MS" pitchFamily="34" charset="0"/>
              <a:ea typeface="ＭＳ Ｐゴシック" pitchFamily="50" charset="-128"/>
            </a:endParaRPr>
          </a:p>
          <a:p>
            <a:pPr marL="1085850" lvl="2" eaLnBrk="1" hangingPunct="1">
              <a:buSzPct val="125000"/>
            </a:pPr>
            <a:r>
              <a:rPr lang="en-US" altLang="ja-JP" sz="1800" b="1" dirty="0">
                <a:latin typeface="Trebuchet MS" pitchFamily="34" charset="0"/>
                <a:ea typeface="ＭＳ Ｐゴシック" pitchFamily="50" charset="-128"/>
              </a:rPr>
              <a:t>Finalize an ITU-R contribution in ITU-R Liaison Group and submit it to ITU-R</a:t>
            </a:r>
          </a:p>
          <a:p>
            <a:pPr marL="742950" lvl="1" eaLnBrk="1" hangingPunct="1">
              <a:buSzPct val="125000"/>
            </a:pPr>
            <a:r>
              <a:rPr lang="en-US" altLang="ja-JP" sz="1800" b="1" dirty="0">
                <a:latin typeface="Trebuchet MS" pitchFamily="34" charset="0"/>
                <a:ea typeface="ＭＳ Ｐゴシック" pitchFamily="50" charset="-128"/>
              </a:rPr>
              <a:t>22 </a:t>
            </a:r>
            <a:r>
              <a:rPr lang="en-US" altLang="ja-JP" sz="1800" b="1" dirty="0" smtClean="0">
                <a:latin typeface="Trebuchet MS" pitchFamily="34" charset="0"/>
                <a:ea typeface="ＭＳ Ｐゴシック" pitchFamily="50" charset="-128"/>
              </a:rPr>
              <a:t>May – </a:t>
            </a:r>
            <a:r>
              <a:rPr lang="en-US" altLang="ja-JP" sz="1800" b="1" dirty="0">
                <a:latin typeface="Trebuchet MS" pitchFamily="34" charset="0"/>
                <a:ea typeface="ＭＳ Ｐゴシック" pitchFamily="50" charset="-128"/>
              </a:rPr>
              <a:t>1 Jun 2012, ITU-R WP 5A meeting</a:t>
            </a:r>
            <a:r>
              <a:rPr lang="en-US" altLang="ja-JP" sz="1800" b="1" dirty="0" smtClean="0">
                <a:latin typeface="Trebuchet MS" pitchFamily="34" charset="0"/>
                <a:ea typeface="ＭＳ Ｐゴシック" pitchFamily="50" charset="-128"/>
              </a:rPr>
              <a:t>:</a:t>
            </a:r>
            <a:endParaRPr lang="en-US" altLang="ja-JP" sz="1800" b="1" dirty="0">
              <a:latin typeface="Trebuchet MS" pitchFamily="34" charset="0"/>
              <a:ea typeface="ＭＳ Ｐゴシック" pitchFamily="50" charset="-128"/>
            </a:endParaRPr>
          </a:p>
          <a:p>
            <a:pPr marL="1085850" lvl="2" eaLnBrk="1" hangingPunct="1">
              <a:buSzPct val="125000"/>
            </a:pPr>
            <a:r>
              <a:rPr lang="en-US" altLang="ja-JP" sz="1800" b="1" dirty="0" smtClean="0">
                <a:latin typeface="Trebuchet MS" pitchFamily="34" charset="0"/>
                <a:ea typeface="ＭＳ Ｐゴシック" pitchFamily="50" charset="-128"/>
              </a:rPr>
              <a:t>Present </a:t>
            </a:r>
            <a:r>
              <a:rPr lang="en-US" altLang="ja-JP" sz="1800" b="1" dirty="0">
                <a:latin typeface="Trebuchet MS" pitchFamily="34" charset="0"/>
                <a:ea typeface="ＭＳ Ｐゴシック" pitchFamily="50" charset="-128"/>
              </a:rPr>
              <a:t>an IEEE contribution at ITU-R WP 5A </a:t>
            </a:r>
            <a:r>
              <a:rPr lang="en-US" altLang="ja-JP" sz="1800" b="1" dirty="0" smtClean="0">
                <a:latin typeface="Trebuchet MS" pitchFamily="34" charset="0"/>
                <a:ea typeface="ＭＳ Ｐゴシック" pitchFamily="50" charset="-128"/>
              </a:rPr>
              <a:t>meeting</a:t>
            </a:r>
            <a:endParaRPr lang="en-US" altLang="ja-JP" sz="1800" b="1" dirty="0">
              <a:latin typeface="Trebuchet MS" pitchFamily="34" charset="0"/>
              <a:ea typeface="ＭＳ Ｐゴシック" pitchFamily="50" charset="-128"/>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Template - No Graphics">
  <a:themeElements>
    <a:clrScheme name="">
      <a:dk1>
        <a:srgbClr val="000000"/>
      </a:dk1>
      <a:lt1>
        <a:srgbClr val="FFFFFF"/>
      </a:lt1>
      <a:dk2>
        <a:srgbClr val="000000"/>
      </a:dk2>
      <a:lt2>
        <a:srgbClr val="808080"/>
      </a:lt2>
      <a:accent1>
        <a:srgbClr val="00CC99"/>
      </a:accent1>
      <a:accent2>
        <a:srgbClr val="333399"/>
      </a:accent2>
      <a:accent3>
        <a:srgbClr val="FFFFFF"/>
      </a:accent3>
      <a:accent4>
        <a:srgbClr val="000000"/>
      </a:accent4>
      <a:accent5>
        <a:srgbClr val="AAE2CA"/>
      </a:accent5>
      <a:accent6>
        <a:srgbClr val="2D2D8A"/>
      </a:accent6>
      <a:hlink>
        <a:srgbClr val="009999"/>
      </a:hlink>
      <a:folHlink>
        <a:srgbClr val="99CC00"/>
      </a:folHlink>
    </a:clrScheme>
    <a:fontScheme name="Template - No Graphics">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spDef>
    <a:ln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lnDef>
  </a:objectDefaults>
  <a:extraClrSchemeLst>
    <a:extraClrScheme>
      <a:clrScheme name="Template - No Graphic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plate">
  <a:themeElements>
    <a:clrScheme name="">
      <a:dk1>
        <a:srgbClr val="000000"/>
      </a:dk1>
      <a:lt1>
        <a:srgbClr val="FFFFFF"/>
      </a:lt1>
      <a:dk2>
        <a:srgbClr val="000000"/>
      </a:dk2>
      <a:lt2>
        <a:srgbClr val="808080"/>
      </a:lt2>
      <a:accent1>
        <a:srgbClr val="00CC99"/>
      </a:accent1>
      <a:accent2>
        <a:srgbClr val="333399"/>
      </a:accent2>
      <a:accent3>
        <a:srgbClr val="FFFFFF"/>
      </a:accent3>
      <a:accent4>
        <a:srgbClr val="000000"/>
      </a:accent4>
      <a:accent5>
        <a:srgbClr val="AAE2CA"/>
      </a:accent5>
      <a:accent6>
        <a:srgbClr val="2D2D8A"/>
      </a:accent6>
      <a:hlink>
        <a:srgbClr val="009999"/>
      </a:hlink>
      <a:folHlink>
        <a:srgbClr val="99CC00"/>
      </a:folHlink>
    </a:clrScheme>
    <a:fontScheme name="Template">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spDef>
    <a:ln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lnDef>
  </a:objectDefaults>
  <a:extraClrSchemeLst>
    <a:extraClrScheme>
      <a:clrScheme name="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28639</TotalTime>
  <Pages>0</Pages>
  <Words>319</Words>
  <Characters>0</Characters>
  <Application>Microsoft Office PowerPoint</Application>
  <PresentationFormat>On-screen Show (4:3)</PresentationFormat>
  <Lines>0</Lines>
  <Paragraphs>71</Paragraphs>
  <Slides>5</Slides>
  <Notes>1</Notes>
  <HiddenSlides>0</HiddenSlides>
  <MMClips>0</MMClips>
  <ScaleCrop>false</ScaleCrop>
  <HeadingPairs>
    <vt:vector size="4" baseType="variant">
      <vt:variant>
        <vt:lpstr>Theme</vt:lpstr>
      </vt:variant>
      <vt:variant>
        <vt:i4>2</vt:i4>
      </vt:variant>
      <vt:variant>
        <vt:lpstr>Slide Titles</vt:lpstr>
      </vt:variant>
      <vt:variant>
        <vt:i4>5</vt:i4>
      </vt:variant>
    </vt:vector>
  </HeadingPairs>
  <TitlesOfParts>
    <vt:vector size="7" baseType="lpstr">
      <vt:lpstr>Template - No Graphics</vt:lpstr>
      <vt:lpstr>Template</vt:lpstr>
      <vt:lpstr>PowerPoint Presentation</vt:lpstr>
      <vt:lpstr>ITU-R Liaison Group Report -  Session #76 Closing Plenary</vt:lpstr>
      <vt:lpstr>PowerPoint Presentation</vt:lpstr>
      <vt:lpstr>Outcomes of Session #76</vt:lpstr>
      <vt:lpstr>Proposed Workplan for Contribution  towards ITU-R CRS Report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Roger Marks</dc:creator>
  <cp:lastModifiedBy>tshono</cp:lastModifiedBy>
  <cp:revision>543</cp:revision>
  <dcterms:modified xsi:type="dcterms:W3CDTF">2011-11-10T18:43:24Z</dcterms:modified>
</cp:coreProperties>
</file>