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 id="2147483649" r:id="rId2"/>
  </p:sldMasterIdLst>
  <p:notesMasterIdLst>
    <p:notesMasterId r:id="rId9"/>
  </p:notesMasterIdLst>
  <p:sldIdLst>
    <p:sldId id="256" r:id="rId3"/>
    <p:sldId id="289" r:id="rId4"/>
    <p:sldId id="290" r:id="rId5"/>
    <p:sldId id="294" r:id="rId6"/>
    <p:sldId id="293" r:id="rId7"/>
    <p:sldId id="296" r:id="rId8"/>
  </p:sldIdLst>
  <p:sldSz cx="9144000" cy="6858000" type="screen4x3"/>
  <p:notesSz cx="6858000" cy="9144000"/>
  <p:defaultTextStyle>
    <a:defPPr>
      <a:defRPr lang="en-US"/>
    </a:defPPr>
    <a:lvl1pPr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1pPr>
    <a:lvl2pPr marL="4572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2pPr>
    <a:lvl3pPr marL="9144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3pPr>
    <a:lvl4pPr marL="13716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4pPr>
    <a:lvl5pPr marL="18288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5pPr>
    <a:lvl6pPr marL="22860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6pPr>
    <a:lvl7pPr marL="27432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7pPr>
    <a:lvl8pPr marL="32004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8pPr>
    <a:lvl9pPr marL="36576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B2B2B2"/>
    <a:srgbClr val="FF33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521" autoAdjust="0"/>
    <p:restoredTop sz="98826" autoAdjust="0"/>
  </p:normalViewPr>
  <p:slideViewPr>
    <p:cSldViewPr>
      <p:cViewPr varScale="1">
        <p:scale>
          <a:sx n="91" d="100"/>
          <a:sy n="91" d="100"/>
        </p:scale>
        <p:origin x="-1368" y="-10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tableStyles" Target="tableStyle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theme" Target="theme/theme1.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viewProps" Target="viewProps.xml"/><Relationship Id="rId5" Type="http://schemas.openxmlformats.org/officeDocument/2006/relationships/slide" Target="slides/slide3.xml"/><Relationship Id="rId10" Type="http://schemas.openxmlformats.org/officeDocument/2006/relationships/presProps" Target="presProps.xml"/><Relationship Id="rId4" Type="http://schemas.openxmlformats.org/officeDocument/2006/relationships/slide" Target="slides/slide2.xml"/><Relationship Id="rId9"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wrap="square" lIns="91440" tIns="45720" rIns="91440" bIns="45720" numCol="1" anchor="t" anchorCtr="0" compatLnSpc="1">
            <a:prstTxWarp prst="textNoShape">
              <a:avLst/>
            </a:prstTxWarp>
          </a:bodyPr>
          <a:lstStyle>
            <a:lvl1pPr>
              <a:defRPr kumimoji="0" sz="1200">
                <a:ea typeface="+mn-ea"/>
              </a:defRPr>
            </a:lvl1pPr>
          </a:lstStyle>
          <a:p>
            <a:pPr>
              <a:defRPr/>
            </a:pPr>
            <a:endParaRPr lang="ja-JP" altLang="ja-JP"/>
          </a:p>
        </p:txBody>
      </p:sp>
      <p:sp>
        <p:nvSpPr>
          <p:cNvPr id="3" name="Date Placeholder 2"/>
          <p:cNvSpPr>
            <a:spLocks noGrp="1"/>
          </p:cNvSpPr>
          <p:nvPr>
            <p:ph type="dt" idx="1"/>
          </p:nvPr>
        </p:nvSpPr>
        <p:spPr>
          <a:xfrm>
            <a:off x="3884613" y="0"/>
            <a:ext cx="2971800" cy="457200"/>
          </a:xfrm>
          <a:prstGeom prst="rect">
            <a:avLst/>
          </a:prstGeom>
        </p:spPr>
        <p:txBody>
          <a:bodyPr vert="horz" wrap="square" lIns="91440" tIns="45720" rIns="91440" bIns="45720" numCol="1" anchor="t" anchorCtr="0" compatLnSpc="1">
            <a:prstTxWarp prst="textNoShape">
              <a:avLst/>
            </a:prstTxWarp>
          </a:bodyPr>
          <a:lstStyle>
            <a:lvl1pPr algn="r">
              <a:defRPr kumimoji="0" sz="1200">
                <a:ea typeface="+mn-ea"/>
              </a:defRPr>
            </a:lvl1pPr>
          </a:lstStyle>
          <a:p>
            <a:pPr>
              <a:defRPr/>
            </a:pPr>
            <a:fld id="{B0234F52-6B31-419C-9AD2-04FE26BB95AE}" type="datetimeFigureOut">
              <a:rPr lang="en-US" altLang="ja-JP"/>
              <a:pPr>
                <a:defRPr/>
              </a:pPr>
              <a:t>11/10/2011</a:t>
            </a:fld>
            <a:endParaRPr lang="en-US" altLang="ja-JP"/>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n-US" noProof="0" smtClean="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wrap="square" lIns="91440" tIns="45720" rIns="91440" bIns="45720" numCol="1" anchor="b" anchorCtr="0" compatLnSpc="1">
            <a:prstTxWarp prst="textNoShape">
              <a:avLst/>
            </a:prstTxWarp>
          </a:bodyPr>
          <a:lstStyle>
            <a:lvl1pPr>
              <a:defRPr kumimoji="0" sz="1200">
                <a:ea typeface="+mn-ea"/>
              </a:defRPr>
            </a:lvl1pPr>
          </a:lstStyle>
          <a:p>
            <a:pPr>
              <a:defRPr/>
            </a:pPr>
            <a:endParaRPr lang="ja-JP" altLang="ja-JP"/>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wrap="square" lIns="91440" tIns="45720" rIns="91440" bIns="45720" numCol="1" anchor="b" anchorCtr="0" compatLnSpc="1">
            <a:prstTxWarp prst="textNoShape">
              <a:avLst/>
            </a:prstTxWarp>
          </a:bodyPr>
          <a:lstStyle>
            <a:lvl1pPr algn="r">
              <a:defRPr kumimoji="0" sz="1200">
                <a:ea typeface="+mn-ea"/>
              </a:defRPr>
            </a:lvl1pPr>
          </a:lstStyle>
          <a:p>
            <a:pPr>
              <a:defRPr/>
            </a:pPr>
            <a:fld id="{12A7C06E-2C20-45F2-93C4-A7A70FE136DD}" type="slidenum">
              <a:rPr lang="en-US" altLang="ja-JP"/>
              <a:pPr>
                <a:defRPr/>
              </a:pPr>
              <a:t>‹#›</a:t>
            </a:fld>
            <a:endParaRPr lang="en-US" altLang="ja-JP"/>
          </a:p>
        </p:txBody>
      </p:sp>
    </p:spTree>
    <p:extLst>
      <p:ext uri="{BB962C8B-B14F-4D97-AF65-F5344CB8AC3E}">
        <p14:creationId xmlns:p14="http://schemas.microsoft.com/office/powerpoint/2010/main" val="2940965679"/>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Slide Image Placeholder 1"/>
          <p:cNvSpPr>
            <a:spLocks noGrp="1" noRot="1" noChangeAspect="1" noTextEdit="1"/>
          </p:cNvSpPr>
          <p:nvPr>
            <p:ph type="sldImg"/>
          </p:nvPr>
        </p:nvSpPr>
        <p:spPr bwMode="auto">
          <a:noFill/>
          <a:ln>
            <a:solidFill>
              <a:srgbClr val="000000"/>
            </a:solidFill>
            <a:miter lim="800000"/>
            <a:headEnd/>
            <a:tailEnd/>
          </a:ln>
        </p:spPr>
      </p:sp>
      <p:sp>
        <p:nvSpPr>
          <p:cNvPr id="20483" name="Notes Placehold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endParaRPr lang="ja-JP" altLang="ja-JP" smtClean="0"/>
          </a:p>
        </p:txBody>
      </p:sp>
      <p:sp>
        <p:nvSpPr>
          <p:cNvPr id="20484" name="Slide Number Placeholder 3"/>
          <p:cNvSpPr>
            <a:spLocks noGrp="1"/>
          </p:cNvSpPr>
          <p:nvPr>
            <p:ph type="sldNum" sz="quarter" idx="5"/>
          </p:nvPr>
        </p:nvSpPr>
        <p:spPr bwMode="auto">
          <a:noFill/>
          <a:ln>
            <a:miter lim="800000"/>
            <a:headEnd/>
            <a:tailEnd/>
          </a:ln>
        </p:spPr>
        <p:txBody>
          <a:bodyPr/>
          <a:lstStyle/>
          <a:p>
            <a:fld id="{14A37DFC-7ADD-44EC-A8AD-F94384D350E2}" type="slidenum">
              <a:rPr lang="en-US" altLang="ja-JP"/>
              <a:pPr/>
              <a:t>2</a:t>
            </a:fld>
            <a:endParaRPr lang="en-US" altLang="ja-JP"/>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テキスト ボックス 3"/>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テキスト ボックス 3"/>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テキスト ボックス 3"/>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Tree>
  </p:cSld>
  <p:clrMapOvr>
    <a:masterClrMapping/>
  </p:clrMapOvr>
  <p:transitio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transitio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sz="3600" b="1">
                <a:latin typeface="Trebuchet MS" pitchFamily="34" charset="0"/>
              </a:defRPr>
            </a:lvl1p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lvl1pPr>
              <a:defRPr>
                <a:latin typeface="Trebuchet MS" pitchFamily="34" charset="0"/>
              </a:defRPr>
            </a:lvl1pPr>
            <a:lvl2pPr>
              <a:defRPr>
                <a:latin typeface="Trebuchet MS" pitchFamily="34" charset="0"/>
              </a:defRPr>
            </a:lvl2pPr>
            <a:lvl3pPr>
              <a:defRPr>
                <a:latin typeface="Trebuchet MS" pitchFamily="34" charset="0"/>
              </a:defRPr>
            </a:lvl3pPr>
            <a:lvl4pPr>
              <a:defRPr>
                <a:latin typeface="Trebuchet MS" pitchFamily="34" charset="0"/>
              </a:defRPr>
            </a:lvl4pPr>
            <a:lvl5pPr>
              <a:defRPr>
                <a:latin typeface="Trebuchet MS"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テキスト ボックス 3"/>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3.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Table Placeholder 2"/>
          <p:cNvSpPr>
            <a:spLocks noGrp="1"/>
          </p:cNvSpPr>
          <p:nvPr>
            <p:ph type="tbl" idx="1"/>
          </p:nvPr>
        </p:nvSpPr>
        <p:spPr>
          <a:xfrm>
            <a:off x="457200" y="1600200"/>
            <a:ext cx="8229600" cy="4525963"/>
          </a:xfrm>
          <a:prstGeom prst="rect">
            <a:avLst/>
          </a:prstGeom>
        </p:spPr>
        <p:txBody>
          <a:bodyPr/>
          <a:lstStyle/>
          <a:p>
            <a:pPr lvl="0"/>
            <a:endParaRPr lang="en-US" noProof="0" smtClean="0">
              <a:sym typeface="Times" charset="0"/>
            </a:endParaRPr>
          </a:p>
        </p:txBody>
      </p:sp>
    </p:spTree>
  </p:cSld>
  <p:clrMapOvr>
    <a:masterClrMapping/>
  </p:clrMapOvr>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テキスト ボックス 3"/>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テキスト ボックス 4"/>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テキスト ボックス 6"/>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テキスト ボックス 2"/>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テキスト ボックス 1"/>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テキスト ボックス 4"/>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テキスト ボックス 4"/>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theme" Target="../theme/theme2.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テキスト ボックス 1"/>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 bg1="lt1" tx1="dk1" bg2="lt2" tx2="dk2" accent1="accent1" accent2="accent2" accent3="accent3" accent4="accent4" accent5="accent5" accent6="accent6" hlink="hlink" folHlink="folHlink"/>
  <p:sldLayoutIdLst>
    <p:sldLayoutId id="2147483660" r:id="rId1"/>
    <p:sldLayoutId id="2147483659" r:id="rId2"/>
    <p:sldLayoutId id="2147483658" r:id="rId3"/>
    <p:sldLayoutId id="2147483657" r:id="rId4"/>
    <p:sldLayoutId id="2147483656" r:id="rId5"/>
    <p:sldLayoutId id="2147483655" r:id="rId6"/>
    <p:sldLayoutId id="2147483654" r:id="rId7"/>
    <p:sldLayoutId id="2147483653" r:id="rId8"/>
    <p:sldLayoutId id="2147483652" r:id="rId9"/>
    <p:sldLayoutId id="2147483651" r:id="rId10"/>
    <p:sldLayoutId id="2147483650" r:id="rId11"/>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pitchFamily="18" charset="0"/>
        </a:defRPr>
      </a:lvl1pPr>
      <a:lvl2pPr marL="39688" indent="-39688" algn="ctr" rtl="0" eaLnBrk="0" fontAlgn="base" hangingPunct="0">
        <a:spcBef>
          <a:spcPct val="0"/>
        </a:spcBef>
        <a:spcAft>
          <a:spcPct val="0"/>
        </a:spcAft>
        <a:defRPr sz="3200">
          <a:solidFill>
            <a:schemeClr val="tx1"/>
          </a:solidFill>
          <a:latin typeface="Times" charset="0"/>
          <a:sym typeface="Times" pitchFamily="18" charset="0"/>
        </a:defRPr>
      </a:lvl2pPr>
      <a:lvl3pPr marL="39688" indent="-39688" algn="ctr" rtl="0" eaLnBrk="0" fontAlgn="base" hangingPunct="0">
        <a:spcBef>
          <a:spcPct val="0"/>
        </a:spcBef>
        <a:spcAft>
          <a:spcPct val="0"/>
        </a:spcAft>
        <a:defRPr sz="3200">
          <a:solidFill>
            <a:schemeClr val="tx1"/>
          </a:solidFill>
          <a:latin typeface="Times" charset="0"/>
          <a:sym typeface="Times" pitchFamily="18" charset="0"/>
        </a:defRPr>
      </a:lvl3pPr>
      <a:lvl4pPr marL="39688" indent="-39688" algn="ctr" rtl="0" eaLnBrk="0" fontAlgn="base" hangingPunct="0">
        <a:spcBef>
          <a:spcPct val="0"/>
        </a:spcBef>
        <a:spcAft>
          <a:spcPct val="0"/>
        </a:spcAft>
        <a:defRPr sz="3200">
          <a:solidFill>
            <a:schemeClr val="tx1"/>
          </a:solidFill>
          <a:latin typeface="Times" charset="0"/>
          <a:sym typeface="Times" pitchFamily="18" charset="0"/>
        </a:defRPr>
      </a:lvl4pPr>
      <a:lvl5pPr marL="39688" indent="-39688" algn="ctr" rtl="0" eaLnBrk="0" fontAlgn="base" hangingPunct="0">
        <a:spcBef>
          <a:spcPct val="0"/>
        </a:spcBef>
        <a:spcAft>
          <a:spcPct val="0"/>
        </a:spcAft>
        <a:defRPr sz="3200">
          <a:solidFill>
            <a:schemeClr val="tx1"/>
          </a:solidFill>
          <a:latin typeface="Times" charset="0"/>
          <a:sym typeface="Times" pitchFamily="18"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pitchFamily="18" charset="0"/>
        <a:buChar char="•"/>
        <a:defRPr sz="3200">
          <a:solidFill>
            <a:schemeClr val="tx1"/>
          </a:solidFill>
          <a:latin typeface="+mn-lt"/>
          <a:ea typeface="+mn-ea"/>
          <a:cs typeface="+mn-cs"/>
          <a:sym typeface="Times" pitchFamily="18" charset="0"/>
        </a:defRPr>
      </a:lvl1pPr>
      <a:lvl2pPr marL="782638" indent="-285750" algn="l" rtl="0" eaLnBrk="0" fontAlgn="base" hangingPunct="0">
        <a:spcBef>
          <a:spcPts val="700"/>
        </a:spcBef>
        <a:spcAft>
          <a:spcPct val="0"/>
        </a:spcAft>
        <a:buSzPct val="100000"/>
        <a:buFont typeface="Times" pitchFamily="18" charset="0"/>
        <a:buChar char="–"/>
        <a:defRPr sz="2800">
          <a:solidFill>
            <a:schemeClr val="tx1"/>
          </a:solidFill>
          <a:latin typeface="+mn-lt"/>
          <a:sym typeface="Times" pitchFamily="18" charset="0"/>
        </a:defRPr>
      </a:lvl2pPr>
      <a:lvl3pPr marL="1125538" indent="-228600" algn="l" rtl="0" eaLnBrk="0" fontAlgn="base" hangingPunct="0">
        <a:spcBef>
          <a:spcPts val="600"/>
        </a:spcBef>
        <a:spcAft>
          <a:spcPct val="0"/>
        </a:spcAft>
        <a:buSzPct val="100000"/>
        <a:buFont typeface="Times" pitchFamily="18" charset="0"/>
        <a:buChar char="•"/>
        <a:defRPr sz="2400">
          <a:solidFill>
            <a:schemeClr val="tx1"/>
          </a:solidFill>
          <a:latin typeface="+mn-lt"/>
          <a:sym typeface="Times" pitchFamily="18" charset="0"/>
        </a:defRPr>
      </a:lvl3pPr>
      <a:lvl4pPr marL="14684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4pPr>
      <a:lvl5pPr marL="18113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テキスト ボックス 1"/>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 bg1="lt1" tx1="dk1" bg2="lt2" tx2="dk2" accent1="accent1" accent2="accent2" accent3="accent3" accent4="accent4" accent5="accent5" accent6="accent6" hlink="hlink" folHlink="folHlink"/>
  <p:sldLayoutIdLst>
    <p:sldLayoutId id="2147483672" r:id="rId1"/>
    <p:sldLayoutId id="2147483671" r:id="rId2"/>
    <p:sldLayoutId id="2147483670" r:id="rId3"/>
    <p:sldLayoutId id="2147483669" r:id="rId4"/>
    <p:sldLayoutId id="2147483668" r:id="rId5"/>
    <p:sldLayoutId id="2147483667" r:id="rId6"/>
    <p:sldLayoutId id="2147483666" r:id="rId7"/>
    <p:sldLayoutId id="2147483665" r:id="rId8"/>
    <p:sldLayoutId id="2147483664" r:id="rId9"/>
    <p:sldLayoutId id="2147483663" r:id="rId10"/>
    <p:sldLayoutId id="2147483662" r:id="rId11"/>
    <p:sldLayoutId id="2147483661" r:id="rId12"/>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pitchFamily="18" charset="0"/>
        </a:defRPr>
      </a:lvl1pPr>
      <a:lvl2pPr marL="39688" indent="-39688" algn="ctr" rtl="0" eaLnBrk="0" fontAlgn="base" hangingPunct="0">
        <a:spcBef>
          <a:spcPct val="0"/>
        </a:spcBef>
        <a:spcAft>
          <a:spcPct val="0"/>
        </a:spcAft>
        <a:defRPr sz="3200">
          <a:solidFill>
            <a:schemeClr val="tx1"/>
          </a:solidFill>
          <a:latin typeface="Times" charset="0"/>
          <a:sym typeface="Times" pitchFamily="18" charset="0"/>
        </a:defRPr>
      </a:lvl2pPr>
      <a:lvl3pPr marL="39688" indent="-39688" algn="ctr" rtl="0" eaLnBrk="0" fontAlgn="base" hangingPunct="0">
        <a:spcBef>
          <a:spcPct val="0"/>
        </a:spcBef>
        <a:spcAft>
          <a:spcPct val="0"/>
        </a:spcAft>
        <a:defRPr sz="3200">
          <a:solidFill>
            <a:schemeClr val="tx1"/>
          </a:solidFill>
          <a:latin typeface="Times" charset="0"/>
          <a:sym typeface="Times" pitchFamily="18" charset="0"/>
        </a:defRPr>
      </a:lvl3pPr>
      <a:lvl4pPr marL="39688" indent="-39688" algn="ctr" rtl="0" eaLnBrk="0" fontAlgn="base" hangingPunct="0">
        <a:spcBef>
          <a:spcPct val="0"/>
        </a:spcBef>
        <a:spcAft>
          <a:spcPct val="0"/>
        </a:spcAft>
        <a:defRPr sz="3200">
          <a:solidFill>
            <a:schemeClr val="tx1"/>
          </a:solidFill>
          <a:latin typeface="Times" charset="0"/>
          <a:sym typeface="Times" pitchFamily="18" charset="0"/>
        </a:defRPr>
      </a:lvl4pPr>
      <a:lvl5pPr marL="39688" indent="-39688" algn="ctr" rtl="0" eaLnBrk="0" fontAlgn="base" hangingPunct="0">
        <a:spcBef>
          <a:spcPct val="0"/>
        </a:spcBef>
        <a:spcAft>
          <a:spcPct val="0"/>
        </a:spcAft>
        <a:defRPr sz="3200">
          <a:solidFill>
            <a:schemeClr val="tx1"/>
          </a:solidFill>
          <a:latin typeface="Times" charset="0"/>
          <a:sym typeface="Times" pitchFamily="18"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pitchFamily="18" charset="0"/>
        <a:buChar char="•"/>
        <a:defRPr sz="3200">
          <a:solidFill>
            <a:schemeClr val="tx1"/>
          </a:solidFill>
          <a:latin typeface="+mn-lt"/>
          <a:ea typeface="+mn-ea"/>
          <a:cs typeface="+mn-cs"/>
          <a:sym typeface="Times" pitchFamily="18" charset="0"/>
        </a:defRPr>
      </a:lvl1pPr>
      <a:lvl2pPr marL="782638" indent="-285750" algn="l" rtl="0" eaLnBrk="0" fontAlgn="base" hangingPunct="0">
        <a:spcBef>
          <a:spcPts val="700"/>
        </a:spcBef>
        <a:spcAft>
          <a:spcPct val="0"/>
        </a:spcAft>
        <a:buSzPct val="100000"/>
        <a:buFont typeface="Times" pitchFamily="18" charset="0"/>
        <a:buChar char="–"/>
        <a:defRPr sz="2800">
          <a:solidFill>
            <a:schemeClr val="tx1"/>
          </a:solidFill>
          <a:latin typeface="+mn-lt"/>
          <a:sym typeface="Times" pitchFamily="18" charset="0"/>
        </a:defRPr>
      </a:lvl2pPr>
      <a:lvl3pPr marL="1125538" indent="-228600" algn="l" rtl="0" eaLnBrk="0" fontAlgn="base" hangingPunct="0">
        <a:spcBef>
          <a:spcPts val="600"/>
        </a:spcBef>
        <a:spcAft>
          <a:spcPct val="0"/>
        </a:spcAft>
        <a:buSzPct val="100000"/>
        <a:buFont typeface="Times" pitchFamily="18" charset="0"/>
        <a:buChar char="•"/>
        <a:defRPr sz="2400">
          <a:solidFill>
            <a:schemeClr val="tx1"/>
          </a:solidFill>
          <a:latin typeface="+mn-lt"/>
          <a:sym typeface="Times" pitchFamily="18" charset="0"/>
        </a:defRPr>
      </a:lvl3pPr>
      <a:lvl4pPr marL="14684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4pPr>
      <a:lvl5pPr marL="18113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standards.ieee.org/guides/opman/sect6.html" TargetMode="External"/><Relationship Id="rId2" Type="http://schemas.openxmlformats.org/officeDocument/2006/relationships/hyperlink" Target="http://standards.ieee.org/guides/bylaws/sect6-7.html"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Rectangle 1"/>
          <p:cNvSpPr>
            <a:spLocks/>
          </p:cNvSpPr>
          <p:nvPr/>
        </p:nvSpPr>
        <p:spPr bwMode="auto">
          <a:xfrm>
            <a:off x="0" y="0"/>
            <a:ext cx="9144000" cy="5410200"/>
          </a:xfrm>
          <a:prstGeom prst="rect">
            <a:avLst/>
          </a:prstGeom>
          <a:noFill/>
          <a:ln w="12700">
            <a:noFill/>
            <a:miter lim="800000"/>
            <a:headEnd/>
            <a:tailEnd/>
          </a:ln>
        </p:spPr>
        <p:txBody>
          <a:bodyPr lIns="0" tIns="0" rIns="40639" bIns="0"/>
          <a:lstStyle/>
          <a:p>
            <a:pPr marL="382588" algn="ctr"/>
            <a:r>
              <a:rPr kumimoji="0" lang="en-US" altLang="ja-JP" sz="1800" dirty="0">
                <a:solidFill>
                  <a:schemeClr val="tx1"/>
                </a:solidFill>
                <a:cs typeface="Times New Roman" pitchFamily="18" charset="0"/>
              </a:rPr>
              <a:t>ITU-R Liaison Group Report - Session #</a:t>
            </a:r>
            <a:r>
              <a:rPr kumimoji="0" lang="en-US" altLang="ja-JP" sz="1800" dirty="0" smtClean="0">
                <a:solidFill>
                  <a:schemeClr val="tx1"/>
                </a:solidFill>
                <a:cs typeface="Times New Roman" pitchFamily="18" charset="0"/>
              </a:rPr>
              <a:t>76 </a:t>
            </a:r>
            <a:r>
              <a:rPr kumimoji="0" lang="en-US" altLang="ja-JP" sz="1800" dirty="0">
                <a:solidFill>
                  <a:schemeClr val="tx1"/>
                </a:solidFill>
                <a:cs typeface="Times New Roman" pitchFamily="18" charset="0"/>
              </a:rPr>
              <a:t>Closing Plenary</a:t>
            </a:r>
          </a:p>
          <a:p>
            <a:pPr marL="382588" algn="ctr"/>
            <a:endParaRPr kumimoji="0" lang="en-US" altLang="ja-JP" sz="1200" dirty="0">
              <a:solidFill>
                <a:schemeClr val="tx1"/>
              </a:solidFill>
              <a:latin typeface="Times" pitchFamily="18" charset="0"/>
              <a:cs typeface="Times" pitchFamily="18" charset="0"/>
              <a:sym typeface="Times" pitchFamily="18" charset="0"/>
            </a:endParaRPr>
          </a:p>
          <a:p>
            <a:pPr marL="382588"/>
            <a:r>
              <a:rPr kumimoji="0" lang="en-US" altLang="ja-JP" sz="1200" b="1" dirty="0">
                <a:solidFill>
                  <a:schemeClr val="tx1"/>
                </a:solidFill>
                <a:latin typeface="Times" pitchFamily="18" charset="0"/>
                <a:cs typeface="Times" pitchFamily="18" charset="0"/>
                <a:sym typeface="Times" pitchFamily="18" charset="0"/>
              </a:rPr>
              <a:t>IEEE 802.16 Presentation Submission Template (Rev. 9)</a:t>
            </a:r>
            <a:r>
              <a:rPr kumimoji="0" lang="en-US" altLang="ja-JP" sz="1200" dirty="0">
                <a:solidFill>
                  <a:schemeClr val="tx1"/>
                </a:solidFill>
                <a:latin typeface="Times" pitchFamily="18" charset="0"/>
                <a:cs typeface="Times" pitchFamily="18" charset="0"/>
                <a:sym typeface="Times" pitchFamily="18" charset="0"/>
              </a:rPr>
              <a:t> </a:t>
            </a:r>
          </a:p>
          <a:p>
            <a:pPr marL="382588"/>
            <a:r>
              <a:rPr kumimoji="0" lang="en-US" altLang="ja-JP" sz="1200" dirty="0">
                <a:solidFill>
                  <a:schemeClr val="tx1"/>
                </a:solidFill>
                <a:latin typeface="Times" pitchFamily="18" charset="0"/>
                <a:cs typeface="Times" pitchFamily="18" charset="0"/>
                <a:sym typeface="Times" pitchFamily="18" charset="0"/>
              </a:rPr>
              <a:t>Document Number:</a:t>
            </a:r>
          </a:p>
          <a:p>
            <a:pPr marL="382588"/>
            <a:r>
              <a:rPr kumimoji="0" lang="en-US" altLang="ja-JP" sz="1200" dirty="0">
                <a:solidFill>
                  <a:schemeClr val="tx1"/>
                </a:solidFill>
                <a:latin typeface="Times" pitchFamily="18" charset="0"/>
                <a:cs typeface="Times" pitchFamily="18" charset="0"/>
                <a:sym typeface="Times" pitchFamily="18" charset="0"/>
              </a:rPr>
              <a:t>IEEE </a:t>
            </a:r>
            <a:r>
              <a:rPr kumimoji="0" lang="en-US" altLang="ja-JP" sz="1200" dirty="0" smtClean="0">
                <a:solidFill>
                  <a:schemeClr val="tx1"/>
                </a:solidFill>
                <a:latin typeface="Times" pitchFamily="18" charset="0"/>
                <a:cs typeface="Times" pitchFamily="18" charset="0"/>
                <a:sym typeface="Times" pitchFamily="18" charset="0"/>
              </a:rPr>
              <a:t>L802.16-11/0063r1</a:t>
            </a:r>
            <a:endParaRPr kumimoji="0" lang="en-US" altLang="ja-JP" sz="1200" dirty="0">
              <a:solidFill>
                <a:schemeClr val="tx1"/>
              </a:solidFill>
              <a:latin typeface="Times" pitchFamily="18" charset="0"/>
              <a:cs typeface="Times" pitchFamily="18" charset="0"/>
              <a:sym typeface="Times" pitchFamily="18" charset="0"/>
            </a:endParaRPr>
          </a:p>
          <a:p>
            <a:pPr marL="382588"/>
            <a:r>
              <a:rPr kumimoji="0" lang="en-US" altLang="ja-JP" sz="1200" dirty="0">
                <a:solidFill>
                  <a:schemeClr val="tx1"/>
                </a:solidFill>
                <a:latin typeface="Times" pitchFamily="18" charset="0"/>
                <a:cs typeface="Times" pitchFamily="18" charset="0"/>
                <a:sym typeface="Times" pitchFamily="18" charset="0"/>
              </a:rPr>
              <a:t>Date Submitted:</a:t>
            </a:r>
          </a:p>
          <a:p>
            <a:pPr marL="382588"/>
            <a:r>
              <a:rPr kumimoji="0" lang="en-US" altLang="ja-JP" sz="1200" dirty="0" smtClean="0">
                <a:solidFill>
                  <a:schemeClr val="tx1"/>
                </a:solidFill>
                <a:latin typeface="Times" pitchFamily="18" charset="0"/>
                <a:cs typeface="Times" pitchFamily="18" charset="0"/>
                <a:sym typeface="Times" pitchFamily="18" charset="0"/>
              </a:rPr>
              <a:t>2011-11-10</a:t>
            </a:r>
            <a:endParaRPr kumimoji="0" lang="en-US" altLang="ja-JP" sz="1200" dirty="0">
              <a:solidFill>
                <a:schemeClr val="tx1"/>
              </a:solidFill>
              <a:latin typeface="Times" pitchFamily="18" charset="0"/>
              <a:cs typeface="Times" pitchFamily="18" charset="0"/>
              <a:sym typeface="Times" pitchFamily="18" charset="0"/>
            </a:endParaRPr>
          </a:p>
          <a:p>
            <a:pPr marL="382588"/>
            <a:r>
              <a:rPr kumimoji="0" lang="en-US" altLang="ja-JP" sz="1200" dirty="0">
                <a:solidFill>
                  <a:schemeClr val="tx1"/>
                </a:solidFill>
                <a:latin typeface="Times" pitchFamily="18" charset="0"/>
                <a:cs typeface="Times" pitchFamily="18" charset="0"/>
                <a:sym typeface="Times" pitchFamily="18" charset="0"/>
              </a:rPr>
              <a:t>Source:</a:t>
            </a:r>
          </a:p>
          <a:p>
            <a:pPr marL="382588"/>
            <a:r>
              <a:rPr kumimoji="0" lang="en-US" altLang="ja-JP" sz="1200" dirty="0">
                <a:solidFill>
                  <a:schemeClr val="tx1"/>
                </a:solidFill>
                <a:latin typeface="Times" pitchFamily="18" charset="0"/>
                <a:cs typeface="Times" pitchFamily="18" charset="0"/>
                <a:sym typeface="Times" pitchFamily="18" charset="0"/>
              </a:rPr>
              <a:t>Takashi Shono			Voice:	</a:t>
            </a:r>
            <a:r>
              <a:rPr lang="en-US" altLang="ja-JP" sz="1200" dirty="0">
                <a:solidFill>
                  <a:schemeClr val="tx1"/>
                </a:solidFill>
                <a:latin typeface="Times" charset="0"/>
                <a:ea typeface="ＭＳ Ｐゴシック" pitchFamily="50" charset="-128"/>
                <a:cs typeface="Times" charset="0"/>
                <a:sym typeface="Times" charset="0"/>
              </a:rPr>
              <a:t>+1 408 765 3075</a:t>
            </a:r>
          </a:p>
          <a:p>
            <a:pPr marL="382588"/>
            <a:r>
              <a:rPr kumimoji="0" lang="en-US" altLang="ja-JP" sz="1200" dirty="0" smtClean="0">
                <a:solidFill>
                  <a:schemeClr val="tx1"/>
                </a:solidFill>
                <a:latin typeface="Times" pitchFamily="18" charset="0"/>
                <a:cs typeface="Times" pitchFamily="18" charset="0"/>
                <a:sym typeface="Times" pitchFamily="18" charset="0"/>
              </a:rPr>
              <a:t>Intel </a:t>
            </a:r>
            <a:r>
              <a:rPr kumimoji="0" lang="en-US" altLang="ja-JP" sz="1200" dirty="0">
                <a:solidFill>
                  <a:schemeClr val="tx1"/>
                </a:solidFill>
                <a:latin typeface="Times" pitchFamily="18" charset="0"/>
                <a:cs typeface="Times" pitchFamily="18" charset="0"/>
                <a:sym typeface="Times" pitchFamily="18" charset="0"/>
              </a:rPr>
              <a:t>Corporation			E-mail:	takashi.shono@intel.com</a:t>
            </a:r>
          </a:p>
          <a:p>
            <a:pPr marL="382588"/>
            <a:endParaRPr kumimoji="0" lang="en-US" altLang="ja-JP" sz="1200" dirty="0">
              <a:solidFill>
                <a:schemeClr val="tx1"/>
              </a:solidFill>
              <a:latin typeface="Times" pitchFamily="18" charset="0"/>
              <a:cs typeface="Times" pitchFamily="18" charset="0"/>
              <a:sym typeface="Times" pitchFamily="18" charset="0"/>
            </a:endParaRPr>
          </a:p>
          <a:p>
            <a:pPr marL="382588"/>
            <a:r>
              <a:rPr kumimoji="0" lang="en-US" altLang="ja-JP" sz="1200" dirty="0">
                <a:solidFill>
                  <a:schemeClr val="tx1"/>
                </a:solidFill>
                <a:latin typeface="Times" pitchFamily="18" charset="0"/>
                <a:cs typeface="Times" pitchFamily="18" charset="0"/>
                <a:sym typeface="Times" pitchFamily="18" charset="0"/>
              </a:rPr>
              <a:t>Venue:</a:t>
            </a:r>
          </a:p>
          <a:p>
            <a:pPr marL="382588"/>
            <a:r>
              <a:rPr kumimoji="0" lang="en-US" altLang="ja-JP" sz="1200" dirty="0">
                <a:solidFill>
                  <a:schemeClr val="tx1"/>
                </a:solidFill>
                <a:latin typeface="Times" pitchFamily="18" charset="0"/>
                <a:cs typeface="Times" pitchFamily="18" charset="0"/>
                <a:sym typeface="Times" pitchFamily="18" charset="0"/>
              </a:rPr>
              <a:t>IEEE 802.16 Session #</a:t>
            </a:r>
            <a:r>
              <a:rPr kumimoji="0" lang="en-US" altLang="ja-JP" sz="1200" dirty="0" smtClean="0">
                <a:solidFill>
                  <a:schemeClr val="tx1"/>
                </a:solidFill>
                <a:latin typeface="Times" pitchFamily="18" charset="0"/>
                <a:cs typeface="Times" pitchFamily="18" charset="0"/>
                <a:sym typeface="Times" pitchFamily="18" charset="0"/>
              </a:rPr>
              <a:t>76, </a:t>
            </a:r>
            <a:r>
              <a:rPr kumimoji="0" lang="en-US" altLang="ja-JP" sz="1200" dirty="0">
                <a:solidFill>
                  <a:schemeClr val="tx1"/>
                </a:solidFill>
                <a:latin typeface="Times" pitchFamily="18" charset="0"/>
                <a:cs typeface="Times" pitchFamily="18" charset="0"/>
                <a:sym typeface="Times" pitchFamily="18" charset="0"/>
              </a:rPr>
              <a:t>WG Closing Plenary</a:t>
            </a:r>
          </a:p>
          <a:p>
            <a:pPr marL="382588"/>
            <a:r>
              <a:rPr kumimoji="0" lang="en-US" altLang="ja-JP" sz="1200" dirty="0">
                <a:solidFill>
                  <a:schemeClr val="tx1"/>
                </a:solidFill>
                <a:latin typeface="Times" pitchFamily="18" charset="0"/>
                <a:cs typeface="Times" pitchFamily="18" charset="0"/>
                <a:sym typeface="Times" pitchFamily="18" charset="0"/>
              </a:rPr>
              <a:t>Base Contribution:</a:t>
            </a:r>
          </a:p>
          <a:p>
            <a:pPr marL="382588"/>
            <a:r>
              <a:rPr kumimoji="0" lang="en-US" altLang="ja-JP" sz="1200" dirty="0">
                <a:solidFill>
                  <a:schemeClr val="tx1"/>
                </a:solidFill>
                <a:latin typeface="Times" pitchFamily="18" charset="0"/>
                <a:cs typeface="Times" pitchFamily="18" charset="0"/>
                <a:sym typeface="Times" pitchFamily="18" charset="0"/>
              </a:rPr>
              <a:t>None.</a:t>
            </a:r>
          </a:p>
          <a:p>
            <a:pPr marL="382588"/>
            <a:r>
              <a:rPr kumimoji="0" lang="en-US" altLang="ja-JP" sz="1200" dirty="0">
                <a:solidFill>
                  <a:schemeClr val="tx1"/>
                </a:solidFill>
                <a:latin typeface="Times" pitchFamily="18" charset="0"/>
                <a:cs typeface="Times" pitchFamily="18" charset="0"/>
                <a:sym typeface="Times" pitchFamily="18" charset="0"/>
              </a:rPr>
              <a:t>Purpose:</a:t>
            </a:r>
          </a:p>
          <a:p>
            <a:pPr marL="382588"/>
            <a:r>
              <a:rPr kumimoji="0" lang="en-US" altLang="ja-JP" sz="1200" dirty="0">
                <a:solidFill>
                  <a:schemeClr val="tx1"/>
                </a:solidFill>
                <a:latin typeface="Times" pitchFamily="18" charset="0"/>
                <a:cs typeface="Times" pitchFamily="18" charset="0"/>
                <a:sym typeface="Times" pitchFamily="18" charset="0"/>
              </a:rPr>
              <a:t>ITU-R Liaison Group presentation to Closing Plenary of the WG, containing plan for the week</a:t>
            </a:r>
          </a:p>
          <a:p>
            <a:pPr marL="382588"/>
            <a:r>
              <a:rPr kumimoji="0" lang="en-US" altLang="ja-JP" sz="1200" dirty="0">
                <a:solidFill>
                  <a:schemeClr val="tx1"/>
                </a:solidFill>
                <a:latin typeface="Times" pitchFamily="18" charset="0"/>
                <a:cs typeface="Times" pitchFamily="18" charset="0"/>
                <a:sym typeface="Times" pitchFamily="18" charset="0"/>
              </a:rPr>
              <a:t>Notice:</a:t>
            </a:r>
          </a:p>
          <a:p>
            <a:pPr marL="382588"/>
            <a:r>
              <a:rPr kumimoji="0" lang="en-US" altLang="ja-JP" sz="1000" i="1" dirty="0">
                <a:solidFill>
                  <a:schemeClr val="tx1"/>
                </a:solidFill>
                <a:latin typeface="Times" pitchFamily="18" charset="0"/>
                <a:cs typeface="Times" pitchFamily="18" charset="0"/>
                <a:sym typeface="Times" pitchFamily="18" charset="0"/>
              </a:rPr>
              <a:t>This document does not represent the agreed views of the IEEE 802.16 Working Group or any of its subgroups</a:t>
            </a:r>
            <a:r>
              <a:rPr kumimoji="0" lang="en-US" altLang="ja-JP" sz="1000" dirty="0">
                <a:solidFill>
                  <a:schemeClr val="tx1"/>
                </a:solidFill>
                <a:latin typeface="Times" pitchFamily="18" charset="0"/>
                <a:cs typeface="Times" pitchFamily="18" charset="0"/>
                <a:sym typeface="Times" pitchFamily="18" charset="0"/>
              </a:rPr>
              <a:t>. It represents only the views of the participants listed in the “Source(s)” field above. It is offered as a basis for discussion. It is not binding on the contributor(s), who reserve(s) the right to add, amend or withdraw material contained herein.	</a:t>
            </a:r>
          </a:p>
          <a:p>
            <a:pPr marL="382588"/>
            <a:r>
              <a:rPr kumimoji="0" lang="en-US" altLang="ja-JP" sz="1200" dirty="0">
                <a:solidFill>
                  <a:schemeClr val="tx1"/>
                </a:solidFill>
                <a:latin typeface="Times" pitchFamily="18" charset="0"/>
                <a:cs typeface="Times" pitchFamily="18" charset="0"/>
                <a:sym typeface="Times" pitchFamily="18" charset="0"/>
              </a:rPr>
              <a:t>Release:</a:t>
            </a:r>
          </a:p>
          <a:p>
            <a:pPr marL="382588"/>
            <a:r>
              <a:rPr kumimoji="0" lang="en-US" altLang="ja-JP" sz="1000" dirty="0">
                <a:solidFill>
                  <a:schemeClr val="tx1"/>
                </a:solidFill>
                <a:latin typeface="Times" pitchFamily="18" charset="0"/>
                <a:cs typeface="Times" pitchFamily="18" charset="0"/>
                <a:sym typeface="Times" pitchFamily="18" charset="0"/>
              </a:rPr>
              <a:t>The contributor grants a free, irrevocable license to the IEEE to incorporate material contained in this contribution, and any modifications thereof, in the creation of an IEEE Standards publication; to copyright in the IEEE’s name any IEEE Standards publication even though it may include portions of this contribution; and at the IEEE’s sole discretion to permit others to reproduce in whole or in part the resulting IEEE Standards publication. The contributor also acknowledges and accepts that this contribution may be made public by IEEE 802.16.</a:t>
            </a:r>
            <a:r>
              <a:rPr kumimoji="0" lang="en-US" altLang="ja-JP" sz="1200" dirty="0">
                <a:solidFill>
                  <a:schemeClr val="tx1"/>
                </a:solidFill>
                <a:latin typeface="Times" pitchFamily="18" charset="0"/>
                <a:cs typeface="Times" pitchFamily="18" charset="0"/>
                <a:sym typeface="Times" pitchFamily="18" charset="0"/>
              </a:rPr>
              <a:t>	</a:t>
            </a:r>
          </a:p>
          <a:p>
            <a:pPr marL="382588"/>
            <a:r>
              <a:rPr kumimoji="0" lang="en-US" altLang="ja-JP" sz="1200" dirty="0">
                <a:solidFill>
                  <a:schemeClr val="tx1"/>
                </a:solidFill>
                <a:latin typeface="Times" pitchFamily="18" charset="0"/>
                <a:cs typeface="Times" pitchFamily="18" charset="0"/>
                <a:sym typeface="Times" pitchFamily="18" charset="0"/>
              </a:rPr>
              <a:t>Patent Policy:</a:t>
            </a:r>
          </a:p>
          <a:p>
            <a:pPr marL="382588"/>
            <a:r>
              <a:rPr kumimoji="0" lang="en-US" altLang="ja-JP" sz="1000" dirty="0">
                <a:solidFill>
                  <a:schemeClr val="tx1"/>
                </a:solidFill>
                <a:latin typeface="Times" pitchFamily="18" charset="0"/>
                <a:cs typeface="Times" pitchFamily="18" charset="0"/>
                <a:sym typeface="Times" pitchFamily="18" charset="0"/>
              </a:rPr>
              <a:t>The contributor is familiar with the IEEE-SA Patent Policy and Procedures:</a:t>
            </a:r>
          </a:p>
          <a:p>
            <a:pPr marL="382588"/>
            <a:r>
              <a:rPr kumimoji="0" lang="en-US" altLang="ja-JP" sz="1000" dirty="0">
                <a:solidFill>
                  <a:schemeClr val="tx1"/>
                </a:solidFill>
                <a:latin typeface="Times" pitchFamily="18" charset="0"/>
                <a:cs typeface="Times" pitchFamily="18" charset="0"/>
                <a:sym typeface="Times" pitchFamily="18" charset="0"/>
              </a:rPr>
              <a:t>&lt;</a:t>
            </a:r>
            <a:r>
              <a:rPr kumimoji="0" lang="en-US" altLang="ja-JP" sz="1000" u="sng" dirty="0">
                <a:solidFill>
                  <a:srgbClr val="0000FF"/>
                </a:solidFill>
                <a:latin typeface="Times" pitchFamily="18" charset="0"/>
                <a:cs typeface="Times" pitchFamily="18" charset="0"/>
                <a:sym typeface="Times" pitchFamily="18" charset="0"/>
                <a:hlinkClick r:id="rId2"/>
              </a:rPr>
              <a:t>http://standards.ieee.org/guides/bylaws/sect6-7</a:t>
            </a:r>
            <a:r>
              <a:rPr kumimoji="0" lang="en-US" altLang="ja-JP" sz="1000" u="sng" dirty="0">
                <a:solidFill>
                  <a:srgbClr val="0000FF"/>
                </a:solidFill>
                <a:latin typeface="Times" pitchFamily="18" charset="0"/>
                <a:cs typeface="Times" pitchFamily="18" charset="0"/>
                <a:sym typeface="Times" pitchFamily="18" charset="0"/>
              </a:rPr>
              <a:t>.html#6</a:t>
            </a:r>
            <a:r>
              <a:rPr kumimoji="0" lang="en-US" altLang="ja-JP" sz="1000" dirty="0">
                <a:solidFill>
                  <a:schemeClr val="tx1"/>
                </a:solidFill>
                <a:latin typeface="Times" pitchFamily="18" charset="0"/>
                <a:cs typeface="Times" pitchFamily="18" charset="0"/>
                <a:sym typeface="Times" pitchFamily="18" charset="0"/>
              </a:rPr>
              <a:t>&gt; and &lt;</a:t>
            </a:r>
            <a:r>
              <a:rPr kumimoji="0" lang="en-US" altLang="ja-JP" sz="1000" u="sng" dirty="0">
                <a:solidFill>
                  <a:srgbClr val="0000FF"/>
                </a:solidFill>
                <a:latin typeface="Times" pitchFamily="18" charset="0"/>
                <a:cs typeface="Times" pitchFamily="18" charset="0"/>
                <a:sym typeface="Times" pitchFamily="18" charset="0"/>
              </a:rPr>
              <a:t>http://standards.ieee.org/guides/</a:t>
            </a:r>
            <a:r>
              <a:rPr kumimoji="0" lang="en-US" altLang="ja-JP" sz="1000" u="sng" dirty="0">
                <a:solidFill>
                  <a:srgbClr val="0000FF"/>
                </a:solidFill>
                <a:latin typeface="Times" pitchFamily="18" charset="0"/>
                <a:cs typeface="Times" pitchFamily="18" charset="0"/>
                <a:sym typeface="Times" pitchFamily="18" charset="0"/>
                <a:hlinkClick r:id="rId2"/>
              </a:rPr>
              <a:t>o</a:t>
            </a:r>
            <a:r>
              <a:rPr kumimoji="0" lang="en-US" altLang="ja-JP" sz="1000" u="sng" dirty="0">
                <a:solidFill>
                  <a:srgbClr val="0000FF"/>
                </a:solidFill>
                <a:latin typeface="Times" pitchFamily="18" charset="0"/>
                <a:cs typeface="Times" pitchFamily="18" charset="0"/>
                <a:sym typeface="Times" pitchFamily="18" charset="0"/>
              </a:rPr>
              <a:t>p</a:t>
            </a:r>
            <a:r>
              <a:rPr kumimoji="0" lang="en-US" altLang="ja-JP" sz="1000" u="sng" dirty="0">
                <a:solidFill>
                  <a:srgbClr val="0000FF"/>
                </a:solidFill>
                <a:latin typeface="Times" pitchFamily="18" charset="0"/>
                <a:cs typeface="Times" pitchFamily="18" charset="0"/>
                <a:sym typeface="Times" pitchFamily="18" charset="0"/>
                <a:hlinkClick r:id="rId2"/>
              </a:rPr>
              <a:t>man/se</a:t>
            </a:r>
            <a:r>
              <a:rPr kumimoji="0" lang="en-US" altLang="ja-JP" sz="1000" u="sng" dirty="0">
                <a:solidFill>
                  <a:srgbClr val="0000FF"/>
                </a:solidFill>
                <a:latin typeface="Times" pitchFamily="18" charset="0"/>
                <a:cs typeface="Times" pitchFamily="18" charset="0"/>
                <a:sym typeface="Times" pitchFamily="18" charset="0"/>
              </a:rPr>
              <a:t>ct6.html#6.3</a:t>
            </a:r>
            <a:r>
              <a:rPr kumimoji="0" lang="en-US" altLang="ja-JP" sz="1000" dirty="0">
                <a:solidFill>
                  <a:schemeClr val="tx1"/>
                </a:solidFill>
                <a:latin typeface="Times" pitchFamily="18" charset="0"/>
                <a:cs typeface="Times" pitchFamily="18" charset="0"/>
                <a:sym typeface="Times" pitchFamily="18" charset="0"/>
              </a:rPr>
              <a:t>&gt;</a:t>
            </a:r>
            <a:r>
              <a:rPr kumimoji="0" lang="en-US" altLang="ja-JP" sz="1000" dirty="0">
                <a:solidFill>
                  <a:schemeClr val="tx1"/>
                </a:solidFill>
                <a:latin typeface="Times" pitchFamily="18" charset="0"/>
                <a:cs typeface="Times" pitchFamily="18" charset="0"/>
                <a:sym typeface="Times" pitchFamily="18" charset="0"/>
                <a:hlinkClick r:id="rId3"/>
              </a:rPr>
              <a:t>.</a:t>
            </a:r>
          </a:p>
          <a:p>
            <a:pPr marL="382588"/>
            <a:r>
              <a:rPr kumimoji="0" lang="en-US" altLang="ja-JP" sz="1000" dirty="0">
                <a:solidFill>
                  <a:schemeClr val="tx1"/>
                </a:solidFill>
                <a:latin typeface="Times" pitchFamily="18" charset="0"/>
                <a:cs typeface="Times" pitchFamily="18" charset="0"/>
                <a:sym typeface="Times" pitchFamily="18" charset="0"/>
                <a:hlinkClick r:id="rId3"/>
              </a:rPr>
              <a:t>Further information is located at &lt;</a:t>
            </a:r>
            <a:r>
              <a:rPr kumimoji="0" lang="en-US" altLang="ja-JP" sz="1000" u="sng" dirty="0">
                <a:solidFill>
                  <a:srgbClr val="0000FF"/>
                </a:solidFill>
                <a:latin typeface="Times" pitchFamily="18" charset="0"/>
                <a:cs typeface="Times" pitchFamily="18" charset="0"/>
                <a:sym typeface="Times" pitchFamily="18" charset="0"/>
                <a:hlinkClick r:id="rId3"/>
              </a:rPr>
              <a:t>ht</a:t>
            </a:r>
            <a:r>
              <a:rPr kumimoji="0" lang="en-US" altLang="ja-JP" sz="1000" u="sng" dirty="0">
                <a:solidFill>
                  <a:srgbClr val="0000FF"/>
                </a:solidFill>
                <a:latin typeface="Times" pitchFamily="18" charset="0"/>
                <a:cs typeface="Times" pitchFamily="18" charset="0"/>
                <a:sym typeface="Times" pitchFamily="18" charset="0"/>
              </a:rPr>
              <a:t>tp://standards.ieee.org/board/pat/pat-m</a:t>
            </a:r>
            <a:r>
              <a:rPr kumimoji="0" lang="en-US" altLang="ja-JP" sz="1000" u="sng" dirty="0">
                <a:solidFill>
                  <a:srgbClr val="0000FF"/>
                </a:solidFill>
                <a:latin typeface="Times" pitchFamily="18" charset="0"/>
                <a:cs typeface="Times" pitchFamily="18" charset="0"/>
                <a:sym typeface="Times" pitchFamily="18" charset="0"/>
                <a:hlinkClick r:id="rId3"/>
              </a:rPr>
              <a:t>ateri</a:t>
            </a:r>
            <a:r>
              <a:rPr kumimoji="0" lang="en-US" altLang="ja-JP" sz="1000" u="sng" dirty="0">
                <a:solidFill>
                  <a:srgbClr val="0000FF"/>
                </a:solidFill>
                <a:latin typeface="Times" pitchFamily="18" charset="0"/>
                <a:cs typeface="Times" pitchFamily="18" charset="0"/>
                <a:sym typeface="Times" pitchFamily="18" charset="0"/>
              </a:rPr>
              <a:t>al.ht</a:t>
            </a:r>
            <a:r>
              <a:rPr kumimoji="0" lang="en-US" altLang="ja-JP" sz="1000" u="sng" dirty="0">
                <a:solidFill>
                  <a:srgbClr val="0000FF"/>
                </a:solidFill>
                <a:latin typeface="Times" pitchFamily="18" charset="0"/>
                <a:cs typeface="Times" pitchFamily="18" charset="0"/>
                <a:sym typeface="Times" pitchFamily="18" charset="0"/>
                <a:hlinkClick r:id="rId3"/>
              </a:rPr>
              <a:t>ml</a:t>
            </a:r>
            <a:r>
              <a:rPr kumimoji="0" lang="en-US" altLang="ja-JP" sz="1000" dirty="0">
                <a:solidFill>
                  <a:schemeClr val="tx1"/>
                </a:solidFill>
                <a:latin typeface="Times" pitchFamily="18" charset="0"/>
                <a:cs typeface="Times" pitchFamily="18" charset="0"/>
                <a:sym typeface="Times" pitchFamily="18" charset="0"/>
                <a:hlinkClick r:id="rId3"/>
              </a:rPr>
              <a:t>&gt; and &lt;</a:t>
            </a:r>
            <a:r>
              <a:rPr kumimoji="0" lang="en-US" altLang="ja-JP" sz="1000" u="sng" dirty="0">
                <a:solidFill>
                  <a:srgbClr val="0000FF"/>
                </a:solidFill>
                <a:latin typeface="Times" pitchFamily="18" charset="0"/>
                <a:cs typeface="Times" pitchFamily="18" charset="0"/>
                <a:sym typeface="Times" pitchFamily="18" charset="0"/>
              </a:rPr>
              <a:t>http://standards.ieee.org/board/pat </a:t>
            </a:r>
            <a:r>
              <a:rPr kumimoji="0" lang="en-US" altLang="ja-JP" sz="1000" dirty="0">
                <a:solidFill>
                  <a:schemeClr val="tx1"/>
                </a:solidFill>
                <a:latin typeface="Times" pitchFamily="18" charset="0"/>
                <a:cs typeface="Times" pitchFamily="18" charset="0"/>
                <a:sym typeface="Times" pitchFamily="18" charset="0"/>
              </a:rPr>
              <a:t>&gt;.</a:t>
            </a:r>
          </a:p>
        </p:txBody>
      </p:sp>
    </p:spTree>
  </p:cSld>
  <p:clrMapOvr>
    <a:masterClrMapping/>
  </p:clrMapOv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1"/>
          <p:cNvSpPr>
            <a:spLocks noGrp="1" noChangeArrowheads="1"/>
          </p:cNvSpPr>
          <p:nvPr>
            <p:ph type="title"/>
          </p:nvPr>
        </p:nvSpPr>
        <p:spPr bwMode="auto">
          <a:xfrm>
            <a:off x="457200" y="223838"/>
            <a:ext cx="8229600" cy="12827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sz="3600" b="1" dirty="0" smtClean="0">
                <a:latin typeface="Trebuchet MS" pitchFamily="34" charset="0"/>
                <a:ea typeface="ＭＳ Ｐゴシック" pitchFamily="50" charset="-128"/>
                <a:cs typeface="Arial" pitchFamily="34" charset="0"/>
                <a:sym typeface="Arial" pitchFamily="34" charset="0"/>
              </a:rPr>
              <a:t>ITU-R Liaison Group Report - </a:t>
            </a:r>
            <a:r>
              <a:rPr lang="en-US" altLang="ja-JP" sz="3600" b="1" dirty="0" smtClean="0">
                <a:latin typeface="Trebuchet MS" pitchFamily="34" charset="0"/>
                <a:ea typeface="ＭＳ Ｐゴシック" pitchFamily="50" charset="-128"/>
                <a:sym typeface="Arial" pitchFamily="34" charset="0"/>
              </a:rPr>
              <a:t/>
            </a:r>
            <a:br>
              <a:rPr lang="en-US" altLang="ja-JP" sz="3600" b="1" dirty="0" smtClean="0">
                <a:latin typeface="Trebuchet MS" pitchFamily="34" charset="0"/>
                <a:ea typeface="ＭＳ Ｐゴシック" pitchFamily="50" charset="-128"/>
                <a:sym typeface="Arial" pitchFamily="34" charset="0"/>
              </a:rPr>
            </a:br>
            <a:r>
              <a:rPr lang="en-US" altLang="ja-JP" sz="3600" b="1" dirty="0" smtClean="0">
                <a:latin typeface="Trebuchet MS" pitchFamily="34" charset="0"/>
                <a:ea typeface="ＭＳ Ｐゴシック" pitchFamily="50" charset="-128"/>
                <a:cs typeface="Arial" pitchFamily="34" charset="0"/>
                <a:sym typeface="Arial" pitchFamily="34" charset="0"/>
              </a:rPr>
              <a:t>Session #</a:t>
            </a:r>
            <a:r>
              <a:rPr lang="en-US" altLang="ja-JP" sz="3600" b="1" dirty="0" smtClean="0">
                <a:latin typeface="Trebuchet MS" pitchFamily="34" charset="0"/>
                <a:ea typeface="ＭＳ Ｐゴシック" pitchFamily="50" charset="-128"/>
                <a:cs typeface="Arial" pitchFamily="34" charset="0"/>
                <a:sym typeface="Arial" pitchFamily="34" charset="0"/>
              </a:rPr>
              <a:t>76 </a:t>
            </a:r>
            <a:r>
              <a:rPr lang="en-US" altLang="ja-JP" sz="3600" b="1" dirty="0" smtClean="0">
                <a:latin typeface="Trebuchet MS" pitchFamily="34" charset="0"/>
                <a:ea typeface="ＭＳ Ｐゴシック" pitchFamily="50" charset="-128"/>
                <a:cs typeface="Arial" pitchFamily="34" charset="0"/>
                <a:sym typeface="Arial" pitchFamily="34" charset="0"/>
              </a:rPr>
              <a:t>Closing Plenary</a:t>
            </a:r>
            <a:endParaRPr lang="en-US" altLang="ja-JP" sz="3600" b="1" dirty="0" smtClean="0">
              <a:latin typeface="Trebuchet MS" pitchFamily="34" charset="0"/>
              <a:ea typeface="ＭＳ Ｐゴシック" pitchFamily="50" charset="-128"/>
              <a:sym typeface="Arial" pitchFamily="34" charset="0"/>
            </a:endParaRPr>
          </a:p>
        </p:txBody>
      </p:sp>
      <p:sp>
        <p:nvSpPr>
          <p:cNvPr id="3075" name="Rectangle 2"/>
          <p:cNvSpPr>
            <a:spLocks noGrp="1" noChangeArrowheads="1"/>
          </p:cNvSpPr>
          <p:nvPr>
            <p:ph type="body" idx="1"/>
          </p:nvPr>
        </p:nvSpPr>
        <p:spPr bwMode="auto">
          <a:xfrm>
            <a:off x="457200" y="1257300"/>
            <a:ext cx="8229600" cy="5257800"/>
          </a:xfrm>
          <a:noFill/>
          <a:ln w="12700">
            <a:miter lim="800000"/>
            <a:headEnd/>
            <a:tailEnd/>
          </a:ln>
        </p:spPr>
        <p:txBody>
          <a:bodyPr vert="horz" wrap="square" lIns="91440" tIns="45720" rIns="40639" bIns="45720" numCol="1" anchor="t" anchorCtr="0" compatLnSpc="1">
            <a:prstTxWarp prst="textNoShape">
              <a:avLst/>
            </a:prstTxWarp>
          </a:bodyPr>
          <a:lstStyle/>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cs typeface="Arial" pitchFamily="34" charset="0"/>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Takashi Shono</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sz="2400" dirty="0" smtClean="0">
                <a:latin typeface="Trebuchet MS" pitchFamily="34" charset="0"/>
                <a:ea typeface="ＭＳ Ｐゴシック" pitchFamily="50" charset="-128"/>
                <a:cs typeface="Arial" pitchFamily="34" charset="0"/>
                <a:sym typeface="Arial" pitchFamily="34" charset="0"/>
              </a:rPr>
              <a:t>Chair, 802.16 ITU-R Liaison Group</a:t>
            </a:r>
            <a:endParaRPr lang="en-US" altLang="ja-JP" sz="2400"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a:ea typeface="ＭＳ Ｐゴシック" pitchFamily="50" charset="-128"/>
                <a:cs typeface="Arial" pitchFamily="34" charset="0"/>
                <a:sym typeface="Arial" pitchFamily="34" charset="0"/>
              </a:rPr>
              <a:t>IEEE 802.16 WG Session #76</a:t>
            </a:r>
            <a:endParaRPr lang="en-US" altLang="ja-JP" dirty="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a:ea typeface="ＭＳ Ｐゴシック" pitchFamily="50" charset="-128"/>
                <a:cs typeface="Arial" pitchFamily="34" charset="0"/>
                <a:sym typeface="Arial" pitchFamily="34" charset="0"/>
              </a:rPr>
              <a:t>Atlanta, USA, 7-10 November 2011</a:t>
            </a:r>
            <a:endParaRPr lang="en-US" altLang="ja-JP" dirty="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i="1" dirty="0" smtClean="0">
              <a:latin typeface="Trebuchet MS" pitchFamily="34" charset="0"/>
              <a:ea typeface="ＭＳ Ｐゴシック" pitchFamily="50" charset="-128"/>
              <a:sym typeface="Arial" pitchFamily="34" charset="0"/>
            </a:endParaRPr>
          </a:p>
        </p:txBody>
      </p:sp>
    </p:spTree>
  </p:cSld>
  <p:clrMapOvr>
    <a:masterClrMapping/>
  </p:clrMapOvr>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Agenda for the Week</a:t>
            </a:r>
            <a:endParaRPr kumimoji="0" lang="en-US" altLang="ja-JP" sz="3200" b="1" i="0" u="none"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
        <p:nvSpPr>
          <p:cNvPr id="5" name="Content Placeholder 2"/>
          <p:cNvSpPr>
            <a:spLocks noGrp="1"/>
          </p:cNvSpPr>
          <p:nvPr>
            <p:ph idx="1"/>
          </p:nvPr>
        </p:nvSpPr>
        <p:spPr>
          <a:xfrm>
            <a:off x="457200" y="1143000"/>
            <a:ext cx="8229600" cy="4983163"/>
          </a:xfrm>
        </p:spPr>
        <p:txBody>
          <a:bodyPr vert="horz" wrap="square" lIns="91440" tIns="45720" rIns="91440" bIns="45720" numCol="1" anchor="t" anchorCtr="0" compatLnSpc="1">
            <a:prstTxWarp prst="textNoShape">
              <a:avLst/>
            </a:prstTxWarp>
          </a:bodyPr>
          <a:lstStyle/>
          <a:p>
            <a:pPr eaLnBrk="1" hangingPunct="1">
              <a:buSzPct val="99000"/>
              <a:buFont typeface="Times" charset="0"/>
              <a:buAutoNum type="arabicParenR"/>
            </a:pPr>
            <a:r>
              <a:rPr lang="en-US" altLang="ja-JP" sz="1800" dirty="0">
                <a:latin typeface="Trebuchet MS" pitchFamily="34" charset="0"/>
                <a:ea typeface="ＭＳ Ｐゴシック" pitchFamily="50" charset="-128"/>
              </a:rPr>
              <a:t>Introduction, approval of the agenda</a:t>
            </a:r>
          </a:p>
          <a:p>
            <a:pPr eaLnBrk="1" hangingPunct="1">
              <a:buSzPct val="99000"/>
              <a:buFont typeface="Times" charset="0"/>
              <a:buAutoNum type="arabicParenR"/>
            </a:pPr>
            <a:r>
              <a:rPr lang="en-US" altLang="ja-JP" sz="1800" dirty="0">
                <a:latin typeface="Trebuchet MS" pitchFamily="34" charset="0"/>
                <a:ea typeface="ＭＳ Ｐゴシック" pitchFamily="50" charset="-128"/>
              </a:rPr>
              <a:t>Review and follow </a:t>
            </a:r>
            <a:r>
              <a:rPr lang="en-US" altLang="ja-JP" sz="1800" dirty="0" err="1">
                <a:latin typeface="Trebuchet MS" pitchFamily="34" charset="0"/>
                <a:ea typeface="ＭＳ Ｐゴシック" pitchFamily="50" charset="-128"/>
              </a:rPr>
              <a:t>workplan</a:t>
            </a:r>
            <a:r>
              <a:rPr lang="en-US" altLang="ja-JP" sz="1800" dirty="0">
                <a:latin typeface="Trebuchet MS" pitchFamily="34" charset="0"/>
                <a:ea typeface="ＭＳ Ｐゴシック" pitchFamily="50" charset="-128"/>
              </a:rPr>
              <a:t> of L802.16-11/0026r2</a:t>
            </a:r>
          </a:p>
          <a:p>
            <a:pPr eaLnBrk="1" hangingPunct="1">
              <a:buSzPct val="99000"/>
              <a:buFont typeface="Times" charset="0"/>
              <a:buAutoNum type="arabicParenR"/>
            </a:pPr>
            <a:r>
              <a:rPr lang="en-US" altLang="ja-JP" sz="1800" dirty="0">
                <a:latin typeface="Trebuchet MS" pitchFamily="34" charset="0"/>
                <a:ea typeface="ＭＳ Ｐゴシック" pitchFamily="50" charset="-128"/>
              </a:rPr>
              <a:t>Work Items:</a:t>
            </a:r>
          </a:p>
          <a:p>
            <a:pPr marL="496888" lvl="1" indent="0" eaLnBrk="1" hangingPunct="1">
              <a:buSzPct val="99000"/>
              <a:buNone/>
            </a:pPr>
            <a:r>
              <a:rPr lang="en-US" altLang="ja-JP" sz="1400" dirty="0">
                <a:latin typeface="Trebuchet MS" pitchFamily="34" charset="0"/>
                <a:ea typeface="ＭＳ Ｐゴシック" pitchFamily="50" charset="-128"/>
              </a:rPr>
              <a:t>3-1)	Further develop M.1457-11 Meeting X+2 contribution</a:t>
            </a:r>
          </a:p>
          <a:p>
            <a:pPr marL="496888" lvl="1" indent="0" eaLnBrk="1" hangingPunct="1">
              <a:buSzPct val="99000"/>
              <a:buNone/>
            </a:pPr>
            <a:r>
              <a:rPr lang="en-US" altLang="ja-JP" sz="1400" dirty="0">
                <a:latin typeface="Trebuchet MS" pitchFamily="34" charset="0"/>
                <a:ea typeface="ＭＳ Ｐゴシック" pitchFamily="50" charset="-128"/>
              </a:rPr>
              <a:t>3-2)	Follow up CRS discussion</a:t>
            </a:r>
            <a:endParaRPr lang="en-US" altLang="ja-JP" sz="1800" i="1" dirty="0">
              <a:latin typeface="Trebuchet MS" pitchFamily="34" charset="0"/>
              <a:ea typeface="ＭＳ Ｐゴシック" pitchFamily="50" charset="-128"/>
            </a:endParaRPr>
          </a:p>
          <a:p>
            <a:pPr eaLnBrk="1" hangingPunct="1">
              <a:buSzPct val="99000"/>
              <a:buFont typeface="Times" charset="0"/>
              <a:buAutoNum type="arabicParenR"/>
            </a:pPr>
            <a:r>
              <a:rPr lang="en-US" altLang="ja-JP" sz="1800" dirty="0">
                <a:latin typeface="Trebuchet MS" pitchFamily="34" charset="0"/>
                <a:ea typeface="ＭＳ Ｐゴシック" pitchFamily="50" charset="-128"/>
              </a:rPr>
              <a:t>Review inputs/liaisons, and prepare responses and any other output documents to external organizations as necessary</a:t>
            </a:r>
          </a:p>
          <a:p>
            <a:pPr eaLnBrk="1" hangingPunct="1">
              <a:buSzPct val="99000"/>
              <a:buFont typeface="Times" charset="0"/>
              <a:buAutoNum type="arabicParenR"/>
            </a:pPr>
            <a:r>
              <a:rPr lang="en-US" altLang="ja-JP" sz="1800" dirty="0">
                <a:latin typeface="Trebuchet MS" pitchFamily="34" charset="0"/>
                <a:ea typeface="ＭＳ Ｐゴシック" pitchFamily="50" charset="-128"/>
              </a:rPr>
              <a:t>Update </a:t>
            </a:r>
            <a:r>
              <a:rPr lang="en-US" altLang="ja-JP" sz="1800" dirty="0" err="1">
                <a:latin typeface="Trebuchet MS" pitchFamily="34" charset="0"/>
                <a:ea typeface="ＭＳ Ｐゴシック" pitchFamily="50" charset="-128"/>
              </a:rPr>
              <a:t>workplan</a:t>
            </a:r>
            <a:endParaRPr lang="en-US" altLang="ja-JP" sz="1800" dirty="0">
              <a:latin typeface="Trebuchet MS" pitchFamily="34" charset="0"/>
              <a:ea typeface="ＭＳ Ｐゴシック" pitchFamily="50" charset="-128"/>
            </a:endParaRPr>
          </a:p>
          <a:p>
            <a:pPr eaLnBrk="1" hangingPunct="1">
              <a:buSzPct val="99000"/>
              <a:buFont typeface="Times" charset="0"/>
              <a:buAutoNum type="arabicParenR"/>
            </a:pPr>
            <a:r>
              <a:rPr lang="en-US" altLang="ja-JP" sz="1800" dirty="0">
                <a:latin typeface="Trebuchet MS" pitchFamily="34" charset="0"/>
                <a:ea typeface="ＭＳ Ｐゴシック" pitchFamily="50" charset="-128"/>
              </a:rPr>
              <a:t>Approve all outgoing documents</a:t>
            </a:r>
          </a:p>
          <a:p>
            <a:pPr eaLnBrk="1" hangingPunct="1">
              <a:buSzPct val="99000"/>
              <a:buFont typeface="Times" charset="0"/>
              <a:buAutoNum type="arabicParenR"/>
            </a:pPr>
            <a:r>
              <a:rPr lang="en-US" altLang="ja-JP" sz="1800" dirty="0">
                <a:latin typeface="Trebuchet MS" pitchFamily="34" charset="0"/>
                <a:ea typeface="ＭＳ Ｐゴシック" pitchFamily="50" charset="-128"/>
              </a:rPr>
              <a:t>Other business</a:t>
            </a:r>
          </a:p>
        </p:txBody>
      </p:sp>
    </p:spTree>
  </p:cSld>
  <p:clrMapOvr>
    <a:masterClrMapping/>
  </p:clrMapOv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Outcomes of Session #</a:t>
            </a:r>
            <a:r>
              <a:rPr lang="en-US" altLang="ja-JP" b="1" dirty="0" smtClean="0">
                <a:latin typeface="Trebuchet MS" pitchFamily="34" charset="0"/>
                <a:ea typeface="ＭＳ Ｐゴシック" pitchFamily="50" charset="-128"/>
              </a:rPr>
              <a:t>76</a:t>
            </a:r>
            <a:endParaRPr lang="en-US" altLang="ja-JP" b="1" dirty="0" smtClean="0">
              <a:latin typeface="Trebuchet MS" pitchFamily="34" charset="0"/>
              <a:ea typeface="ＭＳ Ｐゴシック" pitchFamily="50" charset="-128"/>
            </a:endParaRPr>
          </a:p>
        </p:txBody>
      </p:sp>
      <p:sp>
        <p:nvSpPr>
          <p:cNvPr id="4099" name="Rectangle 2"/>
          <p:cNvSpPr>
            <a:spLocks noGrp="1" noChangeArrowheads="1"/>
          </p:cNvSpPr>
          <p:nvPr>
            <p:ph type="body" idx="1"/>
          </p:nvPr>
        </p:nvSpPr>
        <p:spPr bwMode="auto">
          <a:xfrm>
            <a:off x="457200" y="914400"/>
            <a:ext cx="8229600" cy="5562600"/>
          </a:xfrm>
          <a:noFill/>
          <a:ln w="12700">
            <a:miter lim="800000"/>
            <a:headEnd/>
            <a:tailEnd/>
          </a:ln>
        </p:spPr>
        <p:txBody>
          <a:bodyPr vert="horz" wrap="square" lIns="91440" tIns="45720" rIns="40639" bIns="45720" numCol="1" anchor="t" anchorCtr="0" compatLnSpc="1">
            <a:prstTxWarp prst="textNoShape">
              <a:avLst/>
            </a:prstTxWarp>
          </a:bodyPr>
          <a:lstStyle/>
          <a:p>
            <a:pPr marL="342900" lvl="1" indent="-342900" eaLnBrk="1" hangingPunct="1">
              <a:spcBef>
                <a:spcPts val="800"/>
              </a:spcBef>
              <a:buSzPct val="125000"/>
              <a:buNone/>
            </a:pPr>
            <a:r>
              <a:rPr lang="en-US" altLang="ja-JP" sz="2200" b="1" u="sng" dirty="0" smtClean="0">
                <a:latin typeface="Trebuchet MS" pitchFamily="34" charset="0"/>
                <a:ea typeface="ＭＳ Ｐゴシック" pitchFamily="50" charset="-128"/>
              </a:rPr>
              <a:t>Per </a:t>
            </a:r>
            <a:r>
              <a:rPr lang="en-US" altLang="ja-JP" sz="2200" b="1" u="sng" dirty="0" err="1" smtClean="0">
                <a:latin typeface="Trebuchet MS" pitchFamily="34" charset="0"/>
                <a:ea typeface="ＭＳ Ｐゴシック" pitchFamily="50" charset="-128"/>
              </a:rPr>
              <a:t>Workplan</a:t>
            </a:r>
            <a:endParaRPr lang="en-US" altLang="ja-JP" sz="2200" b="1" u="sng" dirty="0" smtClean="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Further </a:t>
            </a:r>
            <a:r>
              <a:rPr lang="en-US" altLang="ja-JP" sz="1600" b="1" dirty="0">
                <a:latin typeface="Trebuchet MS" pitchFamily="34" charset="0"/>
                <a:ea typeface="ＭＳ Ｐゴシック" pitchFamily="50" charset="-128"/>
              </a:rPr>
              <a:t>develop M.1457-11 Meeting X+2 </a:t>
            </a:r>
            <a:r>
              <a:rPr lang="en-US" altLang="ja-JP" sz="1600" b="1" dirty="0" smtClean="0">
                <a:latin typeface="Trebuchet MS" pitchFamily="34" charset="0"/>
                <a:ea typeface="ＭＳ Ｐゴシック" pitchFamily="50" charset="-128"/>
              </a:rPr>
              <a:t>contribution</a:t>
            </a:r>
            <a:endParaRPr lang="en-US" altLang="ja-JP" sz="1600" b="1" i="1" dirty="0" smtClean="0">
              <a:solidFill>
                <a:srgbClr val="FF0000"/>
              </a:solidFill>
              <a:latin typeface="Trebuchet MS" pitchFamily="34" charset="0"/>
              <a:ea typeface="ＭＳ Ｐゴシック" pitchFamily="50" charset="-128"/>
            </a:endParaRPr>
          </a:p>
          <a:p>
            <a:pPr marL="357188" indent="271463" eaLnBrk="1" hangingPunct="1">
              <a:buSzPct val="125000"/>
              <a:buFont typeface="Trebuchet MS" pitchFamily="34" charset="0"/>
              <a:buChar char="−"/>
            </a:pPr>
            <a:r>
              <a:rPr lang="en-US" altLang="ja-JP" sz="1600" b="1" i="1" dirty="0" smtClean="0">
                <a:latin typeface="Trebuchet MS" pitchFamily="34" charset="0"/>
                <a:ea typeface="ＭＳ Ｐゴシック" pitchFamily="50" charset="-128"/>
              </a:rPr>
              <a:t>L802.16-11/0059d1</a:t>
            </a:r>
            <a:r>
              <a:rPr lang="en-US" altLang="ja-JP" sz="1600" i="1" dirty="0" smtClean="0">
                <a:latin typeface="Trebuchet MS" pitchFamily="34" charset="0"/>
                <a:ea typeface="ＭＳ Ｐゴシック" pitchFamily="50" charset="-128"/>
              </a:rPr>
              <a:t> </a:t>
            </a:r>
            <a:r>
              <a:rPr lang="en-US" altLang="ja-JP" sz="1600" i="1" dirty="0" smtClean="0">
                <a:latin typeface="Trebuchet MS" pitchFamily="34" charset="0"/>
                <a:ea typeface="ＭＳ Ｐゴシック" pitchFamily="50" charset="-128"/>
              </a:rPr>
              <a:t>- </a:t>
            </a:r>
            <a:r>
              <a:rPr lang="en-US" altLang="ja-JP" sz="1600" i="1" dirty="0" smtClean="0">
                <a:latin typeface="Trebuchet MS" pitchFamily="34" charset="0"/>
                <a:ea typeface="ＭＳ Ｐゴシック" pitchFamily="50" charset="-128"/>
              </a:rPr>
              <a:t>[Draft </a:t>
            </a:r>
            <a:r>
              <a:rPr lang="en-US" altLang="ja-JP" sz="1600" i="1" dirty="0" smtClean="0">
                <a:latin typeface="Trebuchet MS" pitchFamily="34" charset="0"/>
                <a:ea typeface="ＭＳ Ｐゴシック" pitchFamily="50" charset="-128"/>
              </a:rPr>
              <a:t>Contribution to WP 5D] IMT-2000 OFDMA TDD WMAN submission toward revision 11 of Recommendation ITU-R M.1457 (Meeting </a:t>
            </a:r>
            <a:r>
              <a:rPr lang="en-US" altLang="ja-JP" sz="1600" i="1" dirty="0" smtClean="0">
                <a:latin typeface="Trebuchet MS" pitchFamily="34" charset="0"/>
                <a:ea typeface="ＭＳ Ｐゴシック" pitchFamily="50" charset="-128"/>
              </a:rPr>
              <a:t>X+2)</a:t>
            </a:r>
          </a:p>
          <a:p>
            <a:pPr marL="357188" indent="271463" eaLnBrk="1" hangingPunct="1">
              <a:buSzPct val="125000"/>
              <a:buFont typeface="Trebuchet MS" pitchFamily="34" charset="0"/>
              <a:buChar char="−"/>
            </a:pPr>
            <a:r>
              <a:rPr lang="en-US" altLang="ja-JP" sz="1600" b="1" i="1" dirty="0">
                <a:latin typeface="Trebuchet MS" pitchFamily="34" charset="0"/>
                <a:ea typeface="ＭＳ Ｐゴシック" pitchFamily="50" charset="-128"/>
              </a:rPr>
              <a:t>L80216-11_0059annex1d1</a:t>
            </a:r>
            <a:r>
              <a:rPr lang="en-US" altLang="ja-JP" sz="1600" i="1" dirty="0" smtClean="0">
                <a:latin typeface="Trebuchet MS" pitchFamily="34" charset="0"/>
                <a:ea typeface="ＭＳ Ｐゴシック" pitchFamily="50" charset="-128"/>
              </a:rPr>
              <a:t> – Annex 1 to ‘IMT-2000 </a:t>
            </a:r>
            <a:r>
              <a:rPr lang="en-US" altLang="ja-JP" sz="1600" i="1" dirty="0">
                <a:latin typeface="Trebuchet MS" pitchFamily="34" charset="0"/>
                <a:ea typeface="ＭＳ Ｐゴシック" pitchFamily="50" charset="-128"/>
              </a:rPr>
              <a:t>OFDMA TDD WMAN submission toward revision 11 of Recommendation ITU-R M.1457 (Meeting X+2</a:t>
            </a:r>
            <a:r>
              <a:rPr lang="en-US" altLang="ja-JP" sz="1600" i="1" dirty="0" smtClean="0">
                <a:latin typeface="Trebuchet MS" pitchFamily="34" charset="0"/>
                <a:ea typeface="ＭＳ Ｐゴシック" pitchFamily="50" charset="-128"/>
              </a:rPr>
              <a:t>)’</a:t>
            </a:r>
            <a:endParaRPr lang="en-US" altLang="ja-JP" sz="1600" i="1" dirty="0">
              <a:latin typeface="Trebuchet MS" pitchFamily="34" charset="0"/>
              <a:ea typeface="ＭＳ Ｐゴシック" pitchFamily="50" charset="-128"/>
            </a:endParaRPr>
          </a:p>
          <a:p>
            <a:pPr marL="357188" indent="271463" eaLnBrk="1" hangingPunct="1">
              <a:buSzPct val="125000"/>
              <a:buFont typeface="Trebuchet MS" pitchFamily="34" charset="0"/>
              <a:buChar char="−"/>
            </a:pPr>
            <a:r>
              <a:rPr lang="en-US" altLang="ja-JP" sz="1600" b="1" i="1" dirty="0" smtClean="0">
                <a:latin typeface="Trebuchet MS" pitchFamily="34" charset="0"/>
                <a:ea typeface="ＭＳ Ｐゴシック" pitchFamily="50" charset="-128"/>
              </a:rPr>
              <a:t>L80216-11_0059annex2d1</a:t>
            </a:r>
            <a:r>
              <a:rPr lang="en-US" altLang="ja-JP" sz="1600" i="1" dirty="0" smtClean="0">
                <a:latin typeface="Trebuchet MS" pitchFamily="34" charset="0"/>
                <a:ea typeface="ＭＳ Ｐゴシック" pitchFamily="50" charset="-128"/>
              </a:rPr>
              <a:t> – Annex 2 to ‘IMT-2000 </a:t>
            </a:r>
            <a:r>
              <a:rPr lang="en-US" altLang="ja-JP" sz="1600" i="1" dirty="0">
                <a:latin typeface="Trebuchet MS" pitchFamily="34" charset="0"/>
                <a:ea typeface="ＭＳ Ｐゴシック" pitchFamily="50" charset="-128"/>
              </a:rPr>
              <a:t>OFDMA TDD WMAN submission toward revision 11 of Recommendation ITU-R M.1457 (Meeting X+2</a:t>
            </a:r>
            <a:r>
              <a:rPr lang="en-US" altLang="ja-JP" sz="1600" i="1" dirty="0" smtClean="0">
                <a:latin typeface="Trebuchet MS" pitchFamily="34" charset="0"/>
                <a:ea typeface="ＭＳ Ｐゴシック" pitchFamily="50" charset="-128"/>
              </a:rPr>
              <a:t>)‘</a:t>
            </a:r>
          </a:p>
          <a:p>
            <a:pPr marL="0" lvl="1" indent="0" eaLnBrk="1" hangingPunct="1">
              <a:buSzPct val="125000"/>
              <a:buNone/>
            </a:pPr>
            <a:endParaRPr lang="en-US" altLang="ja-JP" sz="1200" b="1" u="sng" dirty="0" smtClean="0">
              <a:latin typeface="Trebuchet MS" pitchFamily="34" charset="0"/>
              <a:ea typeface="ＭＳ Ｐゴシック" pitchFamily="50" charset="-128"/>
            </a:endParaRPr>
          </a:p>
          <a:p>
            <a:pPr marL="0" lvl="1" indent="0" eaLnBrk="1" hangingPunct="1">
              <a:buSzPct val="125000"/>
              <a:buNone/>
            </a:pPr>
            <a:r>
              <a:rPr lang="en-US" altLang="ja-JP" sz="2200" b="1" u="sng" dirty="0" smtClean="0">
                <a:latin typeface="Trebuchet MS" pitchFamily="34" charset="0"/>
                <a:ea typeface="ＭＳ Ｐゴシック" pitchFamily="50" charset="-128"/>
              </a:rPr>
              <a:t>Beyond </a:t>
            </a:r>
            <a:r>
              <a:rPr lang="en-US" altLang="ja-JP" sz="2200" b="1" u="sng" dirty="0" err="1">
                <a:latin typeface="Trebuchet MS" pitchFamily="34" charset="0"/>
                <a:ea typeface="ＭＳ Ｐゴシック" pitchFamily="50" charset="-128"/>
              </a:rPr>
              <a:t>Workplan</a:t>
            </a:r>
            <a:endParaRPr lang="en-US" altLang="ja-JP" sz="2200" b="1" u="sng" dirty="0">
              <a:latin typeface="Trebuchet MS" pitchFamily="34" charset="0"/>
              <a:ea typeface="ＭＳ Ｐゴシック" pitchFamily="50" charset="-128"/>
            </a:endParaRPr>
          </a:p>
          <a:p>
            <a:pPr marL="342900" eaLnBrk="1" hangingPunct="1">
              <a:buSzPct val="125000"/>
            </a:pPr>
            <a:r>
              <a:rPr lang="en-US" altLang="ja-JP" sz="1600" b="1" dirty="0">
                <a:latin typeface="Trebuchet MS" pitchFamily="34" charset="0"/>
                <a:ea typeface="ＭＳ Ｐゴシック" pitchFamily="50" charset="-128"/>
              </a:rPr>
              <a:t>Follow up CRS discussion</a:t>
            </a:r>
          </a:p>
          <a:p>
            <a:pPr marL="357188" indent="185738" eaLnBrk="1" hangingPunct="1">
              <a:buSzPct val="125000"/>
              <a:buFont typeface="Trebuchet MS" pitchFamily="34" charset="0"/>
              <a:buChar char="−"/>
            </a:pPr>
            <a:r>
              <a:rPr lang="en-US" altLang="ja-JP" sz="1600" b="1" i="1" dirty="0" smtClean="0">
                <a:latin typeface="Trebuchet MS" pitchFamily="34" charset="0"/>
                <a:ea typeface="ＭＳ Ｐゴシック" pitchFamily="50" charset="-128"/>
              </a:rPr>
              <a:t> </a:t>
            </a:r>
            <a:r>
              <a:rPr lang="en-US" altLang="ja-JP" sz="1600" b="1" i="1" dirty="0">
                <a:latin typeface="Trebuchet MS" pitchFamily="34" charset="0"/>
                <a:ea typeface="ＭＳ Ｐゴシック" pitchFamily="50" charset="-128"/>
              </a:rPr>
              <a:t>Refer to </a:t>
            </a:r>
            <a:r>
              <a:rPr lang="en-US" altLang="ja-JP" sz="1600" b="1" i="1" dirty="0" smtClean="0">
                <a:latin typeface="Trebuchet MS" pitchFamily="34" charset="0"/>
                <a:ea typeface="ＭＳ Ｐゴシック" pitchFamily="50" charset="-128"/>
              </a:rPr>
              <a:t>Slide #5</a:t>
            </a:r>
            <a:endParaRPr lang="en-US" altLang="ja-JP" sz="1600" i="1" dirty="0" smtClean="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Update ITU-R LG </a:t>
            </a:r>
            <a:r>
              <a:rPr lang="en-US" altLang="ja-JP" sz="1600" b="1" dirty="0" err="1" smtClean="0">
                <a:latin typeface="Trebuchet MS" pitchFamily="34" charset="0"/>
                <a:ea typeface="ＭＳ Ｐゴシック" pitchFamily="50" charset="-128"/>
              </a:rPr>
              <a:t>workplan</a:t>
            </a:r>
            <a:endParaRPr lang="en-US" altLang="ja-JP" sz="1600" b="1" dirty="0" smtClean="0">
              <a:latin typeface="Trebuchet MS" pitchFamily="34" charset="0"/>
              <a:ea typeface="ＭＳ Ｐゴシック" pitchFamily="50" charset="-128"/>
            </a:endParaRPr>
          </a:p>
          <a:p>
            <a:pPr marL="342900" indent="285750" eaLnBrk="1" hangingPunct="1">
              <a:buSzPct val="125000"/>
              <a:buFont typeface="Trebuchet MS" pitchFamily="34" charset="0"/>
              <a:buChar char="−"/>
            </a:pPr>
            <a:r>
              <a:rPr lang="en-US" altLang="ja-JP" sz="1600" b="1" i="1" dirty="0" smtClean="0">
                <a:latin typeface="Trebuchet MS" pitchFamily="34" charset="0"/>
                <a:ea typeface="ＭＳ Ｐゴシック" pitchFamily="50" charset="-128"/>
              </a:rPr>
              <a:t>L802.16-11/0026r3</a:t>
            </a:r>
            <a:r>
              <a:rPr lang="en-US" altLang="ja-JP" sz="1600" i="1" dirty="0" smtClean="0">
                <a:latin typeface="Trebuchet MS" pitchFamily="34" charset="0"/>
                <a:ea typeface="ＭＳ Ｐゴシック" pitchFamily="50" charset="-128"/>
              </a:rPr>
              <a:t> </a:t>
            </a:r>
            <a:r>
              <a:rPr lang="en-US" altLang="ja-JP" sz="1600" i="1" dirty="0">
                <a:latin typeface="Trebuchet MS" pitchFamily="34" charset="0"/>
                <a:ea typeface="ＭＳ Ｐゴシック" pitchFamily="50" charset="-128"/>
              </a:rPr>
              <a:t>- IEEE 802.16 ITU-R Liaison Group </a:t>
            </a:r>
            <a:r>
              <a:rPr lang="en-US" altLang="ja-JP" sz="1600" i="1" dirty="0" err="1" smtClean="0">
                <a:latin typeface="Trebuchet MS" pitchFamily="34" charset="0"/>
                <a:ea typeface="ＭＳ Ｐゴシック" pitchFamily="50" charset="-128"/>
              </a:rPr>
              <a:t>Workplan</a:t>
            </a:r>
            <a:endParaRPr lang="en-US" altLang="ja-JP" sz="1600" i="1" dirty="0">
              <a:latin typeface="Trebuchet MS" pitchFamily="34" charset="0"/>
              <a:ea typeface="ＭＳ Ｐゴシック" pitchFamily="50" charset="-128"/>
            </a:endParaRPr>
          </a:p>
          <a:p>
            <a:pPr marL="357188" indent="271463" eaLnBrk="1" hangingPunct="1">
              <a:buSzPct val="125000"/>
              <a:buFont typeface="Trebuchet MS" pitchFamily="34" charset="0"/>
              <a:buChar char="−"/>
            </a:pPr>
            <a:endParaRPr lang="en-US" altLang="ja-JP" sz="1600" i="1" dirty="0" smtClean="0">
              <a:latin typeface="Trebuchet MS" pitchFamily="34" charset="0"/>
              <a:ea typeface="ＭＳ Ｐゴシック" pitchFamily="50" charset="-128"/>
            </a:endParaRPr>
          </a:p>
        </p:txBody>
      </p:sp>
    </p:spTree>
  </p:cSld>
  <p:clrMapOvr>
    <a:masterClrMapping/>
  </p:clrMapOv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a:latin typeface="Trebuchet MS" pitchFamily="34" charset="0"/>
                <a:ea typeface="ＭＳ Ｐゴシック" pitchFamily="50" charset="-128"/>
              </a:rPr>
              <a:t>Proposed </a:t>
            </a:r>
            <a:r>
              <a:rPr lang="en-US" altLang="ja-JP" b="1" dirty="0" err="1" smtClean="0">
                <a:latin typeface="Trebuchet MS" pitchFamily="34" charset="0"/>
                <a:ea typeface="ＭＳ Ｐゴシック" pitchFamily="50" charset="-128"/>
              </a:rPr>
              <a:t>Workplan</a:t>
            </a:r>
            <a:r>
              <a:rPr lang="en-US" altLang="ja-JP" b="1" dirty="0" smtClean="0">
                <a:latin typeface="Trebuchet MS" pitchFamily="34" charset="0"/>
                <a:ea typeface="ＭＳ Ｐゴシック" pitchFamily="50" charset="-128"/>
              </a:rPr>
              <a:t> </a:t>
            </a:r>
            <a:r>
              <a:rPr lang="en-US" altLang="ja-JP" b="1" dirty="0">
                <a:latin typeface="Trebuchet MS" pitchFamily="34" charset="0"/>
                <a:ea typeface="ＭＳ Ｐゴシック" pitchFamily="50" charset="-128"/>
              </a:rPr>
              <a:t>for C</a:t>
            </a:r>
            <a:r>
              <a:rPr lang="en-US" altLang="ja-JP" b="1" dirty="0" smtClean="0">
                <a:latin typeface="Trebuchet MS" pitchFamily="34" charset="0"/>
                <a:ea typeface="ＭＳ Ｐゴシック" pitchFamily="50" charset="-128"/>
              </a:rPr>
              <a:t>ontribution </a:t>
            </a:r>
            <a:r>
              <a:rPr lang="en-US" altLang="ja-JP" b="1" dirty="0">
                <a:latin typeface="Trebuchet MS" pitchFamily="34" charset="0"/>
                <a:ea typeface="ＭＳ Ｐゴシック" pitchFamily="50" charset="-128"/>
              </a:rPr>
              <a:t/>
            </a:r>
            <a:br>
              <a:rPr lang="en-US" altLang="ja-JP" b="1" dirty="0">
                <a:latin typeface="Trebuchet MS" pitchFamily="34" charset="0"/>
                <a:ea typeface="ＭＳ Ｐゴシック" pitchFamily="50" charset="-128"/>
              </a:rPr>
            </a:br>
            <a:r>
              <a:rPr lang="en-US" altLang="ja-JP" b="1" dirty="0" smtClean="0">
                <a:latin typeface="Trebuchet MS" pitchFamily="34" charset="0"/>
                <a:ea typeface="ＭＳ Ｐゴシック" pitchFamily="50" charset="-128"/>
              </a:rPr>
              <a:t>towards </a:t>
            </a:r>
            <a:r>
              <a:rPr lang="en-US" altLang="ja-JP" b="1" dirty="0">
                <a:latin typeface="Trebuchet MS" pitchFamily="34" charset="0"/>
                <a:ea typeface="ＭＳ Ｐゴシック" pitchFamily="50" charset="-128"/>
              </a:rPr>
              <a:t>ITU-R </a:t>
            </a:r>
            <a:r>
              <a:rPr lang="en-US" altLang="ja-JP" b="1" dirty="0" smtClean="0">
                <a:latin typeface="Trebuchet MS" pitchFamily="34" charset="0"/>
                <a:ea typeface="ＭＳ Ｐゴシック" pitchFamily="50" charset="-128"/>
              </a:rPr>
              <a:t>CRS </a:t>
            </a:r>
            <a:r>
              <a:rPr lang="en-US" altLang="ja-JP" b="1" dirty="0">
                <a:latin typeface="Trebuchet MS" pitchFamily="34" charset="0"/>
                <a:ea typeface="ＭＳ Ｐゴシック" pitchFamily="50" charset="-128"/>
              </a:rPr>
              <a:t>Report</a:t>
            </a:r>
            <a:endParaRPr lang="en-US" altLang="ja-JP" b="1" dirty="0" smtClean="0">
              <a:latin typeface="Trebuchet MS" pitchFamily="34" charset="0"/>
              <a:ea typeface="ＭＳ Ｐゴシック" pitchFamily="50" charset="-128"/>
            </a:endParaRPr>
          </a:p>
        </p:txBody>
      </p:sp>
      <p:sp>
        <p:nvSpPr>
          <p:cNvPr id="4099" name="Rectangle 2"/>
          <p:cNvSpPr>
            <a:spLocks noGrp="1" noChangeArrowheads="1"/>
          </p:cNvSpPr>
          <p:nvPr>
            <p:ph type="body" idx="1"/>
          </p:nvPr>
        </p:nvSpPr>
        <p:spPr bwMode="auto">
          <a:xfrm>
            <a:off x="457200" y="914400"/>
            <a:ext cx="8229600" cy="5562600"/>
          </a:xfrm>
          <a:noFill/>
          <a:ln w="12700">
            <a:miter lim="800000"/>
            <a:headEnd/>
            <a:tailEnd/>
          </a:ln>
        </p:spPr>
        <p:txBody>
          <a:bodyPr vert="horz" wrap="square" lIns="91440" tIns="45720" rIns="40639" bIns="45720" numCol="1" anchor="t" anchorCtr="0" compatLnSpc="1">
            <a:prstTxWarp prst="textNoShape">
              <a:avLst/>
            </a:prstTxWarp>
          </a:bodyPr>
          <a:lstStyle/>
          <a:p>
            <a:pPr marL="342900" eaLnBrk="1" hangingPunct="1">
              <a:buSzPct val="125000"/>
            </a:pPr>
            <a:endParaRPr lang="en-US" altLang="ja-JP" sz="2000" b="1" dirty="0" smtClean="0">
              <a:latin typeface="Trebuchet MS" pitchFamily="34" charset="0"/>
              <a:ea typeface="ＭＳ Ｐゴシック" pitchFamily="50" charset="-128"/>
            </a:endParaRPr>
          </a:p>
          <a:p>
            <a:pPr marL="342900" eaLnBrk="1" hangingPunct="1">
              <a:buSzPct val="125000"/>
            </a:pPr>
            <a:r>
              <a:rPr lang="en-US" altLang="ja-JP" sz="2000" b="1" dirty="0" smtClean="0">
                <a:latin typeface="Trebuchet MS" pitchFamily="34" charset="0"/>
                <a:ea typeface="ＭＳ Ｐゴシック" pitchFamily="50" charset="-128"/>
              </a:rPr>
              <a:t>The </a:t>
            </a:r>
            <a:r>
              <a:rPr lang="en-US" altLang="ja-JP" sz="2000" b="1" dirty="0">
                <a:latin typeface="Trebuchet MS" pitchFamily="34" charset="0"/>
                <a:ea typeface="ＭＳ Ｐゴシック" pitchFamily="50" charset="-128"/>
              </a:rPr>
              <a:t>following </a:t>
            </a:r>
            <a:r>
              <a:rPr lang="en-US" altLang="ja-JP" sz="2000" b="1" dirty="0" err="1" smtClean="0">
                <a:latin typeface="Trebuchet MS" pitchFamily="34" charset="0"/>
                <a:ea typeface="ＭＳ Ｐゴシック" pitchFamily="50" charset="-128"/>
              </a:rPr>
              <a:t>workplan</a:t>
            </a:r>
            <a:r>
              <a:rPr lang="en-US" altLang="ja-JP" sz="2000" b="1" dirty="0" smtClean="0">
                <a:latin typeface="Trebuchet MS" pitchFamily="34" charset="0"/>
                <a:ea typeface="ＭＳ Ｐゴシック" pitchFamily="50" charset="-128"/>
              </a:rPr>
              <a:t> </a:t>
            </a:r>
            <a:r>
              <a:rPr lang="en-US" altLang="ja-JP" sz="2000" b="1" dirty="0">
                <a:latin typeface="Trebuchet MS" pitchFamily="34" charset="0"/>
                <a:ea typeface="ＭＳ Ｐゴシック" pitchFamily="50" charset="-128"/>
              </a:rPr>
              <a:t>has been agreed at PPC during </a:t>
            </a:r>
            <a:r>
              <a:rPr lang="en-US" altLang="ja-JP" sz="2000" b="1" dirty="0" smtClean="0">
                <a:latin typeface="Trebuchet MS" pitchFamily="34" charset="0"/>
                <a:ea typeface="ＭＳ Ｐゴシック" pitchFamily="50" charset="-128"/>
              </a:rPr>
              <a:t>the session. </a:t>
            </a:r>
            <a:r>
              <a:rPr lang="en-US" altLang="ja-JP" sz="2000" b="1" dirty="0">
                <a:latin typeface="Trebuchet MS" pitchFamily="34" charset="0"/>
                <a:ea typeface="ＭＳ Ｐゴシック" pitchFamily="50" charset="-128"/>
              </a:rPr>
              <a:t>Contributions </a:t>
            </a:r>
            <a:r>
              <a:rPr lang="en-US" altLang="ja-JP" sz="2000" b="1" dirty="0" smtClean="0">
                <a:latin typeface="Trebuchet MS" pitchFamily="34" charset="0"/>
                <a:ea typeface="ＭＳ Ｐゴシック" pitchFamily="50" charset="-128"/>
              </a:rPr>
              <a:t>for update of the </a:t>
            </a:r>
            <a:r>
              <a:rPr lang="en-US" altLang="ja-JP" sz="2000" b="1" dirty="0">
                <a:latin typeface="Trebuchet MS" pitchFamily="34" charset="0"/>
                <a:ea typeface="ＭＳ Ｐゴシック" pitchFamily="50" charset="-128"/>
              </a:rPr>
              <a:t>HN Study Report </a:t>
            </a:r>
            <a:r>
              <a:rPr lang="en-US" altLang="ja-JP" sz="2000" b="1" dirty="0" smtClean="0">
                <a:latin typeface="Trebuchet MS" pitchFamily="34" charset="0"/>
                <a:ea typeface="ＭＳ Ｐゴシック" pitchFamily="50" charset="-128"/>
              </a:rPr>
              <a:t>(to have CRS aspects) are </a:t>
            </a:r>
            <a:r>
              <a:rPr lang="en-US" altLang="ja-JP" sz="2000" b="1" dirty="0">
                <a:latin typeface="Trebuchet MS" pitchFamily="34" charset="0"/>
                <a:ea typeface="ＭＳ Ｐゴシック" pitchFamily="50" charset="-128"/>
              </a:rPr>
              <a:t>requested </a:t>
            </a:r>
            <a:r>
              <a:rPr lang="en-US" altLang="ja-JP" sz="2000" b="1" dirty="0" smtClean="0">
                <a:latin typeface="Trebuchet MS" pitchFamily="34" charset="0"/>
                <a:ea typeface="ＭＳ Ｐゴシック" pitchFamily="50" charset="-128"/>
              </a:rPr>
              <a:t>in PPC towards Session #77</a:t>
            </a:r>
            <a:endParaRPr lang="en-US" altLang="ja-JP" sz="2000" b="1" dirty="0">
              <a:latin typeface="Trebuchet MS" pitchFamily="34" charset="0"/>
              <a:ea typeface="ＭＳ Ｐゴシック" pitchFamily="50" charset="-128"/>
            </a:endParaRPr>
          </a:p>
          <a:p>
            <a:pPr marL="742950" lvl="1" eaLnBrk="1" hangingPunct="1">
              <a:buSzPct val="125000"/>
            </a:pPr>
            <a:r>
              <a:rPr lang="en-US" altLang="ja-JP" sz="1800" b="1" dirty="0" smtClean="0">
                <a:latin typeface="Trebuchet MS" pitchFamily="34" charset="0"/>
                <a:ea typeface="ＭＳ Ｐゴシック" pitchFamily="50" charset="-128"/>
              </a:rPr>
              <a:t>Jan </a:t>
            </a:r>
            <a:r>
              <a:rPr lang="en-US" altLang="ja-JP" sz="1800" b="1" dirty="0">
                <a:latin typeface="Trebuchet MS" pitchFamily="34" charset="0"/>
                <a:ea typeface="ＭＳ Ｐゴシック" pitchFamily="50" charset="-128"/>
              </a:rPr>
              <a:t>2012, </a:t>
            </a:r>
            <a:r>
              <a:rPr lang="en-US" altLang="ja-JP" sz="1800" b="1" dirty="0" smtClean="0">
                <a:latin typeface="Trebuchet MS" pitchFamily="34" charset="0"/>
                <a:ea typeface="ＭＳ Ｐゴシック" pitchFamily="50" charset="-128"/>
              </a:rPr>
              <a:t>Session #77 : </a:t>
            </a:r>
            <a:endParaRPr lang="en-US" altLang="ja-JP" sz="1800" b="1" dirty="0">
              <a:latin typeface="Trebuchet MS" pitchFamily="34" charset="0"/>
              <a:ea typeface="ＭＳ Ｐゴシック" pitchFamily="50" charset="-128"/>
            </a:endParaRPr>
          </a:p>
          <a:p>
            <a:pPr marL="1085850" lvl="2" eaLnBrk="1" hangingPunct="1">
              <a:buSzPct val="125000"/>
            </a:pPr>
            <a:r>
              <a:rPr lang="en-US" altLang="ja-JP" sz="1800" b="1" dirty="0">
                <a:latin typeface="Trebuchet MS" pitchFamily="34" charset="0"/>
                <a:ea typeface="ＭＳ Ｐゴシック" pitchFamily="50" charset="-128"/>
              </a:rPr>
              <a:t>Update the HN Study </a:t>
            </a:r>
            <a:r>
              <a:rPr lang="en-US" altLang="ja-JP" sz="1800" b="1" dirty="0" smtClean="0">
                <a:latin typeface="Trebuchet MS" pitchFamily="34" charset="0"/>
                <a:ea typeface="ＭＳ Ｐゴシック" pitchFamily="50" charset="-128"/>
              </a:rPr>
              <a:t>Report, based </a:t>
            </a:r>
            <a:r>
              <a:rPr lang="en-US" altLang="ja-JP" sz="1800" b="1" dirty="0">
                <a:latin typeface="Trebuchet MS" pitchFamily="34" charset="0"/>
                <a:ea typeface="ＭＳ Ｐゴシック" pitchFamily="50" charset="-128"/>
              </a:rPr>
              <a:t>on contributions to be presented during January </a:t>
            </a:r>
            <a:r>
              <a:rPr lang="en-US" altLang="ja-JP" sz="1800" b="1" dirty="0" smtClean="0">
                <a:latin typeface="Trebuchet MS" pitchFamily="34" charset="0"/>
                <a:ea typeface="ＭＳ Ｐゴシック" pitchFamily="50" charset="-128"/>
              </a:rPr>
              <a:t>meeting</a:t>
            </a:r>
            <a:endParaRPr lang="en-US" altLang="ja-JP" sz="1800" b="1" dirty="0">
              <a:latin typeface="Trebuchet MS" pitchFamily="34" charset="0"/>
              <a:ea typeface="ＭＳ Ｐゴシック" pitchFamily="50" charset="-128"/>
            </a:endParaRPr>
          </a:p>
          <a:p>
            <a:pPr marL="1085850" lvl="2" eaLnBrk="1" hangingPunct="1">
              <a:buSzPct val="125000"/>
            </a:pPr>
            <a:r>
              <a:rPr lang="en-US" altLang="ja-JP" sz="1800" b="1" dirty="0">
                <a:latin typeface="Trebuchet MS" pitchFamily="34" charset="0"/>
                <a:ea typeface="ＭＳ Ｐゴシック" pitchFamily="50" charset="-128"/>
              </a:rPr>
              <a:t>Decide whether we should submit a contribution to ITU-R</a:t>
            </a:r>
          </a:p>
          <a:p>
            <a:pPr marL="742950" lvl="1" eaLnBrk="1" hangingPunct="1">
              <a:buSzPct val="125000"/>
            </a:pPr>
            <a:r>
              <a:rPr lang="en-US" altLang="ja-JP" sz="1800" b="1" dirty="0" smtClean="0">
                <a:latin typeface="Trebuchet MS" pitchFamily="34" charset="0"/>
                <a:ea typeface="ＭＳ Ｐゴシック" pitchFamily="50" charset="-128"/>
              </a:rPr>
              <a:t>Mar </a:t>
            </a:r>
            <a:r>
              <a:rPr lang="en-US" altLang="ja-JP" sz="1800" b="1" dirty="0">
                <a:latin typeface="Trebuchet MS" pitchFamily="34" charset="0"/>
                <a:ea typeface="ＭＳ Ｐゴシック" pitchFamily="50" charset="-128"/>
              </a:rPr>
              <a:t>2012, Session </a:t>
            </a:r>
            <a:r>
              <a:rPr lang="en-US" altLang="ja-JP" sz="1800" b="1" dirty="0" smtClean="0">
                <a:latin typeface="Trebuchet MS" pitchFamily="34" charset="0"/>
                <a:ea typeface="ＭＳ Ｐゴシック" pitchFamily="50" charset="-128"/>
              </a:rPr>
              <a:t>#78:</a:t>
            </a:r>
            <a:endParaRPr lang="en-US" altLang="ja-JP" sz="1800" b="1" dirty="0">
              <a:latin typeface="Trebuchet MS" pitchFamily="34" charset="0"/>
              <a:ea typeface="ＭＳ Ｐゴシック" pitchFamily="50" charset="-128"/>
            </a:endParaRPr>
          </a:p>
          <a:p>
            <a:pPr marL="1085850" lvl="2" eaLnBrk="1" hangingPunct="1">
              <a:buSzPct val="125000"/>
            </a:pPr>
            <a:r>
              <a:rPr lang="en-US" altLang="ja-JP" sz="1800" b="1" dirty="0">
                <a:latin typeface="Trebuchet MS" pitchFamily="34" charset="0"/>
                <a:ea typeface="ＭＳ Ｐゴシック" pitchFamily="50" charset="-128"/>
              </a:rPr>
              <a:t>Draft an ITU-R contribution in PPC by extracting CRS aspects from the HN Study Report</a:t>
            </a:r>
          </a:p>
          <a:p>
            <a:pPr marL="742950" lvl="1" eaLnBrk="1" hangingPunct="1">
              <a:buSzPct val="125000"/>
            </a:pPr>
            <a:r>
              <a:rPr lang="en-US" altLang="ja-JP" sz="1800" b="1" dirty="0" smtClean="0">
                <a:latin typeface="Trebuchet MS" pitchFamily="34" charset="0"/>
                <a:ea typeface="ＭＳ Ｐゴシック" pitchFamily="50" charset="-128"/>
              </a:rPr>
              <a:t>May </a:t>
            </a:r>
            <a:r>
              <a:rPr lang="en-US" altLang="ja-JP" sz="1800" b="1" dirty="0">
                <a:latin typeface="Trebuchet MS" pitchFamily="34" charset="0"/>
                <a:ea typeface="ＭＳ Ｐゴシック" pitchFamily="50" charset="-128"/>
              </a:rPr>
              <a:t>2012, </a:t>
            </a:r>
            <a:r>
              <a:rPr lang="en-US" altLang="ja-JP" sz="1800" b="1" dirty="0" smtClean="0">
                <a:latin typeface="Trebuchet MS" pitchFamily="34" charset="0"/>
                <a:ea typeface="ＭＳ Ｐゴシック" pitchFamily="50" charset="-128"/>
              </a:rPr>
              <a:t>Session #79:</a:t>
            </a:r>
            <a:endParaRPr lang="en-US" altLang="ja-JP" sz="1800" b="1" dirty="0">
              <a:latin typeface="Trebuchet MS" pitchFamily="34" charset="0"/>
              <a:ea typeface="ＭＳ Ｐゴシック" pitchFamily="50" charset="-128"/>
            </a:endParaRPr>
          </a:p>
          <a:p>
            <a:pPr marL="1085850" lvl="2" eaLnBrk="1" hangingPunct="1">
              <a:buSzPct val="125000"/>
            </a:pPr>
            <a:r>
              <a:rPr lang="en-US" altLang="ja-JP" sz="1800" b="1" dirty="0">
                <a:latin typeface="Trebuchet MS" pitchFamily="34" charset="0"/>
                <a:ea typeface="ＭＳ Ｐゴシック" pitchFamily="50" charset="-128"/>
              </a:rPr>
              <a:t>Finalize an ITU-R contribution in ITU-R Liaison Group and submit it to ITU-R</a:t>
            </a:r>
          </a:p>
          <a:p>
            <a:pPr marL="742950" lvl="1" eaLnBrk="1" hangingPunct="1">
              <a:buSzPct val="125000"/>
            </a:pPr>
            <a:r>
              <a:rPr lang="en-US" altLang="ja-JP" sz="1800" b="1" dirty="0">
                <a:latin typeface="Trebuchet MS" pitchFamily="34" charset="0"/>
                <a:ea typeface="ＭＳ Ｐゴシック" pitchFamily="50" charset="-128"/>
              </a:rPr>
              <a:t>22 </a:t>
            </a:r>
            <a:r>
              <a:rPr lang="en-US" altLang="ja-JP" sz="1800" b="1" dirty="0" smtClean="0">
                <a:latin typeface="Trebuchet MS" pitchFamily="34" charset="0"/>
                <a:ea typeface="ＭＳ Ｐゴシック" pitchFamily="50" charset="-128"/>
              </a:rPr>
              <a:t>May – </a:t>
            </a:r>
            <a:r>
              <a:rPr lang="en-US" altLang="ja-JP" sz="1800" b="1" dirty="0">
                <a:latin typeface="Trebuchet MS" pitchFamily="34" charset="0"/>
                <a:ea typeface="ＭＳ Ｐゴシック" pitchFamily="50" charset="-128"/>
              </a:rPr>
              <a:t>1 Jun 2012, ITU-R WP 5A meeting</a:t>
            </a:r>
            <a:r>
              <a:rPr lang="en-US" altLang="ja-JP" sz="1800" b="1" dirty="0" smtClean="0">
                <a:latin typeface="Trebuchet MS" pitchFamily="34" charset="0"/>
                <a:ea typeface="ＭＳ Ｐゴシック" pitchFamily="50" charset="-128"/>
              </a:rPr>
              <a:t>:</a:t>
            </a:r>
            <a:endParaRPr lang="en-US" altLang="ja-JP" sz="1800" b="1" dirty="0">
              <a:latin typeface="Trebuchet MS" pitchFamily="34" charset="0"/>
              <a:ea typeface="ＭＳ Ｐゴシック" pitchFamily="50" charset="-128"/>
            </a:endParaRPr>
          </a:p>
          <a:p>
            <a:pPr marL="1085850" lvl="2" eaLnBrk="1" hangingPunct="1">
              <a:buSzPct val="125000"/>
            </a:pPr>
            <a:r>
              <a:rPr lang="en-US" altLang="ja-JP" sz="1800" b="1" dirty="0" smtClean="0">
                <a:latin typeface="Trebuchet MS" pitchFamily="34" charset="0"/>
                <a:ea typeface="ＭＳ Ｐゴシック" pitchFamily="50" charset="-128"/>
              </a:rPr>
              <a:t>Present </a:t>
            </a:r>
            <a:r>
              <a:rPr lang="en-US" altLang="ja-JP" sz="1800" b="1" dirty="0">
                <a:latin typeface="Trebuchet MS" pitchFamily="34" charset="0"/>
                <a:ea typeface="ＭＳ Ｐゴシック" pitchFamily="50" charset="-128"/>
              </a:rPr>
              <a:t>an IEEE contribution at ITU-R WP 5A </a:t>
            </a:r>
            <a:r>
              <a:rPr lang="en-US" altLang="ja-JP" sz="1800" b="1" dirty="0" smtClean="0">
                <a:latin typeface="Trebuchet MS" pitchFamily="34" charset="0"/>
                <a:ea typeface="ＭＳ Ｐゴシック" pitchFamily="50" charset="-128"/>
              </a:rPr>
              <a:t>meeting</a:t>
            </a:r>
            <a:endParaRPr lang="en-US" altLang="ja-JP" sz="1800" b="1" dirty="0">
              <a:latin typeface="Trebuchet MS" pitchFamily="34" charset="0"/>
              <a:ea typeface="ＭＳ Ｐゴシック" pitchFamily="50" charset="-128"/>
            </a:endParaRPr>
          </a:p>
        </p:txBody>
      </p:sp>
    </p:spTree>
  </p:cSld>
  <p:clrMapOvr>
    <a:masterClrMapping/>
  </p:clrMapOvr>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a:latin typeface="Trebuchet MS" pitchFamily="34" charset="0"/>
                <a:ea typeface="ＭＳ Ｐゴシック" pitchFamily="50" charset="-128"/>
              </a:rPr>
              <a:t>Announcement</a:t>
            </a:r>
            <a:endParaRPr kumimoji="0" lang="en-US" altLang="ja-JP" sz="3200" b="1" i="0" u="none"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
        <p:nvSpPr>
          <p:cNvPr id="5" name="Content Placeholder 2"/>
          <p:cNvSpPr>
            <a:spLocks noGrp="1"/>
          </p:cNvSpPr>
          <p:nvPr>
            <p:ph idx="1"/>
          </p:nvPr>
        </p:nvSpPr>
        <p:spPr>
          <a:xfrm>
            <a:off x="457200" y="1143000"/>
            <a:ext cx="8229600" cy="4983163"/>
          </a:xfrm>
        </p:spPr>
        <p:txBody>
          <a:bodyPr vert="horz" wrap="square" lIns="91440" tIns="45720" rIns="91440" bIns="45720" numCol="1" anchor="t" anchorCtr="0" compatLnSpc="1">
            <a:prstTxWarp prst="textNoShape">
              <a:avLst/>
            </a:prstTxWarp>
          </a:bodyPr>
          <a:lstStyle/>
          <a:p>
            <a:pPr marL="39688" indent="0" eaLnBrk="1" hangingPunct="1">
              <a:buSzPct val="99000"/>
              <a:buNone/>
            </a:pPr>
            <a:r>
              <a:rPr lang="en-US" altLang="ja-JP" sz="1800" i="1" dirty="0" smtClean="0">
                <a:latin typeface="Trebuchet MS" pitchFamily="34" charset="0"/>
                <a:ea typeface="ＭＳ Ｐゴシック" pitchFamily="50" charset="-128"/>
              </a:rPr>
              <a:t>As announced at the Opening Plenary, Takashi Shono is resigning as ITU-R LG Chair, effective 10 November 2011.</a:t>
            </a:r>
          </a:p>
          <a:p>
            <a:pPr marL="39688" indent="0" eaLnBrk="1" hangingPunct="1">
              <a:buSzPct val="99000"/>
              <a:buNone/>
            </a:pPr>
            <a:r>
              <a:rPr lang="en-US" altLang="ja-JP" sz="1800" i="1" dirty="0" smtClean="0">
                <a:latin typeface="Trebuchet MS" pitchFamily="34" charset="0"/>
                <a:ea typeface="ＭＳ Ｐゴシック" pitchFamily="50" charset="-128"/>
              </a:rPr>
              <a:t>He </a:t>
            </a:r>
            <a:r>
              <a:rPr lang="en-US" altLang="ja-JP" sz="1800" i="1" dirty="0">
                <a:latin typeface="Trebuchet MS" pitchFamily="34" charset="0"/>
                <a:ea typeface="ＭＳ Ｐゴシック" pitchFamily="50" charset="-128"/>
              </a:rPr>
              <a:t>thanked the ITU-R LG participants for their invaluable </a:t>
            </a:r>
            <a:r>
              <a:rPr lang="en-US" altLang="ja-JP" sz="1800" i="1" dirty="0" smtClean="0">
                <a:latin typeface="Trebuchet MS" pitchFamily="34" charset="0"/>
                <a:ea typeface="ＭＳ Ｐゴシック" pitchFamily="50" charset="-128"/>
              </a:rPr>
              <a:t>supports </a:t>
            </a:r>
            <a:r>
              <a:rPr lang="en-US" altLang="ja-JP" sz="1800" i="1" dirty="0">
                <a:latin typeface="Trebuchet MS" pitchFamily="34" charset="0"/>
                <a:ea typeface="ＭＳ Ｐゴシック" pitchFamily="50" charset="-128"/>
              </a:rPr>
              <a:t>throughout his time as Chair of the group</a:t>
            </a:r>
            <a:r>
              <a:rPr lang="en-US" altLang="ja-JP" sz="1800" i="1" dirty="0" smtClean="0">
                <a:latin typeface="Trebuchet MS" pitchFamily="34" charset="0"/>
                <a:ea typeface="ＭＳ Ｐゴシック" pitchFamily="50" charset="-128"/>
              </a:rPr>
              <a:t>.</a:t>
            </a:r>
            <a:endParaRPr lang="en-US" altLang="ja-JP" sz="1800" i="1" dirty="0">
              <a:latin typeface="Trebuchet MS" pitchFamily="34" charset="0"/>
              <a:ea typeface="ＭＳ Ｐゴシック" pitchFamily="50" charset="-128"/>
            </a:endParaRPr>
          </a:p>
        </p:txBody>
      </p:sp>
    </p:spTree>
    <p:extLst>
      <p:ext uri="{BB962C8B-B14F-4D97-AF65-F5344CB8AC3E}">
        <p14:creationId xmlns:p14="http://schemas.microsoft.com/office/powerpoint/2010/main" val="38995618"/>
      </p:ext>
    </p:extLst>
  </p:cSld>
  <p:clrMapOvr>
    <a:masterClrMapping/>
  </p:clrMapOvr>
  <p:transition/>
  <p:timing>
    <p:tnLst>
      <p:par>
        <p:cTn id="1" dur="indefinite" restart="never" nodeType="tmRoot"/>
      </p:par>
    </p:tnLst>
  </p:timing>
</p:sld>
</file>

<file path=ppt/theme/theme1.xml><?xml version="1.0" encoding="utf-8"?>
<a:theme xmlns:a="http://schemas.openxmlformats.org/drawingml/2006/main" name="Template - No Graphics">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 No Graphics">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 No Graphic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emplate">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29056</TotalTime>
  <Pages>0</Pages>
  <Words>360</Words>
  <Characters>0</Characters>
  <Application>Microsoft Office PowerPoint</Application>
  <PresentationFormat>On-screen Show (4:3)</PresentationFormat>
  <Lines>0</Lines>
  <Paragraphs>74</Paragraphs>
  <Slides>6</Slides>
  <Notes>1</Notes>
  <HiddenSlides>0</HiddenSlides>
  <MMClips>0</MMClips>
  <ScaleCrop>false</ScaleCrop>
  <HeadingPairs>
    <vt:vector size="4" baseType="variant">
      <vt:variant>
        <vt:lpstr>Theme</vt:lpstr>
      </vt:variant>
      <vt:variant>
        <vt:i4>2</vt:i4>
      </vt:variant>
      <vt:variant>
        <vt:lpstr>Slide Titles</vt:lpstr>
      </vt:variant>
      <vt:variant>
        <vt:i4>6</vt:i4>
      </vt:variant>
    </vt:vector>
  </HeadingPairs>
  <TitlesOfParts>
    <vt:vector size="8" baseType="lpstr">
      <vt:lpstr>Template - No Graphics</vt:lpstr>
      <vt:lpstr>Template</vt:lpstr>
      <vt:lpstr>PowerPoint Presentation</vt:lpstr>
      <vt:lpstr>ITU-R Liaison Group Report -  Session #76 Closing Plenary</vt:lpstr>
      <vt:lpstr>PowerPoint Presentation</vt:lpstr>
      <vt:lpstr>Outcomes of Session #76</vt:lpstr>
      <vt:lpstr>Proposed Workplan for Contribution  towards ITU-R CRS Report</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 Slide Title</dc:title>
  <dc:creator>Roger Marks</dc:creator>
  <cp:lastModifiedBy>tshono</cp:lastModifiedBy>
  <cp:revision>545</cp:revision>
  <dcterms:modified xsi:type="dcterms:W3CDTF">2011-11-11T01:40:26Z</dcterms:modified>
</cp:coreProperties>
</file>