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10D78-2CDD-40E3-AF0E-C6D1D2BDA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D55BB-4C4F-4BA5-990A-E254A959B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F4176-4577-4B9F-A6C3-AAE2F2C2E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46044-DA8D-4414-9995-BDFFBA170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18C32-126A-4D13-A884-42864F8E8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20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D559F-116E-4F48-B663-E05A6FE06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367C0-2B6C-460B-A865-C5F6D3DD44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216DC-32E0-49E4-9098-06B60B23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DE04E-7C39-435A-916B-BED09ACED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3527C-0F68-4ABA-A1D3-B499FFE33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6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08327-8C9F-4E90-8CD3-61BE6A7D14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06630B-5829-40E9-B94B-05D40EA8A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49875-2D11-4B90-9664-47308DF0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D68BC-05CF-48AF-8F26-43865E9ED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062FC-7E80-4D1F-98F3-8CA127360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129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84BEC-C8A2-4AA8-B615-90C43EE5C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34AF8-3A70-453B-938E-8D4A460EE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64B83-71AC-46C1-9F53-A2A52C9BD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2DC06-E8AD-4601-8124-BFB821BF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EEFC4-E407-4908-8605-CC69E3EE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533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37ABD-0E24-4358-B8D2-D1ED3CDFB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5B8752-BB06-46B9-9E0A-1FEA3ABEC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4D4BF-7BFB-4426-9B59-FC62394E0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23CB6-C230-47E4-86AF-63BFB7DE2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21C69-BE16-49F3-BCD7-BEF55863A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0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E3D80-C9B2-4EA2-BBCF-FFA4F04EB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407BE-2888-4535-9F35-3C4782795E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E68463-3034-48C2-844E-88565B605C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C8DC13-A4F4-4643-B60A-4FE91DDC9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0C964-0D63-4E66-9182-C0A1F5BE6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F4DB2C-3D49-40AE-87AE-232E203E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570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6CEF-AA13-48AE-94F0-E3CA64230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381CA-2133-413E-B455-01BD42EAD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AA427-DDC0-4A72-9269-76D3180E1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19D29-3F6C-488E-A115-85D3387AC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E8CEEA-E1CE-4DFF-A67E-99C8B0A58A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208C5-1C24-4329-9238-AB2641D96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B1DC5C-D353-41B9-9413-D5AE05FB0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F5DCC4-1247-4723-BF60-E7049B9D6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20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3B217-3269-4144-B4B7-0D1409ED3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57C34C-D032-4F14-90A1-5999322EB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B4A8FA-7CAF-4341-96FE-743E44750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45B47F-C4F3-43F8-9AF5-C3B86B64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43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20ADAB-629E-4810-B898-986D98D82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0703E6-A878-4233-8985-8C0B0D61B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FF79A2-46D8-4B36-9033-E4E8B229A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52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38518-E25D-4ABE-BDDF-52CD180D5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2BD86-5B9F-4C77-9449-7F8566C95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9ECFA8-EC05-491E-B04A-36C43059B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3DD08-10F5-48D1-96F5-F1ED1581B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670C6B-DF1F-4BA0-BDD4-8BAF0D360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7C5F6D-A18A-4C0C-9350-F9531CDC5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165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078E2-A0D3-44D7-9B76-B37A4CD3C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D5B672-9D3F-4B6F-BEF5-4E540EA1D0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A42238-644C-4B1E-A191-B14DF3B70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AC1F8-E778-4B1E-945C-019B136BC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1FCC1-1C23-4978-9E76-2CDA87327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BB88F-3C08-4A41-9E61-1B595E73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589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B513AC-E5E4-403F-BC33-C49AEB325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45C732-C52F-4375-BDED-71703E2F4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FF55E-D925-431A-9D7A-339C3EC38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2309C-F4CF-4D11-843F-0DE66C3B1288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26020-5A2E-45E6-AB64-6D8D60C9A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65327-81AE-45E3-BC85-0F931BA0BC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66CBB-A8D3-4087-B81E-D3C0B1272B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47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87C6B-6E93-4AD1-822D-DBAB7393B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8.1 Additional Explanatory Notes:</a:t>
            </a:r>
          </a:p>
          <a:p>
            <a:r>
              <a:rPr lang="en-GB" altLang="en-US"/>
              <a:t>For 5.5: “</a:t>
            </a:r>
            <a:r>
              <a:rPr lang="en-GB" altLang="en-US" dirty="0"/>
              <a:t>Domain-based” architectures have many separate Electronic Control Units (ECU) and networks for each automotive subsystem, e.g. powertrain, information and entertainment (infotainment) , body (lights, windows, doors, etc.) “Zonal” architecture consolidates many of these cross-domain ECU functions into a small number of supercomputer-level ECUs networked with greater than 10 Gb/s Ethernet.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650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79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Carlson</dc:creator>
  <cp:lastModifiedBy>Steven Carlson</cp:lastModifiedBy>
  <cp:revision>8</cp:revision>
  <dcterms:created xsi:type="dcterms:W3CDTF">2020-01-21T15:17:50Z</dcterms:created>
  <dcterms:modified xsi:type="dcterms:W3CDTF">2020-01-23T10:29:54Z</dcterms:modified>
</cp:coreProperties>
</file>