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85" r:id="rId2"/>
    <p:sldMasterId id="2147483796" r:id="rId3"/>
    <p:sldMasterId id="2147483799" r:id="rId4"/>
    <p:sldMasterId id="2147483802" r:id="rId5"/>
    <p:sldMasterId id="2147483805" r:id="rId6"/>
    <p:sldMasterId id="2147483808" r:id="rId7"/>
    <p:sldMasterId id="2147483811" r:id="rId8"/>
    <p:sldMasterId id="2147483814" r:id="rId9"/>
  </p:sldMasterIdLst>
  <p:handoutMasterIdLst>
    <p:handoutMasterId r:id="rId17"/>
  </p:handoutMasterIdLst>
  <p:sldIdLst>
    <p:sldId id="262" r:id="rId10"/>
    <p:sldId id="271" r:id="rId11"/>
    <p:sldId id="272" r:id="rId12"/>
    <p:sldId id="275" r:id="rId13"/>
    <p:sldId id="273" r:id="rId14"/>
    <p:sldId id="276" r:id="rId15"/>
    <p:sldId id="270" r:id="rId16"/>
  </p:sldIdLst>
  <p:sldSz cx="9144000" cy="6858000" type="screen4x3"/>
  <p:notesSz cx="7315200" cy="96012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FF"/>
    <a:srgbClr val="777777"/>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86" autoAdjust="0"/>
    <p:restoredTop sz="94660"/>
  </p:normalViewPr>
  <p:slideViewPr>
    <p:cSldViewPr showGuides="1">
      <p:cViewPr varScale="1">
        <p:scale>
          <a:sx n="83" d="100"/>
          <a:sy n="83" d="100"/>
        </p:scale>
        <p:origin x="-1044" y="-84"/>
      </p:cViewPr>
      <p:guideLst>
        <p:guide orient="horz" pos="436"/>
        <p:guide orient="horz" pos="618"/>
        <p:guide orient="horz" pos="845"/>
        <p:guide orient="horz" pos="2840"/>
        <p:guide orient="horz" pos="4020"/>
        <p:guide pos="5284"/>
        <p:guide pos="47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0" d="100"/>
          <a:sy n="70" d="100"/>
        </p:scale>
        <p:origin x="-1638"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0" hangingPunct="0">
              <a:defRPr sz="13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0" hangingPunct="0">
              <a:defRPr sz="1300">
                <a:ea typeface="宋体" pitchFamily="2" charset="-122"/>
              </a:defRPr>
            </a:lvl1pPr>
          </a:lstStyle>
          <a:p>
            <a:pPr>
              <a:defRPr/>
            </a:pPr>
            <a:fld id="{67413A7A-7526-4802-962C-A517EB91CD34}" type="datetimeFigureOut">
              <a:rPr lang="zh-CN" altLang="en-US"/>
              <a:pPr>
                <a:defRPr/>
              </a:pPr>
              <a:t>2015/9/10</a:t>
            </a:fld>
            <a:endParaRPr lang="en-US" altLang="zh-CN"/>
          </a:p>
        </p:txBody>
      </p:sp>
      <p:sp>
        <p:nvSpPr>
          <p:cNvPr id="227332" name="Rectangle 4"/>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0" hangingPunct="0">
              <a:defRPr sz="13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0" hangingPunct="0">
              <a:defRPr sz="1300">
                <a:ea typeface="宋体" pitchFamily="2" charset="-122"/>
              </a:defRPr>
            </a:lvl1pPr>
          </a:lstStyle>
          <a:p>
            <a:pPr>
              <a:defRPr/>
            </a:pPr>
            <a:fld id="{85B3D466-C7F0-48F4-8422-551DF7E90DB1}" type="slidenum">
              <a:rPr lang="zh-CN" altLang="en-US"/>
              <a:pPr>
                <a:defRPr/>
              </a:pPr>
              <a:t>‹#›</a:t>
            </a:fld>
            <a:endParaRPr lang="en-US" altLang="zh-CN"/>
          </a:p>
        </p:txBody>
      </p:sp>
    </p:spTree>
    <p:extLst>
      <p:ext uri="{BB962C8B-B14F-4D97-AF65-F5344CB8AC3E}">
        <p14:creationId xmlns:p14="http://schemas.microsoft.com/office/powerpoint/2010/main" xmlns="" val="35301706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755650" y="2132856"/>
            <a:ext cx="5760566" cy="875406"/>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6166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ltLang="zh-CN" smtClean="0"/>
              <a:t>Click to edit Master subtitle style</a:t>
            </a:r>
            <a:endParaRPr lang="en-US" altLang="zh-CN" dirty="0" smtClean="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755650" y="2636838"/>
            <a:ext cx="5904582" cy="1077218"/>
          </a:xfrm>
        </p:spPr>
        <p:txBody>
          <a:bodyPr/>
          <a:lstStyle/>
          <a:p>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52962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760566" cy="1077218"/>
          </a:xfrm>
        </p:spPr>
        <p:txBody>
          <a:bodyPr/>
          <a:lstStyle/>
          <a:p>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330772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904582" cy="1077218"/>
          </a:xfrm>
        </p:spPr>
        <p:txBody>
          <a:bodyPr/>
          <a:lstStyle/>
          <a:p>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382018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760566" cy="1077218"/>
          </a:xfrm>
        </p:spPr>
        <p:txBody>
          <a:bodyPr/>
          <a:lstStyle/>
          <a:p>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216087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832574" cy="1077218"/>
          </a:xfrm>
        </p:spPr>
        <p:txBody>
          <a:bodyPr/>
          <a:lstStyle/>
          <a:p>
            <a:r>
              <a:rPr lang="en-US" altLang="zh-CN" dirty="0" smtClean="0"/>
              <a:t>Click to edit Master title style</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322205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755650" y="325438"/>
            <a:ext cx="7632700" cy="871537"/>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755650" y="1628775"/>
            <a:ext cx="7632700" cy="4194175"/>
          </a:xfrm>
          <a:prstGeom prst="rect">
            <a:avLst/>
          </a:prstGeom>
        </p:spPr>
        <p:txBody>
          <a:bodyPr/>
          <a:lstStyle/>
          <a:p>
            <a:pPr lvl="0"/>
            <a:r>
              <a:rPr lang="en-US" altLang="zh-CN" dirty="0" smtClean="0"/>
              <a:t>Click to edit Master text styles</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p>
        </p:txBody>
      </p:sp>
    </p:spTree>
    <p:extLst>
      <p:ext uri="{BB962C8B-B14F-4D97-AF65-F5344CB8AC3E}">
        <p14:creationId xmlns:p14="http://schemas.microsoft.com/office/powerpoint/2010/main" xmlns="" val="302082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755650" y="325438"/>
            <a:ext cx="7632700" cy="871537"/>
          </a:xfrm>
          <a:prstGeom prst="rect">
            <a:avLst/>
          </a:prstGeom>
        </p:spPr>
        <p:txBody>
          <a:body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755650" y="1628775"/>
            <a:ext cx="3740150" cy="4194175"/>
          </a:xfrm>
          <a:prstGeom prst="rect">
            <a:avLst/>
          </a:prstGeom>
        </p:spPr>
        <p:txBody>
          <a:bodyPr/>
          <a:lstStyle/>
          <a:p>
            <a:pPr lvl="0"/>
            <a:r>
              <a:rPr lang="en-US" altLang="zh-CN" dirty="0" smtClean="0"/>
              <a:t>Click to edit Master text styles</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p>
        </p:txBody>
      </p:sp>
      <p:sp>
        <p:nvSpPr>
          <p:cNvPr id="4" name="内容占位符 2"/>
          <p:cNvSpPr>
            <a:spLocks noGrp="1"/>
          </p:cNvSpPr>
          <p:nvPr>
            <p:ph idx="10"/>
          </p:nvPr>
        </p:nvSpPr>
        <p:spPr>
          <a:xfrm>
            <a:off x="4648200" y="1628775"/>
            <a:ext cx="3740150" cy="4194175"/>
          </a:xfrm>
          <a:prstGeom prst="rect">
            <a:avLst/>
          </a:prstGeom>
        </p:spPr>
        <p:txBody>
          <a:bodyPr/>
          <a:lstStyle/>
          <a:p>
            <a:pPr lvl="0"/>
            <a:r>
              <a:rPr lang="en-US" altLang="zh-CN" dirty="0" smtClean="0"/>
              <a:t>Click to edit Master text styles</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p>
        </p:txBody>
      </p:sp>
    </p:spTree>
    <p:extLst>
      <p:ext uri="{BB962C8B-B14F-4D97-AF65-F5344CB8AC3E}">
        <p14:creationId xmlns:p14="http://schemas.microsoft.com/office/powerpoint/2010/main" xmlns="" val="302082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73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9" name="Picture 146" descr="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0728"/>
            <a:ext cx="9144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3" name="Text Box 7"/>
          <p:cNvSpPr txBox="1">
            <a:spLocks noChangeArrowheads="1"/>
          </p:cNvSpPr>
          <p:nvPr/>
        </p:nvSpPr>
        <p:spPr bwMode="auto">
          <a:xfrm>
            <a:off x="7229475" y="40116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755650" y="2174291"/>
            <a:ext cx="6121400" cy="586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en-US" altLang="zh-CN" smtClean="0"/>
              <a:t>Click to edit Master title style</a:t>
            </a:r>
            <a:endParaRPr lang="zh-CN" altLang="en-US" dirty="0" smtClean="0"/>
          </a:p>
        </p:txBody>
      </p:sp>
      <p:sp>
        <p:nvSpPr>
          <p:cNvPr id="1032" name="Rectangle 3"/>
          <p:cNvSpPr>
            <a:spLocks noGrp="1" noChangeArrowheads="1"/>
          </p:cNvSpPr>
          <p:nvPr>
            <p:ph type="body" idx="1"/>
          </p:nvPr>
        </p:nvSpPr>
        <p:spPr bwMode="auto">
          <a:xfrm>
            <a:off x="755650" y="3068638"/>
            <a:ext cx="53292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dirty="0" smtClean="0"/>
              <a:t>Click to edit Master subtitle style</a:t>
            </a:r>
          </a:p>
        </p:txBody>
      </p:sp>
      <p:sp>
        <p:nvSpPr>
          <p:cNvPr id="310"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dirty="0"/>
          </a:p>
        </p:txBody>
      </p:sp>
      <p:sp>
        <p:nvSpPr>
          <p:cNvPr id="1105" name="Text Box 81"/>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sp>
        <p:nvSpPr>
          <p:cNvPr id="11"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12" name="Picture 6" descr="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3200" b="1" dirty="0">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defRPr sz="2400">
          <a:solidFill>
            <a:schemeClr val="bg1"/>
          </a:solidFill>
          <a:latin typeface="FrutigerNext LT Medium" pitchFamily="34" charset="0"/>
          <a:ea typeface="黑体" pitchFamily="49" charset="-122"/>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12875"/>
            <a:ext cx="9144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755650" y="2636838"/>
            <a:ext cx="568801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sp>
        <p:nvSpPr>
          <p:cNvPr id="81"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152" name="Text Box 5"/>
          <p:cNvSpPr txBox="1">
            <a:spLocks noChangeArrowheads="1"/>
          </p:cNvSpPr>
          <p:nvPr/>
        </p:nvSpPr>
        <p:spPr bwMode="auto">
          <a:xfrm>
            <a:off x="755650" y="6230938"/>
            <a:ext cx="2967038" cy="21272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7229475" y="4019550"/>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2127" name="Text Box 79"/>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11" name="Picture 6" descr="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smtClean="0">
                <a:solidFill>
                  <a:srgbClr val="000000"/>
                </a:solidFill>
                <a:latin typeface="FrutigerNext LT Bold" pitchFamily="34" charset="0"/>
                <a:ea typeface="MS PGothic" pitchFamily="34" charset="-128"/>
              </a:rPr>
              <a:t>HUAWEI TECHNOLOGIES CO., LTD.</a:t>
            </a:r>
          </a:p>
        </p:txBody>
      </p:sp>
      <p:pic>
        <p:nvPicPr>
          <p:cNvPr id="5125" name="Picture 6"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7" name="Rectangle 8"/>
          <p:cNvSpPr>
            <a:spLocks noGrp="1" noChangeArrowheads="1"/>
          </p:cNvSpPr>
          <p:nvPr>
            <p:ph type="title"/>
          </p:nvPr>
        </p:nvSpPr>
        <p:spPr bwMode="auto">
          <a:xfrm>
            <a:off x="755650" y="4508500"/>
            <a:ext cx="5903913" cy="579438"/>
          </a:xfrm>
          <a:prstGeom prst="rect">
            <a:avLst/>
          </a:prstGeom>
          <a:noFill/>
          <a:ln>
            <a:noFill/>
          </a:ln>
          <a:effectLst/>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sp>
        <p:nvSpPr>
          <p:cNvPr id="85"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5200"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5201" name="Picture 81" descr="200016582-001副本"/>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5202" name="Picture 82" descr="未标题-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8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7"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9" name="Rectangle 8"/>
          <p:cNvSpPr>
            <a:spLocks noGrp="1" noChangeArrowheads="1"/>
          </p:cNvSpPr>
          <p:nvPr>
            <p:ph type="title"/>
          </p:nvPr>
        </p:nvSpPr>
        <p:spPr bwMode="auto">
          <a:xfrm>
            <a:off x="755650" y="4508500"/>
            <a:ext cx="60483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6151" name="Picture 6"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6224"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6225" name="Picture 81" descr="bra200912090008_M副本"/>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6226" name="Picture 82" descr="未标题-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8"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bwMode="auto">
          <a:xfrm>
            <a:off x="755650" y="4508500"/>
            <a:ext cx="62642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7175" name="Picture 6"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7248"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7249" name="Picture 81" descr="sb10064568n-001副本"/>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7250" name="Picture 82" descr="未标题-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9"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7" name="Rectangle 8"/>
          <p:cNvSpPr>
            <a:spLocks noGrp="1" noChangeArrowheads="1"/>
          </p:cNvSpPr>
          <p:nvPr>
            <p:ph type="title"/>
          </p:nvPr>
        </p:nvSpPr>
        <p:spPr bwMode="auto">
          <a:xfrm>
            <a:off x="755650" y="4508500"/>
            <a:ext cx="63373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8199" name="Picture 6"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8272"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8273" name="Picture 81" descr="89738649副本"/>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8274" name="Picture 82" descr="未标题-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20"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solidFill>
            <a:srgbClr val="EAEAE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425" tIns="45712" rIns="91425" bIns="45712" anchor="ctr">
            <a:spAutoFit/>
          </a:bodyPr>
          <a:lstStyle/>
          <a:p>
            <a:pPr>
              <a:lnSpc>
                <a:spcPct val="140000"/>
              </a:lnSpc>
              <a:buClr>
                <a:srgbClr val="FF0000"/>
              </a:buClr>
              <a:buSzPct val="90000"/>
              <a:buFont typeface="Wingdings" pitchFamily="2" charset="2"/>
              <a:buChar char="l"/>
            </a:pPr>
            <a:endParaRPr lang="zh-CN" altLang="en-US" sz="1400" b="1">
              <a:solidFill>
                <a:srgbClr val="000000"/>
              </a:solidFill>
              <a:latin typeface="Arial" charset="0"/>
              <a:ea typeface="华文细黑" pitchFamily="2" charset="-122"/>
            </a:endParaRPr>
          </a:p>
        </p:txBody>
      </p:sp>
      <p:sp>
        <p:nvSpPr>
          <p:cNvPr id="9219" name="Rectangle 13"/>
          <p:cNvSpPr>
            <a:spLocks noGrp="1" noChangeArrowheads="1"/>
          </p:cNvSpPr>
          <p:nvPr>
            <p:ph type="title"/>
          </p:nvPr>
        </p:nvSpPr>
        <p:spPr bwMode="auto">
          <a:xfrm>
            <a:off x="755650" y="325438"/>
            <a:ext cx="7632700" cy="871537"/>
          </a:xfrm>
          <a:prstGeom prst="rect">
            <a:avLst/>
          </a:prstGeom>
          <a:noFill/>
          <a:ln>
            <a:noFill/>
          </a:ln>
          <a:effectLst/>
          <a:extLst>
            <a:ext uri="{909E8E84-426E-40DD-AFC4-6F175D3DCCD1}">
              <a14:hiddenFill xmlns:a14="http://schemas.microsoft.com/office/drawing/2010/main" xmlns="">
                <a:solidFill>
                  <a:srgbClr val="FFCC6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9220" name="Rectangle 68"/>
          <p:cNvSpPr>
            <a:spLocks noGrp="1" noChangeArrowheads="1"/>
          </p:cNvSpPr>
          <p:nvPr>
            <p:ph type="body" idx="1"/>
          </p:nvPr>
        </p:nvSpPr>
        <p:spPr bwMode="auto">
          <a:xfrm>
            <a:off x="755650" y="1628775"/>
            <a:ext cx="7632700" cy="419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p>
        </p:txBody>
      </p:sp>
      <p:sp>
        <p:nvSpPr>
          <p:cNvPr id="9293" name="Text Box 77"/>
          <p:cNvSpPr txBox="1">
            <a:spLocks noChangeArrowheads="1"/>
          </p:cNvSpPr>
          <p:nvPr/>
        </p:nvSpPr>
        <p:spPr bwMode="auto">
          <a:xfrm>
            <a:off x="-2884488" y="1330325"/>
            <a:ext cx="2776538" cy="3675063"/>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pPr>
            <a:r>
              <a:rPr lang="zh-CN" altLang="en-US" sz="1100">
                <a:solidFill>
                  <a:schemeClr val="bg1"/>
                </a:solidFill>
                <a:latin typeface="FrutigerNext LT Regular" pitchFamily="34" charset="0"/>
              </a:rPr>
              <a:t> </a:t>
            </a:r>
            <a:r>
              <a:rPr lang="en-US" altLang="zh-CN" sz="1100">
                <a:solidFill>
                  <a:srgbClr val="FFFFFF"/>
                </a:solidFill>
                <a:latin typeface="FrutigerNext LT Regular" pitchFamily="34" charset="0"/>
              </a:rPr>
              <a:t>Content Page Title </a:t>
            </a:r>
          </a:p>
          <a:p>
            <a:pPr algn="r" eaLnBrk="1" hangingPunct="1">
              <a:spcBef>
                <a:spcPct val="20000"/>
              </a:spcBef>
            </a:pPr>
            <a:r>
              <a:rPr lang="en-US" altLang="zh-CN" sz="1100">
                <a:solidFill>
                  <a:srgbClr val="FFFFFF"/>
                </a:solidFill>
                <a:latin typeface="FrutigerNext LT Regular" pitchFamily="34" charset="0"/>
              </a:rPr>
              <a:t>35-40pt  </a:t>
            </a:r>
            <a:endParaRPr lang="zh-CN" altLang="en-US" sz="1100">
              <a:solidFill>
                <a:srgbClr val="FFFFFF"/>
              </a:solidFill>
              <a:latin typeface="FrutigerNext LT Regular" pitchFamily="34" charset="0"/>
            </a:endParaRPr>
          </a:p>
          <a:p>
            <a:pPr algn="r" eaLnBrk="1" hangingPunct="1">
              <a:spcBef>
                <a:spcPct val="20000"/>
              </a:spcBef>
            </a:pPr>
            <a:r>
              <a:rPr lang="en-US" altLang="zh-CN" sz="1100">
                <a:solidFill>
                  <a:srgbClr val="FFFFFF"/>
                </a:solidFill>
                <a:latin typeface="FrutigerNext LT Regular" pitchFamily="34" charset="0"/>
              </a:rPr>
              <a:t>Color: R153 G0 B0</a:t>
            </a:r>
          </a:p>
          <a:p>
            <a:pPr algn="r" eaLnBrk="1" hangingPunct="1">
              <a:spcBef>
                <a:spcPct val="20000"/>
              </a:spcBef>
            </a:pPr>
            <a:r>
              <a:rPr lang="en-US" altLang="zh-CN" sz="1100">
                <a:solidFill>
                  <a:srgbClr val="FFFFFF"/>
                </a:solidFill>
                <a:latin typeface="FrutigerNext LT Regular" pitchFamily="34" charset="0"/>
              </a:rPr>
              <a:t>Corporate Font: </a:t>
            </a:r>
          </a:p>
          <a:p>
            <a:pPr algn="r" eaLnBrk="1" hangingPunct="1">
              <a:spcBef>
                <a:spcPct val="20000"/>
              </a:spcBef>
            </a:pPr>
            <a:r>
              <a:rPr lang="en-US" altLang="zh-CN" sz="1100">
                <a:solidFill>
                  <a:srgbClr val="FFFFFF"/>
                </a:solidFill>
                <a:latin typeface="FrutigerNext LT Regular" pitchFamily="34" charset="0"/>
              </a:rPr>
              <a:t>FrutigerNext LT Medium</a:t>
            </a:r>
          </a:p>
          <a:p>
            <a:pPr algn="r" eaLnBrk="1" hangingPunct="1">
              <a:spcBef>
                <a:spcPct val="20000"/>
              </a:spcBef>
            </a:pPr>
            <a:r>
              <a:rPr lang="en-US" altLang="zh-CN" sz="1100">
                <a:solidFill>
                  <a:srgbClr val="FFFFFF"/>
                </a:solidFill>
                <a:latin typeface="FrutigerNext LT Regular" pitchFamily="34" charset="0"/>
              </a:rPr>
              <a:t>Font to be used by customers and partners:  </a:t>
            </a:r>
          </a:p>
          <a:p>
            <a:pPr algn="r" eaLnBrk="1" hangingPunct="1">
              <a:spcBef>
                <a:spcPct val="20000"/>
              </a:spcBef>
            </a:pPr>
            <a:r>
              <a:rPr lang="en-US" altLang="zh-CN" sz="1100">
                <a:solidFill>
                  <a:srgbClr val="FFFFFF"/>
                </a:solidFill>
                <a:latin typeface="FrutigerNext LT Regular" pitchFamily="34" charset="0"/>
              </a:rPr>
              <a:t>Arial</a:t>
            </a:r>
          </a:p>
          <a:p>
            <a:pPr algn="r" eaLnBrk="1" hangingPunct="1">
              <a:spcBef>
                <a:spcPct val="20000"/>
              </a:spcBef>
            </a:pPr>
            <a:endParaRPr lang="en-US" altLang="zh-CN" sz="1100">
              <a:solidFill>
                <a:srgbClr val="FFFFFF"/>
              </a:solidFill>
              <a:latin typeface="FrutigerNext LT Regular" pitchFamily="34" charset="0"/>
            </a:endParaRPr>
          </a:p>
          <a:p>
            <a:pPr algn="r" eaLnBrk="1" hangingPunct="1">
              <a:spcBef>
                <a:spcPct val="20000"/>
              </a:spcBef>
            </a:pPr>
            <a:endParaRPr lang="zh-CN" altLang="en-US" sz="1100">
              <a:solidFill>
                <a:srgbClr val="FFFFFF"/>
              </a:solidFill>
              <a:latin typeface="FrutigerNext LT Regular" pitchFamily="34" charset="0"/>
            </a:endParaRPr>
          </a:p>
          <a:p>
            <a:pPr algn="r" eaLnBrk="1" hangingPunct="1">
              <a:spcBef>
                <a:spcPct val="20000"/>
              </a:spcBef>
            </a:pPr>
            <a:r>
              <a:rPr lang="zh-CN" altLang="en-US" sz="1100">
                <a:solidFill>
                  <a:srgbClr val="FFFFFF"/>
                </a:solidFill>
                <a:latin typeface="FrutigerNext LT Regular" pitchFamily="34" charset="0"/>
              </a:rPr>
              <a:t> </a:t>
            </a:r>
            <a:r>
              <a:rPr lang="en-US" altLang="zh-CN" sz="1100">
                <a:solidFill>
                  <a:srgbClr val="FFFFFF"/>
                </a:solidFill>
                <a:latin typeface="FrutigerNext LT Regular" pitchFamily="34" charset="0"/>
              </a:rPr>
              <a:t>Content Page Text :</a:t>
            </a:r>
          </a:p>
          <a:p>
            <a:pPr algn="r" eaLnBrk="1" hangingPunct="1">
              <a:spcBef>
                <a:spcPct val="20000"/>
              </a:spcBef>
            </a:pPr>
            <a:r>
              <a:rPr lang="en-US" altLang="zh-CN" sz="1100">
                <a:solidFill>
                  <a:srgbClr val="FFFFFF"/>
                </a:solidFill>
                <a:latin typeface="FrutigerNext LT Regular" pitchFamily="34" charset="0"/>
              </a:rPr>
              <a:t>28-30pt</a:t>
            </a:r>
          </a:p>
          <a:p>
            <a:pPr algn="r">
              <a:spcBef>
                <a:spcPct val="20000"/>
              </a:spcBef>
            </a:pPr>
            <a:r>
              <a:rPr lang="en-US" sz="1100" noProof="1">
                <a:solidFill>
                  <a:srgbClr val="FFFFFF"/>
                </a:solidFill>
                <a:latin typeface="FrutigerNext LT Regular" pitchFamily="34" charset="0"/>
              </a:rPr>
              <a:t>Bullets level 2-5</a:t>
            </a:r>
          </a:p>
          <a:p>
            <a:pPr algn="r">
              <a:spcBef>
                <a:spcPct val="20000"/>
              </a:spcBef>
            </a:pPr>
            <a:r>
              <a:rPr lang="en-US" altLang="zh-CN" sz="1100">
                <a:solidFill>
                  <a:srgbClr val="FFFFFF"/>
                </a:solidFill>
                <a:latin typeface="FrutigerNext LT Regular" pitchFamily="34" charset="0"/>
              </a:rPr>
              <a:t>20-30pt  </a:t>
            </a:r>
          </a:p>
          <a:p>
            <a:pPr algn="r" eaLnBrk="1" hangingPunct="1">
              <a:spcBef>
                <a:spcPct val="20000"/>
              </a:spcBef>
            </a:pPr>
            <a:r>
              <a:rPr lang="en-US" altLang="zh-CN" sz="1100">
                <a:solidFill>
                  <a:srgbClr val="FFFFFF"/>
                </a:solidFill>
                <a:latin typeface="FrutigerNext LT Regular" pitchFamily="34" charset="0"/>
              </a:rPr>
              <a:t>Color:Black</a:t>
            </a:r>
          </a:p>
          <a:p>
            <a:pPr algn="r" eaLnBrk="1" hangingPunct="1">
              <a:spcBef>
                <a:spcPct val="20000"/>
              </a:spcBef>
            </a:pPr>
            <a:r>
              <a:rPr lang="en-US" altLang="zh-CN" sz="1100">
                <a:solidFill>
                  <a:srgbClr val="FFFFFF"/>
                </a:solidFill>
                <a:latin typeface="FrutigerNext LT Regular" pitchFamily="34" charset="0"/>
              </a:rPr>
              <a:t>Corporate Font: </a:t>
            </a:r>
          </a:p>
          <a:p>
            <a:pPr algn="r" eaLnBrk="1" hangingPunct="1">
              <a:spcBef>
                <a:spcPct val="20000"/>
              </a:spcBef>
            </a:pPr>
            <a:r>
              <a:rPr lang="en-US" altLang="zh-CN" sz="1100">
                <a:solidFill>
                  <a:srgbClr val="FFFFFF"/>
                </a:solidFill>
                <a:latin typeface="FrutigerNext LT Regular" pitchFamily="34" charset="0"/>
              </a:rPr>
              <a:t>FrutigerNext LT Medium</a:t>
            </a:r>
          </a:p>
          <a:p>
            <a:pPr algn="r" eaLnBrk="1" hangingPunct="1">
              <a:spcBef>
                <a:spcPct val="20000"/>
              </a:spcBef>
            </a:pPr>
            <a:r>
              <a:rPr lang="en-US" altLang="zh-CN" sz="1100">
                <a:solidFill>
                  <a:srgbClr val="FFFFFF"/>
                </a:solidFill>
                <a:latin typeface="FrutigerNext LT Regular" pitchFamily="34" charset="0"/>
              </a:rPr>
              <a:t>Font to be used by customers and partners:  </a:t>
            </a:r>
          </a:p>
          <a:p>
            <a:pPr algn="r" eaLnBrk="1" hangingPunct="1">
              <a:spcBef>
                <a:spcPct val="20000"/>
              </a:spcBef>
            </a:pPr>
            <a:r>
              <a:rPr lang="en-US" altLang="zh-CN" sz="1100">
                <a:solidFill>
                  <a:srgbClr val="FFFFFF"/>
                </a:solidFill>
                <a:latin typeface="FrutigerNext LT Regular" pitchFamily="34" charset="0"/>
              </a:rPr>
              <a:t>Arial</a:t>
            </a:r>
            <a:endParaRPr lang="zh-CN" altLang="en-US" sz="1100">
              <a:solidFill>
                <a:schemeClr val="bg1"/>
              </a:solidFill>
              <a:latin typeface="FrutigerNext LT Regular" pitchFamily="34" charset="0"/>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24588"/>
            <a:ext cx="9150350" cy="63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 name="Text Box 8"/>
          <p:cNvSpPr txBox="1">
            <a:spLocks noChangeArrowheads="1"/>
          </p:cNvSpPr>
          <p:nvPr/>
        </p:nvSpPr>
        <p:spPr bwMode="auto">
          <a:xfrm>
            <a:off x="755650" y="6451600"/>
            <a:ext cx="2540000" cy="182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08875" y="6386513"/>
            <a:ext cx="13112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755650" y="325438"/>
            <a:ext cx="7632700"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10248" name="Rectangle 68"/>
          <p:cNvSpPr>
            <a:spLocks noGrp="1" noChangeArrowheads="1"/>
          </p:cNvSpPr>
          <p:nvPr>
            <p:ph type="body" idx="1"/>
          </p:nvPr>
        </p:nvSpPr>
        <p:spPr bwMode="auto">
          <a:xfrm>
            <a:off x="755650" y="1628775"/>
            <a:ext cx="7632700" cy="419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10328" name="Group 88"/>
          <p:cNvGrpSpPr>
            <a:grpSpLocks/>
          </p:cNvGrpSpPr>
          <p:nvPr/>
        </p:nvGrpSpPr>
        <p:grpSpPr bwMode="auto">
          <a:xfrm>
            <a:off x="9324975" y="3832225"/>
            <a:ext cx="863600" cy="3025775"/>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10327" name="Group 87"/>
            <p:cNvGrpSpPr>
              <a:grpSpLocks/>
            </p:cNvGrpSpPr>
            <p:nvPr userDrawn="1"/>
          </p:nvGrpSpPr>
          <p:grpSpPr bwMode="auto">
            <a:xfrm>
              <a:off x="5941" y="2475"/>
              <a:ext cx="409" cy="1783"/>
              <a:chOff x="5921" y="2387"/>
              <a:chExt cx="409" cy="1783"/>
            </a:xfrm>
          </p:grpSpPr>
          <p:grpSp>
            <p:nvGrpSpPr>
              <p:cNvPr id="10254"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6"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5"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2"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6"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8"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7"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8"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0"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9"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6"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0"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2"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1"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8"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2"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4"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3"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0"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4"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6"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5"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2"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6"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68"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grpSp>
      <p:sp>
        <p:nvSpPr>
          <p:cNvPr id="6149" name="Rectangle 5"/>
          <p:cNvSpPr>
            <a:spLocks noChangeArrowheads="1"/>
          </p:cNvSpPr>
          <p:nvPr/>
        </p:nvSpPr>
        <p:spPr bwMode="auto">
          <a:xfrm>
            <a:off x="6361113" y="6451600"/>
            <a:ext cx="2097087"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lnSpc>
                <a:spcPct val="85000"/>
              </a:lnSpc>
            </a:pPr>
            <a:r>
              <a:rPr lang="de-DE" altLang="zh-CN" sz="1200" dirty="0">
                <a:solidFill>
                  <a:srgbClr val="000000"/>
                </a:solidFill>
                <a:latin typeface="FrutigerNext LT Bold" pitchFamily="34" charset="0"/>
                <a:ea typeface="ＭＳ Ｐゴシック" pitchFamily="34" charset="-128"/>
              </a:rPr>
              <a:t>Page </a:t>
            </a:r>
            <a:fld id="{334777C4-916E-458D-ABE7-87ACD557FBD2}" type="slidenum">
              <a:rPr lang="de-DE" altLang="zh-CN" sz="1200">
                <a:solidFill>
                  <a:srgbClr val="000000"/>
                </a:solidFill>
                <a:latin typeface="FrutigerNext LT Bold" pitchFamily="34" charset="0"/>
                <a:ea typeface="ＭＳ Ｐゴシック" pitchFamily="34" charset="-128"/>
              </a:rPr>
              <a:pPr eaLnBrk="0" hangingPunct="0">
                <a:lnSpc>
                  <a:spcPct val="85000"/>
                </a:lnSpc>
              </a:pPr>
              <a:t>‹#›</a:t>
            </a:fld>
            <a:endParaRPr lang="en-GB" altLang="zh-CN" sz="1200" dirty="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2884488" y="1330325"/>
            <a:ext cx="2776538" cy="38766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pPr>
            <a:r>
              <a:rPr lang="zh-CN" altLang="zh-CN" sz="1100">
                <a:solidFill>
                  <a:srgbClr val="FFFFFF"/>
                </a:solidFill>
                <a:latin typeface="FrutigerNext LT Regular" pitchFamily="34" charset="0"/>
              </a:rPr>
              <a:t>Slide title :32-35pt  </a:t>
            </a:r>
          </a:p>
          <a:p>
            <a:pPr algn="r" eaLnBrk="1" hangingPunct="1">
              <a:spcBef>
                <a:spcPct val="20000"/>
              </a:spcBef>
            </a:pPr>
            <a:r>
              <a:rPr lang="zh-CN" altLang="zh-CN" sz="1100">
                <a:solidFill>
                  <a:srgbClr val="FFFFFF"/>
                </a:solidFill>
                <a:latin typeface="FrutigerNext LT Regular" pitchFamily="34" charset="0"/>
              </a:rPr>
              <a:t>Color: R153 G0 B0</a:t>
            </a:r>
          </a:p>
          <a:p>
            <a:pPr algn="r" eaLnBrk="1" hangingPunct="1">
              <a:spcBef>
                <a:spcPct val="20000"/>
              </a:spcBef>
            </a:pPr>
            <a:r>
              <a:rPr lang="zh-CN" altLang="zh-CN" sz="1100">
                <a:solidFill>
                  <a:srgbClr val="FFFFFF"/>
                </a:solidFill>
                <a:latin typeface="FrutigerNext LT Regular" pitchFamily="34" charset="0"/>
              </a:rPr>
              <a:t>Corporate Font :</a:t>
            </a:r>
          </a:p>
          <a:p>
            <a:pPr algn="r" eaLnBrk="1" hangingPunct="1">
              <a:spcBef>
                <a:spcPct val="20000"/>
              </a:spcBef>
            </a:pPr>
            <a:r>
              <a:rPr lang="zh-CN" altLang="zh-CN" sz="1100">
                <a:solidFill>
                  <a:srgbClr val="FFFFFF"/>
                </a:solidFill>
                <a:latin typeface="FrutigerNext LT Regular" pitchFamily="34" charset="0"/>
              </a:rPr>
              <a:t>FrutigerNext LT Medium</a:t>
            </a:r>
          </a:p>
          <a:p>
            <a:pPr algn="r" eaLnBrk="1" hangingPunct="1">
              <a:spcBef>
                <a:spcPct val="20000"/>
              </a:spcBef>
            </a:pPr>
            <a:r>
              <a:rPr lang="zh-CN" altLang="zh-CN" sz="1100">
                <a:solidFill>
                  <a:srgbClr val="FFFFFF"/>
                </a:solidFill>
                <a:latin typeface="FrutigerNext LT Regular" pitchFamily="34" charset="0"/>
              </a:rPr>
              <a:t>Font to be used by customers and </a:t>
            </a:r>
          </a:p>
          <a:p>
            <a:pPr algn="r" eaLnBrk="1" hangingPunct="1">
              <a:spcBef>
                <a:spcPct val="20000"/>
              </a:spcBef>
            </a:pPr>
            <a:r>
              <a:rPr lang="zh-CN" altLang="zh-CN" sz="1100">
                <a:solidFill>
                  <a:srgbClr val="FFFFFF"/>
                </a:solidFill>
                <a:latin typeface="FrutigerNext LT Regular" pitchFamily="34" charset="0"/>
              </a:rPr>
              <a:t>partners : </a:t>
            </a:r>
          </a:p>
          <a:p>
            <a:pPr algn="r" eaLnBrk="1" hangingPunct="1">
              <a:spcBef>
                <a:spcPct val="20000"/>
              </a:spcBef>
            </a:pPr>
            <a:r>
              <a:rPr lang="zh-CN" altLang="zh-CN" sz="1100">
                <a:solidFill>
                  <a:srgbClr val="FFFFFF"/>
                </a:solidFill>
                <a:latin typeface="FrutigerNext LT Regular" pitchFamily="34" charset="0"/>
              </a:rPr>
              <a:t>Arial</a:t>
            </a:r>
          </a:p>
          <a:p>
            <a:pPr algn="r" eaLnBrk="1" hangingPunct="1">
              <a:spcBef>
                <a:spcPct val="20000"/>
              </a:spcBef>
            </a:pPr>
            <a:endParaRPr lang="zh-CN" altLang="zh-CN" sz="1100">
              <a:solidFill>
                <a:srgbClr val="FFFFFF"/>
              </a:solidFill>
              <a:latin typeface="FrutigerNext LT Regular" pitchFamily="34" charset="0"/>
            </a:endParaRPr>
          </a:p>
          <a:p>
            <a:pPr algn="r" eaLnBrk="1" hangingPunct="1">
              <a:spcBef>
                <a:spcPct val="20000"/>
              </a:spcBef>
            </a:pPr>
            <a:endParaRPr lang="zh-CN" altLang="zh-CN" sz="1100">
              <a:solidFill>
                <a:srgbClr val="FFFFFF"/>
              </a:solidFill>
              <a:latin typeface="FrutigerNext LT Regular" pitchFamily="34" charset="0"/>
            </a:endParaRPr>
          </a:p>
          <a:p>
            <a:pPr algn="r" eaLnBrk="1" hangingPunct="1">
              <a:spcBef>
                <a:spcPct val="20000"/>
              </a:spcBef>
            </a:pPr>
            <a:endParaRPr lang="zh-CN" altLang="zh-CN" sz="1100">
              <a:solidFill>
                <a:srgbClr val="FFFFFF"/>
              </a:solidFill>
              <a:latin typeface="FrutigerNext LT Regular" pitchFamily="34" charset="0"/>
            </a:endParaRPr>
          </a:p>
          <a:p>
            <a:pPr algn="r" eaLnBrk="1" hangingPunct="1">
              <a:spcBef>
                <a:spcPct val="20000"/>
              </a:spcBef>
            </a:pPr>
            <a:r>
              <a:rPr lang="zh-CN" altLang="zh-CN" sz="1100">
                <a:solidFill>
                  <a:srgbClr val="FFFFFF"/>
                </a:solidFill>
                <a:latin typeface="FrutigerNext LT Regular" pitchFamily="34" charset="0"/>
              </a:rPr>
              <a:t>Slide text :20-22pt</a:t>
            </a:r>
          </a:p>
          <a:p>
            <a:pPr algn="r" eaLnBrk="1" hangingPunct="1">
              <a:spcBef>
                <a:spcPct val="20000"/>
              </a:spcBef>
            </a:pPr>
            <a:r>
              <a:rPr lang="zh-CN" altLang="zh-CN" sz="1100">
                <a:solidFill>
                  <a:srgbClr val="FFFFFF"/>
                </a:solidFill>
                <a:latin typeface="FrutigerNext LT Regular" pitchFamily="34" charset="0"/>
              </a:rPr>
              <a:t>Bullets level 2-5:</a:t>
            </a:r>
          </a:p>
          <a:p>
            <a:pPr algn="r" eaLnBrk="1" hangingPunct="1">
              <a:spcBef>
                <a:spcPct val="20000"/>
              </a:spcBef>
            </a:pPr>
            <a:r>
              <a:rPr lang="zh-CN" altLang="zh-CN" sz="1100">
                <a:solidFill>
                  <a:srgbClr val="FFFFFF"/>
                </a:solidFill>
                <a:latin typeface="FrutigerNext LT Regular" pitchFamily="34" charset="0"/>
              </a:rPr>
              <a:t> 18pt  </a:t>
            </a:r>
          </a:p>
          <a:p>
            <a:pPr algn="r" eaLnBrk="1" hangingPunct="1">
              <a:spcBef>
                <a:spcPct val="20000"/>
              </a:spcBef>
            </a:pPr>
            <a:r>
              <a:rPr lang="zh-CN" altLang="zh-CN" sz="1100">
                <a:solidFill>
                  <a:srgbClr val="FFFFFF"/>
                </a:solidFill>
                <a:latin typeface="FrutigerNext LT Regular" pitchFamily="34" charset="0"/>
              </a:rPr>
              <a:t>Color:Black</a:t>
            </a:r>
          </a:p>
          <a:p>
            <a:pPr algn="r" eaLnBrk="1" hangingPunct="1">
              <a:spcBef>
                <a:spcPct val="20000"/>
              </a:spcBef>
            </a:pPr>
            <a:r>
              <a:rPr lang="zh-CN" altLang="zh-CN" sz="1100">
                <a:solidFill>
                  <a:srgbClr val="FFFFFF"/>
                </a:solidFill>
                <a:latin typeface="FrutigerNext LT Regular" pitchFamily="34" charset="0"/>
              </a:rPr>
              <a:t>Corporate Font :</a:t>
            </a:r>
          </a:p>
          <a:p>
            <a:pPr algn="r" eaLnBrk="1" hangingPunct="1">
              <a:spcBef>
                <a:spcPct val="20000"/>
              </a:spcBef>
            </a:pPr>
            <a:r>
              <a:rPr lang="zh-CN" altLang="zh-CN" sz="1100">
                <a:solidFill>
                  <a:srgbClr val="FFFFFF"/>
                </a:solidFill>
                <a:latin typeface="FrutigerNext LT Regular" pitchFamily="34" charset="0"/>
              </a:rPr>
              <a:t>FrutigerNext LT Medium</a:t>
            </a:r>
          </a:p>
          <a:p>
            <a:pPr algn="r" eaLnBrk="1" hangingPunct="1">
              <a:spcBef>
                <a:spcPct val="20000"/>
              </a:spcBef>
            </a:pPr>
            <a:r>
              <a:rPr lang="zh-CN" altLang="zh-CN" sz="1100">
                <a:solidFill>
                  <a:srgbClr val="FFFFFF"/>
                </a:solidFill>
                <a:latin typeface="FrutigerNext LT Regular" pitchFamily="34" charset="0"/>
              </a:rPr>
              <a:t>Font to be used by customers and </a:t>
            </a:r>
          </a:p>
          <a:p>
            <a:pPr algn="r" eaLnBrk="1" hangingPunct="1">
              <a:spcBef>
                <a:spcPct val="20000"/>
              </a:spcBef>
            </a:pPr>
            <a:r>
              <a:rPr lang="zh-CN" altLang="zh-CN" sz="1100">
                <a:solidFill>
                  <a:srgbClr val="FFFFFF"/>
                </a:solidFill>
                <a:latin typeface="FrutigerNext LT Regular" pitchFamily="34" charset="0"/>
              </a:rPr>
              <a:t>partners : </a:t>
            </a:r>
          </a:p>
          <a:p>
            <a:pPr algn="r" eaLnBrk="1" hangingPunct="1">
              <a:spcBef>
                <a:spcPct val="20000"/>
              </a:spcBef>
            </a:pPr>
            <a:r>
              <a:rPr lang="zh-CN" altLang="zh-CN" sz="1100">
                <a:solidFill>
                  <a:srgbClr val="FFFFFF"/>
                </a:solidFill>
                <a:latin typeface="FrutigerNext LT Regular" pitchFamily="34" charset="0"/>
              </a:rPr>
              <a:t>Arial</a:t>
            </a:r>
          </a:p>
        </p:txBody>
      </p:sp>
      <p:sp>
        <p:nvSpPr>
          <p:cNvPr id="10324" name="Text Box 84"/>
          <p:cNvSpPr txBox="1">
            <a:spLocks noChangeArrowheads="1"/>
          </p:cNvSpPr>
          <p:nvPr/>
        </p:nvSpPr>
        <p:spPr bwMode="auto">
          <a:xfrm>
            <a:off x="9251950" y="57150"/>
            <a:ext cx="1295400" cy="1270000"/>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1100">
                <a:solidFill>
                  <a:srgbClr val="FFFFFF"/>
                </a:solidFill>
                <a:latin typeface="FrutigerNext LT Regular" pitchFamily="34" charset="0"/>
              </a:rPr>
              <a:t>Top right  corner  for   field-mark, customer or partner logotypes. </a:t>
            </a:r>
          </a:p>
          <a:p>
            <a:endParaRPr lang="en-US" altLang="zh-CN" sz="1100">
              <a:solidFill>
                <a:srgbClr val="FFFFFF"/>
              </a:solidFill>
              <a:latin typeface="FrutigerNext LT Regular" pitchFamily="34" charset="0"/>
            </a:endParaRPr>
          </a:p>
          <a:p>
            <a:r>
              <a:rPr lang="en-US" altLang="zh-CN" sz="1100">
                <a:solidFill>
                  <a:srgbClr val="FFFFFF"/>
                </a:solidFill>
                <a:latin typeface="FrutigerNext LT Regular" pitchFamily="34" charset="0"/>
              </a:rPr>
              <a:t>----------------   </a:t>
            </a:r>
          </a:p>
          <a:p>
            <a:endParaRPr lang="zh-CN" altLang="en-US" sz="1100">
              <a:solidFill>
                <a:srgbClr val="FFFFFF"/>
              </a:solidFill>
              <a:latin typeface="FrutigerNext LT Regular" pitchFamily="34" charset="0"/>
            </a:endParaRPr>
          </a:p>
        </p:txBody>
      </p:sp>
      <p:sp>
        <p:nvSpPr>
          <p:cNvPr id="10325" name="Text Box 85"/>
          <p:cNvSpPr txBox="1">
            <a:spLocks noChangeArrowheads="1"/>
          </p:cNvSpPr>
          <p:nvPr/>
        </p:nvSpPr>
        <p:spPr bwMode="auto">
          <a:xfrm>
            <a:off x="9251950" y="1196975"/>
            <a:ext cx="1295400" cy="24479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1100"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r>
              <a:rPr lang="en-US" altLang="zh-CN" sz="1100" dirty="0">
                <a:solidFill>
                  <a:srgbClr val="FFFFFF"/>
                </a:solidFill>
                <a:latin typeface="FrutigerNext LT Regular" pitchFamily="34" charset="0"/>
              </a:rPr>
              <a:t> For specific usage details, refer to the “Typesetting Standard”.</a:t>
            </a:r>
          </a:p>
        </p:txBody>
      </p:sp>
    </p:spTree>
  </p:cSld>
  <p:clrMap bg1="lt1" tx1="dk1" bg2="lt2" tx2="dk2" accent1="accent1" accent2="accent2" accent3="accent3" accent4="accent4" accent5="accent5" accent6="accent6" hlink="hlink" folHlink="folHlink"/>
  <p:sldLayoutIdLst>
    <p:sldLayoutId id="2147483822" r:id="rId1"/>
    <p:sldLayoutId id="2147483825"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897563"/>
            <a:ext cx="91440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 name="Text Box 7"/>
          <p:cNvSpPr txBox="1">
            <a:spLocks noChangeArrowheads="1"/>
          </p:cNvSpPr>
          <p:nvPr/>
        </p:nvSpPr>
        <p:spPr bwMode="auto">
          <a:xfrm>
            <a:off x="3200525" y="2668588"/>
            <a:ext cx="2742949" cy="7613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mn-lt"/>
                <a:ea typeface="MS PGothic" pitchFamily="34" charset="-128"/>
              </a:rPr>
              <a:t>Thank you</a:t>
            </a:r>
          </a:p>
        </p:txBody>
      </p:sp>
      <p:sp>
        <p:nvSpPr>
          <p:cNvPr id="77" name="Text Box 8"/>
          <p:cNvSpPr txBox="1">
            <a:spLocks noChangeArrowheads="1"/>
          </p:cNvSpPr>
          <p:nvPr/>
        </p:nvSpPr>
        <p:spPr bwMode="auto">
          <a:xfrm>
            <a:off x="3161636" y="3429000"/>
            <a:ext cx="2820727" cy="4843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charset="-122"/>
              </a:defRPr>
            </a:lvl1pPr>
            <a:lvl2pPr marL="742950" indent="-285750" defTabSz="835025" eaLnBrk="0" hangingPunct="0">
              <a:defRPr>
                <a:solidFill>
                  <a:schemeClr val="tx1"/>
                </a:solidFill>
                <a:latin typeface="Calibri" pitchFamily="34" charset="0"/>
                <a:ea typeface="宋体" charset="-122"/>
              </a:defRPr>
            </a:lvl2pPr>
            <a:lvl3pPr marL="1143000" indent="-228600" defTabSz="835025" eaLnBrk="0" hangingPunct="0">
              <a:defRPr>
                <a:solidFill>
                  <a:schemeClr val="tx1"/>
                </a:solidFill>
                <a:latin typeface="Calibri" pitchFamily="34" charset="0"/>
                <a:ea typeface="宋体" charset="-122"/>
              </a:defRPr>
            </a:lvl3pPr>
            <a:lvl4pPr marL="1600200" indent="-228600" defTabSz="835025" eaLnBrk="0" hangingPunct="0">
              <a:defRPr>
                <a:solidFill>
                  <a:schemeClr val="tx1"/>
                </a:solidFill>
                <a:latin typeface="Calibri" pitchFamily="34" charset="0"/>
                <a:ea typeface="宋体" charset="-122"/>
              </a:defRPr>
            </a:lvl4pPr>
            <a:lvl5pPr marL="2057400" indent="-228600" defTabSz="835025" eaLnBrk="0" hangingPunct="0">
              <a:defRPr>
                <a:solidFill>
                  <a:schemeClr val="tx1"/>
                </a:solidFill>
                <a:latin typeface="Calibri" pitchFamily="34" charset="0"/>
                <a:ea typeface="宋体"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23"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55650" y="2277080"/>
            <a:ext cx="5760566" cy="586957"/>
          </a:xfrm>
        </p:spPr>
        <p:txBody>
          <a:bodyPr/>
          <a:lstStyle/>
          <a:p>
            <a:r>
              <a:rPr lang="en-US" altLang="zh-CN" dirty="0" smtClean="0"/>
              <a:t>Project Scope &amp; Purpose</a:t>
            </a:r>
            <a:endParaRPr lang="zh-CN" altLang="en-US" dirty="0"/>
          </a:p>
        </p:txBody>
      </p:sp>
      <p:sp>
        <p:nvSpPr>
          <p:cNvPr id="7" name="副标题 6"/>
          <p:cNvSpPr>
            <a:spLocks noGrp="1"/>
          </p:cNvSpPr>
          <p:nvPr>
            <p:ph type="subTitle" idx="11"/>
          </p:nvPr>
        </p:nvSpPr>
        <p:spPr/>
        <p:txBody>
          <a:bodyPr/>
          <a:lstStyle/>
          <a:p>
            <a:r>
              <a:rPr lang="en-US" altLang="zh-CN" dirty="0" smtClean="0"/>
              <a:t>NG-EPON</a:t>
            </a:r>
            <a:endParaRPr lang="zh-CN" altLang="en-US" dirty="0"/>
          </a:p>
        </p:txBody>
      </p:sp>
      <p:sp>
        <p:nvSpPr>
          <p:cNvPr id="5" name="TextBox 4"/>
          <p:cNvSpPr txBox="1"/>
          <p:nvPr/>
        </p:nvSpPr>
        <p:spPr>
          <a:xfrm>
            <a:off x="755576" y="5589240"/>
            <a:ext cx="4176464" cy="605294"/>
          </a:xfrm>
          <a:prstGeom prst="rect">
            <a:avLst/>
          </a:prstGeom>
          <a:noFill/>
        </p:spPr>
        <p:txBody>
          <a:bodyPr wrap="square" lIns="0" rtlCol="0">
            <a:spAutoFit/>
          </a:bodyPr>
          <a:lstStyle/>
          <a:p>
            <a:pPr fontAlgn="t">
              <a:lnSpc>
                <a:spcPts val="2000"/>
              </a:lnSpc>
            </a:pPr>
            <a:r>
              <a:rPr lang="en-US" altLang="zh-CN" sz="1400" dirty="0">
                <a:solidFill>
                  <a:srgbClr val="990000"/>
                </a:solidFill>
                <a:latin typeface="+mn-lt"/>
              </a:rPr>
              <a:t>Author/ </a:t>
            </a:r>
            <a:r>
              <a:rPr lang="en-US" altLang="zh-CN" sz="1400" dirty="0" smtClean="0">
                <a:solidFill>
                  <a:srgbClr val="990000"/>
                </a:solidFill>
                <a:latin typeface="+mn-lt"/>
              </a:rPr>
              <a:t>Email:</a:t>
            </a:r>
            <a:endParaRPr lang="zh-CN" altLang="zh-CN" sz="1400" dirty="0" smtClean="0">
              <a:solidFill>
                <a:schemeClr val="bg2">
                  <a:lumMod val="50000"/>
                </a:schemeClr>
              </a:solidFill>
              <a:latin typeface="+mn-lt"/>
            </a:endParaRPr>
          </a:p>
          <a:p>
            <a:pPr fontAlgn="t">
              <a:lnSpc>
                <a:spcPts val="2000"/>
              </a:lnSpc>
            </a:pPr>
            <a:r>
              <a:rPr lang="en-US" altLang="zh-CN" sz="1400" dirty="0" smtClean="0">
                <a:solidFill>
                  <a:srgbClr val="990000"/>
                </a:solidFill>
                <a:latin typeface="+mn-lt"/>
              </a:rPr>
              <a:t>Version</a:t>
            </a:r>
            <a:r>
              <a:rPr lang="en-US" altLang="zh-CN" sz="1400" dirty="0">
                <a:solidFill>
                  <a:srgbClr val="990000"/>
                </a:solidFill>
                <a:latin typeface="+mn-lt"/>
              </a:rPr>
              <a:t>:</a:t>
            </a:r>
            <a:r>
              <a:rPr lang="en-US" altLang="zh-CN" sz="1400" dirty="0">
                <a:solidFill>
                  <a:schemeClr val="bg2">
                    <a:lumMod val="50000"/>
                  </a:schemeClr>
                </a:solidFill>
                <a:latin typeface="+mn-lt"/>
              </a:rPr>
              <a:t> </a:t>
            </a:r>
            <a:r>
              <a:rPr lang="en-US" altLang="zh-CN" sz="1400" dirty="0" smtClean="0">
                <a:solidFill>
                  <a:schemeClr val="bg2">
                    <a:lumMod val="50000"/>
                  </a:schemeClr>
                </a:solidFill>
                <a:latin typeface="+mn-lt"/>
              </a:rPr>
              <a:t>V1.0(20YYMMDD)</a:t>
            </a:r>
            <a:endParaRPr lang="zh-CN" altLang="zh-CN" sz="1400" dirty="0" smtClean="0">
              <a:solidFill>
                <a:schemeClr val="bg2">
                  <a:lumMod val="50000"/>
                </a:schemeClr>
              </a:solidFill>
              <a:latin typeface="+mn-lt"/>
            </a:endParaRPr>
          </a:p>
        </p:txBody>
      </p:sp>
    </p:spTree>
  </p:cSld>
  <p:clrMapOvr>
    <a:masterClrMapping/>
  </p:clrMapOvr>
  <p:transition advClick="0" advTm="8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Scope - Previous Projects</a:t>
            </a:r>
            <a:endParaRPr lang="en-US" dirty="0"/>
          </a:p>
        </p:txBody>
      </p:sp>
      <p:sp>
        <p:nvSpPr>
          <p:cNvPr id="5" name="Content Placeholder 4"/>
          <p:cNvSpPr>
            <a:spLocks noGrp="1"/>
          </p:cNvSpPr>
          <p:nvPr>
            <p:ph idx="1"/>
          </p:nvPr>
        </p:nvSpPr>
        <p:spPr/>
        <p:txBody>
          <a:bodyPr/>
          <a:lstStyle/>
          <a:p>
            <a:r>
              <a:rPr lang="en-US" sz="1800" dirty="0" smtClean="0"/>
              <a:t>P802.3ah: Define 802.3 Media Access Control (MAC) parameters and minimal augmentation of the MAC operation, physical layer specifications, and management parameters for the transfer of 802.3 format frames in subscriber access networks at operating speeds within the scope of the current IEEE Std 802.3 and approved new projects</a:t>
            </a:r>
          </a:p>
          <a:p>
            <a:r>
              <a:rPr lang="en-US" sz="1800" dirty="0" smtClean="0"/>
              <a:t>P802.3av: The scope of this project is to amend IEEE Std 802.3 to add physical layer specifications and management parameters for symmetric and/or asymmetric operation at 10 </a:t>
            </a:r>
            <a:r>
              <a:rPr lang="en-US" sz="1800" dirty="0" err="1" smtClean="0"/>
              <a:t>Gb</a:t>
            </a:r>
            <a:r>
              <a:rPr lang="en-US" sz="1800" dirty="0" smtClean="0"/>
              <a:t>/s on point-to-multipoint passive optical networks.</a:t>
            </a:r>
          </a:p>
          <a:p>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Purpose - Previous Project</a:t>
            </a:r>
            <a:endParaRPr lang="en-US" dirty="0"/>
          </a:p>
        </p:txBody>
      </p:sp>
      <p:sp>
        <p:nvSpPr>
          <p:cNvPr id="6" name="Content Placeholder 5"/>
          <p:cNvSpPr>
            <a:spLocks noGrp="1"/>
          </p:cNvSpPr>
          <p:nvPr>
            <p:ph idx="1"/>
          </p:nvPr>
        </p:nvSpPr>
        <p:spPr/>
        <p:txBody>
          <a:bodyPr/>
          <a:lstStyle/>
          <a:p>
            <a:r>
              <a:rPr lang="en-US" dirty="0" smtClean="0"/>
              <a:t>802.3ah: To expand the application of Ethernet to include subscriber access networks in order to provide a significant increase in performance while minimizing equipment, operation, and maintenance costs</a:t>
            </a:r>
          </a:p>
          <a:p>
            <a:r>
              <a:rPr lang="en-US" dirty="0" smtClean="0"/>
              <a:t>802.3av: The purpose of this document is to significantly increase performance of point-to-multipoint architecture (Ethernet Passive Optical Network) to support emerging bandwidth-intensive services while considering equipment, operation, upgrade, and maintenance costs.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Need </a:t>
            </a:r>
            <a:r>
              <a:rPr lang="en-US" dirty="0" smtClean="0"/>
              <a:t>- Previous Project</a:t>
            </a:r>
            <a:endParaRPr lang="en-US" dirty="0"/>
          </a:p>
        </p:txBody>
      </p:sp>
      <p:sp>
        <p:nvSpPr>
          <p:cNvPr id="6" name="Content Placeholder 5"/>
          <p:cNvSpPr>
            <a:spLocks noGrp="1"/>
          </p:cNvSpPr>
          <p:nvPr>
            <p:ph idx="1"/>
          </p:nvPr>
        </p:nvSpPr>
        <p:spPr/>
        <p:txBody>
          <a:bodyPr/>
          <a:lstStyle/>
          <a:p>
            <a:r>
              <a:rPr lang="en-US" dirty="0" smtClean="0"/>
              <a:t>802.3av</a:t>
            </a:r>
            <a:r>
              <a:rPr lang="en-US" dirty="0" smtClean="0"/>
              <a:t>: </a:t>
            </a:r>
            <a:r>
              <a:rPr lang="en-US" dirty="0" smtClean="0"/>
              <a:t>The project is applicable to subscriber access, back-haul, and multi-dwelling unit environments. The project is needed to enable telecommunications operators and multiple system operators to provide advanced bandwidth-intensive services, such as high-definition television, while: reducing footprint and power consumption of central office equipment; minimizing service upgrade cost; and minimizing fiber deployment costs.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Proposal</a:t>
            </a:r>
            <a:endParaRPr lang="en-US" dirty="0"/>
          </a:p>
        </p:txBody>
      </p:sp>
      <p:sp>
        <p:nvSpPr>
          <p:cNvPr id="6" name="Content Placeholder 5"/>
          <p:cNvSpPr>
            <a:spLocks noGrp="1"/>
          </p:cNvSpPr>
          <p:nvPr>
            <p:ph idx="1"/>
          </p:nvPr>
        </p:nvSpPr>
        <p:spPr/>
        <p:txBody>
          <a:bodyPr/>
          <a:lstStyle/>
          <a:p>
            <a:r>
              <a:rPr lang="en-US" dirty="0" smtClean="0"/>
              <a:t>Scope</a:t>
            </a:r>
            <a:r>
              <a:rPr lang="en-US" sz="1600" dirty="0" smtClean="0"/>
              <a:t>: The scope of this project is to amend IEEE Std 802.3 to add physical layer specifications and management parameters for symmetric and/or asymmetric operation at least 25 </a:t>
            </a:r>
            <a:r>
              <a:rPr lang="en-US" sz="1600" dirty="0" err="1" smtClean="0"/>
              <a:t>Gb</a:t>
            </a:r>
            <a:r>
              <a:rPr lang="en-US" sz="1600" dirty="0" smtClean="0"/>
              <a:t>/s and at least 40 </a:t>
            </a:r>
            <a:r>
              <a:rPr lang="en-US" sz="1600" dirty="0" err="1" smtClean="0"/>
              <a:t>Gb</a:t>
            </a:r>
            <a:r>
              <a:rPr lang="en-US" sz="1600" dirty="0" smtClean="0"/>
              <a:t>/s MAC data rate on point-to-multipoint passive optical networks. </a:t>
            </a:r>
            <a:r>
              <a:rPr lang="en-US" sz="1600" dirty="0" smtClean="0"/>
              <a:t>This project will also define </a:t>
            </a:r>
            <a:r>
              <a:rPr lang="en-US" sz="1600" dirty="0" smtClean="0"/>
              <a:t>an extensible architecture that will support future higher MAC data rates of at least 100 </a:t>
            </a:r>
            <a:r>
              <a:rPr lang="en-US" sz="1600" dirty="0" err="1" smtClean="0"/>
              <a:t>Gb</a:t>
            </a:r>
            <a:r>
              <a:rPr lang="en-US" sz="1600" dirty="0" smtClean="0"/>
              <a:t>/s for Ethernet Passive Optical Networks.</a:t>
            </a:r>
            <a:endParaRPr lang="en-US" sz="1600" dirty="0" smtClean="0"/>
          </a:p>
          <a:p>
            <a:r>
              <a:rPr lang="en-US" dirty="0" smtClean="0"/>
              <a:t>Purpose</a:t>
            </a:r>
            <a:r>
              <a:rPr lang="en-US" sz="1600" dirty="0" smtClean="0"/>
              <a:t>: The purpose of this document is to significantly increase performance of point-to-multipoint architecture (Ethernet Passive Optical Network) to support emerging bandwidth-intensive services while considering equipment, operation, upgrade, and maintenance costs.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5" name="Content Placeholder 4"/>
          <p:cNvSpPr>
            <a:spLocks noGrp="1"/>
          </p:cNvSpPr>
          <p:nvPr>
            <p:ph idx="1"/>
          </p:nvPr>
        </p:nvSpPr>
        <p:spPr/>
        <p:txBody>
          <a:bodyPr/>
          <a:lstStyle/>
          <a:p>
            <a:r>
              <a:rPr lang="en-US" sz="2400" dirty="0" smtClean="0"/>
              <a:t>Need for Project</a:t>
            </a:r>
            <a:r>
              <a:rPr lang="en-US" dirty="0" smtClean="0"/>
              <a:t>: </a:t>
            </a:r>
            <a:r>
              <a:rPr lang="en-US" dirty="0" smtClean="0"/>
              <a:t>The project is </a:t>
            </a:r>
            <a:r>
              <a:rPr lang="en-US" dirty="0" smtClean="0"/>
              <a:t>most applicable </a:t>
            </a:r>
            <a:r>
              <a:rPr lang="en-US" dirty="0" smtClean="0"/>
              <a:t>to </a:t>
            </a:r>
            <a:r>
              <a:rPr lang="en-US" dirty="0" smtClean="0"/>
              <a:t>business access, mobile back-haul,</a:t>
            </a:r>
            <a:r>
              <a:rPr lang="en-US" dirty="0" smtClean="0"/>
              <a:t> </a:t>
            </a:r>
            <a:r>
              <a:rPr lang="en-US" dirty="0" smtClean="0"/>
              <a:t> </a:t>
            </a:r>
            <a:r>
              <a:rPr lang="en-US" dirty="0" smtClean="0"/>
              <a:t>and </a:t>
            </a:r>
            <a:r>
              <a:rPr lang="en-US" dirty="0" smtClean="0"/>
              <a:t> multi-dwelling unit environments</a:t>
            </a:r>
            <a:r>
              <a:rPr lang="en-US" dirty="0" smtClean="0"/>
              <a:t>. The project is needed to enable telecommunications </a:t>
            </a:r>
            <a:r>
              <a:rPr lang="en-US" dirty="0" smtClean="0"/>
              <a:t>operators and </a:t>
            </a:r>
            <a:r>
              <a:rPr lang="en-US" dirty="0" smtClean="0"/>
              <a:t>multiple system operators to provide advanced bandwidth-intensive </a:t>
            </a:r>
            <a:r>
              <a:rPr lang="en-US" dirty="0" smtClean="0"/>
              <a:t>services while</a:t>
            </a:r>
            <a:r>
              <a:rPr lang="en-US" dirty="0" smtClean="0"/>
              <a:t>: reducing footprint and power consumption of central office equipment; </a:t>
            </a:r>
            <a:r>
              <a:rPr lang="en-US" dirty="0" smtClean="0"/>
              <a:t>simplifying </a:t>
            </a:r>
            <a:r>
              <a:rPr lang="en-US" dirty="0" smtClean="0"/>
              <a:t>service </a:t>
            </a:r>
            <a:r>
              <a:rPr lang="en-US" dirty="0" smtClean="0"/>
              <a:t>upgrades and  minimizing upgrade cost; </a:t>
            </a:r>
            <a:r>
              <a:rPr lang="en-US" dirty="0" smtClean="0"/>
              <a:t>and minimizing fiber deployment costs. </a:t>
            </a: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Huawei PPT 4_3 no security">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Title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Huawei PPT 4_3 no security</Template>
  <TotalTime>1322</TotalTime>
  <Words>420</Words>
  <Application>Microsoft Office PowerPoint</Application>
  <PresentationFormat>On-screen Show (4:3)</PresentationFormat>
  <Paragraphs>17</Paragraphs>
  <Slides>7</Slides>
  <Notes>0</Notes>
  <HiddenSlides>0</HiddenSlides>
  <MMClips>0</MMClips>
  <ScaleCrop>false</ScaleCrop>
  <HeadingPairs>
    <vt:vector size="4" baseType="variant">
      <vt:variant>
        <vt:lpstr>Theme</vt:lpstr>
      </vt:variant>
      <vt:variant>
        <vt:i4>9</vt:i4>
      </vt:variant>
      <vt:variant>
        <vt:lpstr>Slide Titles</vt:lpstr>
      </vt:variant>
      <vt:variant>
        <vt:i4>7</vt:i4>
      </vt:variant>
    </vt:vector>
  </HeadingPairs>
  <TitlesOfParts>
    <vt:vector size="16" baseType="lpstr">
      <vt:lpstr>Huawei PPT 4_3 no security</vt:lpstr>
      <vt:lpstr>1_title1</vt:lpstr>
      <vt:lpstr>4_Title1</vt:lpstr>
      <vt:lpstr>5_Title1</vt:lpstr>
      <vt:lpstr>6_Title1</vt:lpstr>
      <vt:lpstr>7_Title1</vt:lpstr>
      <vt:lpstr>8_Title1</vt:lpstr>
      <vt:lpstr>9_Title1</vt:lpstr>
      <vt:lpstr>10_Title1</vt:lpstr>
      <vt:lpstr>Project Scope &amp; Purpose</vt:lpstr>
      <vt:lpstr>Scope - Previous Projects</vt:lpstr>
      <vt:lpstr>Purpose - Previous Project</vt:lpstr>
      <vt:lpstr>Need - Previous Project</vt:lpstr>
      <vt:lpstr>Proposal</vt:lpstr>
      <vt:lpstr>Proposal</vt:lpstr>
      <vt:lpstr>Slide 7</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Scope &amp; Purpose</dc:title>
  <dc:creator>Duane</dc:creator>
  <cp:lastModifiedBy>Duane</cp:lastModifiedBy>
  <cp:revision>9</cp:revision>
  <dcterms:created xsi:type="dcterms:W3CDTF">2015-08-26T20:35:39Z</dcterms:created>
  <dcterms:modified xsi:type="dcterms:W3CDTF">2015-09-10T19:25:53Z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(3)kfbVH4iC7ScsD9W+yyTOpxl6NReJgcAIWErBvnrm+7yjvnRvq8Bzy2UTUQSEyzskKXCvHNhb
hohvJhkok+fpoPkvui7vcx07j5LtYJPneehKARRd3a4nrsQLsxWeCQePQl5XjZ8Kay4XgLal
Ut/py0w6l11AW2BF27XW4uHX5DwiIjARl/LxUUs7WELXKBLxlF2arDE5QJQIBQ0ewiftzkYj
8O0PqpLM4PzGYTQiNLEXq</vt:lpwstr>
  </property>
  <property fmtid="{D5CDD505-2E9C-101B-9397-08002B2CF9AE}" pid="3" name="_ms_pID_7253431">
    <vt:lpwstr>OYU4M+zbnW2u/eoNwAr+iPhXs6RjfANmXnJ41yELyUE+/KfKbZM
6wcIu5Ds0JLSLAcjnQuiqdASBtVWMxHgZuB4RpHHyzQIyEFmj0gzw+w2dQ2xl9U+Z1nTXzh5
WDWeYnkP63uhkdGQRzwjobx9Bbrgr3wDad20URHrC8qKqG8Vcau/v1eAq/wrb3pdle7liPZf
3P7VhQXtK/Qx9gc8O4ucf3bVlndRQAsYDP/lZUo8je</vt:lpwstr>
  </property>
  <property fmtid="{D5CDD505-2E9C-101B-9397-08002B2CF9AE}" pid="4" name="_ms_pID_7253432">
    <vt:lpwstr>x/+FPop8YJdmVunwjB1+sZnVpJs9Ji
v+KIlSyuUlSy9iXf1bc6K+y8v0RcAz0cBogXC18DHuJsfeGcsOZWlx+nZ/UOKwvKcT3bTIfA</vt:lpwstr>
  </property>
  <property fmtid="{D5CDD505-2E9C-101B-9397-08002B2CF9AE}" pid="5" name="sflag">
    <vt:lpwstr>1441722262</vt:lpwstr>
  </property>
</Properties>
</file>