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444" r:id="rId2"/>
    <p:sldId id="445" r:id="rId3"/>
    <p:sldId id="44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EEF"/>
    <a:srgbClr val="76D6FF"/>
    <a:srgbClr val="FF40FF"/>
    <a:srgbClr val="0096FF"/>
    <a:srgbClr val="FFD579"/>
    <a:srgbClr val="D883FF"/>
    <a:srgbClr val="FF8AD8"/>
    <a:srgbClr val="FFC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33"/>
    <p:restoredTop sz="50000"/>
  </p:normalViewPr>
  <p:slideViewPr>
    <p:cSldViewPr snapToGrid="0" snapToObjects="1">
      <p:cViewPr varScale="1">
        <p:scale>
          <a:sx n="162" d="100"/>
          <a:sy n="162" d="100"/>
        </p:scale>
        <p:origin x="224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B6D11-315D-0344-8569-21E3A82A24F0}" type="datetimeFigureOut">
              <a:rPr lang="en-US" smtClean="0"/>
              <a:t>8/27/18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9C036-6446-4642-BC24-62653386A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1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77B6874-BC75-954B-8B0B-CC042F2A7449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</p:spTree>
    <p:extLst>
      <p:ext uri="{BB962C8B-B14F-4D97-AF65-F5344CB8AC3E}">
        <p14:creationId xmlns:p14="http://schemas.microsoft.com/office/powerpoint/2010/main" val="23719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8375"/>
            <a:ext cx="10515600" cy="12623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6BAF81-2B62-134D-A9BB-075AA1E522BF}"/>
              </a:ext>
            </a:extLst>
          </p:cNvPr>
          <p:cNvSpPr txBox="1"/>
          <p:nvPr userDrawn="1"/>
        </p:nvSpPr>
        <p:spPr>
          <a:xfrm>
            <a:off x="11788989" y="653480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FF7949F-14DD-F34B-BC43-336AA0290C58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FAB685C-D18B-AD4E-8F58-10C3D2EEEC31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D0F5E2-89B9-AB4C-A9F7-62C85751557B}"/>
              </a:ext>
            </a:extLst>
          </p:cNvPr>
          <p:cNvSpPr txBox="1"/>
          <p:nvPr userDrawn="1"/>
        </p:nvSpPr>
        <p:spPr>
          <a:xfrm>
            <a:off x="135753" y="6534802"/>
            <a:ext cx="1242473" cy="27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B6312F-4BE9-764B-80C1-F1B0DEE1B130}" type="datetime5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27-Aug-18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3C1CAFA-61CD-E34C-ADD9-D7432D281C83}"/>
              </a:ext>
            </a:extLst>
          </p:cNvPr>
          <p:cNvGrpSpPr/>
          <p:nvPr userDrawn="1"/>
        </p:nvGrpSpPr>
        <p:grpSpPr>
          <a:xfrm>
            <a:off x="0" y="-267500"/>
            <a:ext cx="12194106" cy="698717"/>
            <a:chOff x="0" y="56600"/>
            <a:chExt cx="12194106" cy="69871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C37ABA2-8B95-D048-9696-A517F9E304E0}"/>
                </a:ext>
              </a:extLst>
            </p:cNvPr>
            <p:cNvSpPr/>
            <p:nvPr/>
          </p:nvSpPr>
          <p:spPr bwMode="auto">
            <a:xfrm>
              <a:off x="0" y="324098"/>
              <a:ext cx="12192000" cy="428377"/>
            </a:xfrm>
            <a:prstGeom prst="rect">
              <a:avLst/>
            </a:prstGeom>
            <a:solidFill>
              <a:srgbClr val="33669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C80C2B3-1542-4348-A6FD-6115EEFAE18E}"/>
                </a:ext>
              </a:extLst>
            </p:cNvPr>
            <p:cNvSpPr txBox="1"/>
            <p:nvPr/>
          </p:nvSpPr>
          <p:spPr>
            <a:xfrm>
              <a:off x="9411493" y="56600"/>
              <a:ext cx="2782613" cy="698717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>
                <a:lnSpc>
                  <a:spcPts val="6000"/>
                </a:lnSpc>
              </a:pPr>
              <a:r>
                <a:rPr lang="en-US" sz="3200" b="0" dirty="0">
                  <a:ln>
                    <a:noFill/>
                  </a:ln>
                  <a:solidFill>
                    <a:srgbClr val="336699"/>
                  </a:solidFill>
                  <a:effectLst>
                    <a:outerShdw blurRad="165100" dist="38100" dir="2700000" algn="tl" rotWithShape="0">
                      <a:prstClr val="black">
                        <a:alpha val="20000"/>
                      </a:prstClr>
                    </a:outerShdw>
                  </a:effectLst>
                  <a:latin typeface="Arial Black" panose="020B0A04020102020204" pitchFamily="34" charset="0"/>
                  <a:sym typeface="Wingdings"/>
                </a:rPr>
                <a:t>Super-PON</a:t>
              </a:r>
              <a:endParaRPr lang="en-US" sz="3200" b="0" dirty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775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2C0F74-66AD-2049-879B-625D70EDEDF4}"/>
              </a:ext>
            </a:extLst>
          </p:cNvPr>
          <p:cNvSpPr txBox="1"/>
          <p:nvPr userDrawn="1"/>
        </p:nvSpPr>
        <p:spPr>
          <a:xfrm>
            <a:off x="11788989" y="653480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FF7949F-14DD-F34B-BC43-336AA0290C58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C746EA0-96C5-344B-AA1E-EFE294A5305A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BC1A38-3AAD-2D44-B5E5-490FC1546661}"/>
              </a:ext>
            </a:extLst>
          </p:cNvPr>
          <p:cNvSpPr/>
          <p:nvPr/>
        </p:nvSpPr>
        <p:spPr bwMode="auto">
          <a:xfrm>
            <a:off x="0" y="-2"/>
            <a:ext cx="12192000" cy="428377"/>
          </a:xfrm>
          <a:prstGeom prst="rect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1B05DB-FEBA-F644-9B3E-08206CBB96CD}"/>
              </a:ext>
            </a:extLst>
          </p:cNvPr>
          <p:cNvSpPr txBox="1"/>
          <p:nvPr userDrawn="1"/>
        </p:nvSpPr>
        <p:spPr>
          <a:xfrm>
            <a:off x="135753" y="6534802"/>
            <a:ext cx="1242473" cy="27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B6312F-4BE9-764B-80C1-F1B0DEE1B130}" type="datetime5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27-Aug-18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D0876A-42DB-C340-9670-F1A10D4F53AF}"/>
              </a:ext>
            </a:extLst>
          </p:cNvPr>
          <p:cNvSpPr txBox="1"/>
          <p:nvPr userDrawn="1"/>
        </p:nvSpPr>
        <p:spPr>
          <a:xfrm>
            <a:off x="9411493" y="-267500"/>
            <a:ext cx="2782613" cy="69871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3200" b="0" dirty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Super-PON</a:t>
            </a:r>
            <a:endParaRPr lang="en-US" sz="3200" b="0" dirty="0">
              <a:ln>
                <a:noFill/>
              </a:ln>
              <a:solidFill>
                <a:srgbClr val="336699"/>
              </a:solidFill>
              <a:effectLst>
                <a:outerShdw blurRad="165100" dist="38100" dir="2700000" algn="tl" rotWithShape="0">
                  <a:prstClr val="black">
                    <a:alpha val="2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20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8375"/>
            <a:ext cx="10515600" cy="12623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EB95D1-75EB-554E-9B27-B33A843F20B1}"/>
              </a:ext>
            </a:extLst>
          </p:cNvPr>
          <p:cNvSpPr txBox="1"/>
          <p:nvPr userDrawn="1"/>
        </p:nvSpPr>
        <p:spPr>
          <a:xfrm>
            <a:off x="11788989" y="653480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FF7949F-14DD-F34B-BC43-336AA0290C58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0DCA653-D15B-1848-ABC7-27C5326D32F7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B4E512-ADB7-8742-88B5-909313207E42}"/>
              </a:ext>
            </a:extLst>
          </p:cNvPr>
          <p:cNvSpPr/>
          <p:nvPr/>
        </p:nvSpPr>
        <p:spPr bwMode="auto">
          <a:xfrm>
            <a:off x="0" y="-2"/>
            <a:ext cx="12192000" cy="428377"/>
          </a:xfrm>
          <a:prstGeom prst="rect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74DFC8-1E60-1747-A040-334AC2B72FFB}"/>
              </a:ext>
            </a:extLst>
          </p:cNvPr>
          <p:cNvSpPr txBox="1"/>
          <p:nvPr userDrawn="1"/>
        </p:nvSpPr>
        <p:spPr>
          <a:xfrm>
            <a:off x="135753" y="6534802"/>
            <a:ext cx="1242473" cy="27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B6312F-4BE9-764B-80C1-F1B0DEE1B130}" type="datetime5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27-Aug-18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B59DD6-8033-2644-9998-53C694D6BDF7}"/>
              </a:ext>
            </a:extLst>
          </p:cNvPr>
          <p:cNvSpPr txBox="1"/>
          <p:nvPr userDrawn="1"/>
        </p:nvSpPr>
        <p:spPr>
          <a:xfrm>
            <a:off x="9411493" y="-267500"/>
            <a:ext cx="2782613" cy="69871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3200" b="0" dirty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Super-PON</a:t>
            </a:r>
            <a:endParaRPr lang="en-US" sz="3200" b="0" dirty="0">
              <a:ln>
                <a:noFill/>
              </a:ln>
              <a:solidFill>
                <a:srgbClr val="336699"/>
              </a:solidFill>
              <a:effectLst>
                <a:outerShdw blurRad="165100" dist="38100" dir="2700000" algn="tl" rotWithShape="0">
                  <a:prstClr val="black">
                    <a:alpha val="2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65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8375"/>
            <a:ext cx="10515600" cy="12623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6CA7F4-B63F-FC47-9D3F-7192536D7709}"/>
              </a:ext>
            </a:extLst>
          </p:cNvPr>
          <p:cNvSpPr txBox="1"/>
          <p:nvPr userDrawn="1"/>
        </p:nvSpPr>
        <p:spPr>
          <a:xfrm>
            <a:off x="11788989" y="653480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FF7949F-14DD-F34B-BC43-336AA0290C58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570CCA1-0651-3947-99A8-293900D0658A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87DBC8-359B-0A47-9744-05D11FD00E84}"/>
              </a:ext>
            </a:extLst>
          </p:cNvPr>
          <p:cNvSpPr/>
          <p:nvPr/>
        </p:nvSpPr>
        <p:spPr bwMode="auto">
          <a:xfrm>
            <a:off x="0" y="-2"/>
            <a:ext cx="12192000" cy="428377"/>
          </a:xfrm>
          <a:prstGeom prst="rect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1E6D18-8FA3-1C4B-BA5B-008544E680A9}"/>
              </a:ext>
            </a:extLst>
          </p:cNvPr>
          <p:cNvSpPr txBox="1"/>
          <p:nvPr userDrawn="1"/>
        </p:nvSpPr>
        <p:spPr>
          <a:xfrm>
            <a:off x="135753" y="6534802"/>
            <a:ext cx="1242473" cy="27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B6312F-4BE9-764B-80C1-F1B0DEE1B130}" type="datetime5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27-Aug-18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DEDF6D-0A32-E248-84F7-6A7C4C30EC98}"/>
              </a:ext>
            </a:extLst>
          </p:cNvPr>
          <p:cNvSpPr txBox="1"/>
          <p:nvPr userDrawn="1"/>
        </p:nvSpPr>
        <p:spPr>
          <a:xfrm>
            <a:off x="9411493" y="-267500"/>
            <a:ext cx="2782613" cy="69871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3200" b="0" dirty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Super-PON</a:t>
            </a:r>
            <a:endParaRPr lang="en-US" sz="3200" b="0" dirty="0">
              <a:ln>
                <a:noFill/>
              </a:ln>
              <a:solidFill>
                <a:srgbClr val="336699"/>
              </a:solidFill>
              <a:effectLst>
                <a:outerShdw blurRad="165100" dist="38100" dir="2700000" algn="tl" rotWithShape="0">
                  <a:prstClr val="black">
                    <a:alpha val="2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5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6752832-C2CD-9441-8272-B68A3BCFE90E}"/>
              </a:ext>
            </a:extLst>
          </p:cNvPr>
          <p:cNvSpPr txBox="1"/>
          <p:nvPr userDrawn="1"/>
        </p:nvSpPr>
        <p:spPr>
          <a:xfrm>
            <a:off x="11788989" y="653480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FF7949F-14DD-F34B-BC43-336AA0290C58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‹#›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92EC68F-2BF4-F44C-B5C2-36094B611F19}"/>
              </a:ext>
            </a:extLst>
          </p:cNvPr>
          <p:cNvSpPr txBox="1">
            <a:spLocks/>
          </p:cNvSpPr>
          <p:nvPr userDrawn="1"/>
        </p:nvSpPr>
        <p:spPr>
          <a:xfrm>
            <a:off x="4038711" y="64846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IEEE 802.3 Working Group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AF444-EEFD-C44C-9E91-2D2F7055F480}"/>
              </a:ext>
            </a:extLst>
          </p:cNvPr>
          <p:cNvSpPr/>
          <p:nvPr/>
        </p:nvSpPr>
        <p:spPr bwMode="auto">
          <a:xfrm>
            <a:off x="0" y="-2"/>
            <a:ext cx="12192000" cy="428377"/>
          </a:xfrm>
          <a:prstGeom prst="rect">
            <a:avLst/>
          </a:prstGeom>
          <a:solidFill>
            <a:srgbClr val="3366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EAC9B-7686-994E-ABBD-E897EF87DCF5}"/>
              </a:ext>
            </a:extLst>
          </p:cNvPr>
          <p:cNvSpPr txBox="1"/>
          <p:nvPr userDrawn="1"/>
        </p:nvSpPr>
        <p:spPr>
          <a:xfrm>
            <a:off x="135753" y="6534802"/>
            <a:ext cx="1242473" cy="275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B6312F-4BE9-764B-80C1-F1B0DEE1B130}" type="datetime5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27-Aug-18</a:t>
            </a:fld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042514-F932-CD44-B28E-D09BF27CFBDD}"/>
              </a:ext>
            </a:extLst>
          </p:cNvPr>
          <p:cNvSpPr txBox="1"/>
          <p:nvPr userDrawn="1"/>
        </p:nvSpPr>
        <p:spPr>
          <a:xfrm>
            <a:off x="9411493" y="-267500"/>
            <a:ext cx="2782613" cy="69871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>
              <a:lnSpc>
                <a:spcPts val="6000"/>
              </a:lnSpc>
            </a:pPr>
            <a:r>
              <a:rPr lang="en-US" sz="3200" b="0" dirty="0">
                <a:ln>
                  <a:noFill/>
                </a:ln>
                <a:solidFill>
                  <a:srgbClr val="336699"/>
                </a:solidFill>
                <a:effectLst>
                  <a:outerShdw blurRad="1651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Arial Black" panose="020B0A04020102020204" pitchFamily="34" charset="0"/>
                <a:sym typeface="Wingdings"/>
              </a:rPr>
              <a:t>Super-PON</a:t>
            </a:r>
            <a:endParaRPr lang="en-US" sz="3200" b="0" dirty="0">
              <a:ln>
                <a:noFill/>
              </a:ln>
              <a:solidFill>
                <a:srgbClr val="336699"/>
              </a:solidFill>
              <a:effectLst>
                <a:outerShdw blurRad="165100" dist="38100" dir="2700000" algn="tl" rotWithShape="0">
                  <a:prstClr val="black">
                    <a:alpha val="20000"/>
                  </a:prst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7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C1E3-8F90-CB42-AE44-AD6550ADBA40}" type="datetimeFigureOut">
              <a:rPr lang="en-US" smtClean="0"/>
              <a:t>8/27/18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53C7-A9CE-704C-999E-0931A9CCB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8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A4512-883D-4447-AE18-6203C8894E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E82008-EE5A-B44E-AF76-051D461CF4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0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7ED68-06E7-6F47-9B7F-E9AFE4A11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C74B4-012F-0C47-9456-3C58C7CC6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03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0E2AB-DF5F-034E-B34F-6B9F61C2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0D433-42DF-DC44-BA7A-EBF33B98C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5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15832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Manager/>
  <Company>Google</Company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Super-PON CFI - Closing Report</dc:title>
  <dc:subject>Super-PON</dc:subject>
  <dc:creator>Claudio DeSanti</dc:creator>
  <cp:keywords/>
  <dc:description/>
  <cp:lastModifiedBy>Microsoft Office User</cp:lastModifiedBy>
  <cp:revision>508</cp:revision>
  <cp:lastPrinted>2018-06-29T21:20:05Z</cp:lastPrinted>
  <dcterms:created xsi:type="dcterms:W3CDTF">2017-11-10T21:27:11Z</dcterms:created>
  <dcterms:modified xsi:type="dcterms:W3CDTF">2018-08-27T21:52:18Z</dcterms:modified>
  <cp:category/>
</cp:coreProperties>
</file>