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5"/>
  </p:notesMasterIdLst>
  <p:handoutMasterIdLst>
    <p:handoutMasterId r:id="rId6"/>
  </p:handoutMasterIdLst>
  <p:sldIdLst>
    <p:sldId id="273" r:id="rId2"/>
    <p:sldId id="300" r:id="rId3"/>
    <p:sldId id="334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ow, Bob" initials="" lastIdx="4" clrIdx="0"/>
  <p:cmAuthor id="1" name="David Law" initials="" lastIdx="3" clrIdx="1"/>
  <p:cmAuthor id="2" name="Administrator" initials="Yan" lastIdx="15" clrIdx="2"/>
  <p:cmAuthor id="3" name="Marek Hajduczenia" initials="MH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6494" autoAdjust="0"/>
  </p:normalViewPr>
  <p:slideViewPr>
    <p:cSldViewPr>
      <p:cViewPr varScale="1">
        <p:scale>
          <a:sx n="67" d="100"/>
          <a:sy n="67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808" y="-9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46957A-77E9-4067-B9A8-C75BCBC731A3}" type="datetimeFigureOut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41793F-992B-4A16-A261-238B1C815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0475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6BA5148-46AD-40FD-940D-973AAFCD728F}" type="datetimeFigureOut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CEE3C7B-4350-4749-9C1E-FD77C9836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138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altLang="zh-CN" baseline="0" dirty="0" smtClean="0"/>
              <a:t>PHY management</a:t>
            </a:r>
            <a:r>
              <a:rPr lang="zh-CN" altLang="en-US" baseline="0" dirty="0" smtClean="0"/>
              <a:t>， </a:t>
            </a:r>
            <a:r>
              <a:rPr lang="en-US" altLang="zh-CN" baseline="0" dirty="0" smtClean="0"/>
              <a:t>MAC/RS management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E3C7B-4350-4749-9C1E-FD77C9836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050" y="6604000"/>
            <a:ext cx="912971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46563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3D8AC436-2B80-4D39-B037-C92BE8FA3027}" type="slidenum">
              <a:rPr lang="en-US" sz="12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472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472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0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0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2050" y="6604000"/>
            <a:ext cx="912971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509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7946563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4A0747BE-94DD-4C14-901B-5A76391C6A9B}" type="slidenum">
              <a:rPr lang="en-US" sz="12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 userDrawn="1"/>
        </p:nvSpPr>
        <p:spPr bwMode="auto">
          <a:xfrm>
            <a:off x="-11575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GB" altLang="zh-CN" sz="1200" dirty="0" smtClean="0">
                <a:solidFill>
                  <a:schemeClr val="bg1"/>
                </a:solidFill>
              </a:rPr>
              <a:t>IEEE 802.3  YANG</a:t>
            </a:r>
            <a:r>
              <a:rPr lang="en-GB" altLang="zh-CN" sz="1200" baseline="0" dirty="0" smtClean="0">
                <a:solidFill>
                  <a:schemeClr val="bg1"/>
                </a:solidFill>
              </a:rPr>
              <a:t> Data Model(s) Study </a:t>
            </a:r>
            <a:r>
              <a:rPr lang="en-GB" altLang="zh-CN" sz="1200" baseline="0" dirty="0" smtClean="0">
                <a:solidFill>
                  <a:schemeClr val="bg1"/>
                </a:solidFill>
              </a:rPr>
              <a:t>Group</a:t>
            </a:r>
            <a:endParaRPr lang="en-US" altLang="zh-CN" sz="1200" dirty="0">
              <a:solidFill>
                <a:schemeClr val="bg1"/>
              </a:solidFill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-11575" y="6589713"/>
            <a:ext cx="952056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chemeClr val="bg1"/>
                </a:solidFill>
              </a:rPr>
              <a:t>Version </a:t>
            </a:r>
            <a:r>
              <a:rPr lang="en-US" altLang="zh-CN" sz="1200" dirty="0" smtClean="0">
                <a:solidFill>
                  <a:schemeClr val="bg1"/>
                </a:solidFill>
              </a:rPr>
              <a:t>1.5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9" r:id="rId2"/>
    <p:sldLayoutId id="2147483708" r:id="rId3"/>
    <p:sldLayoutId id="2147483707" r:id="rId4"/>
    <p:sldLayoutId id="2147483706" r:id="rId5"/>
    <p:sldLayoutId id="2147483705" r:id="rId6"/>
    <p:sldLayoutId id="2147483704" r:id="rId7"/>
    <p:sldLayoutId id="2147483703" r:id="rId8"/>
    <p:sldLayoutId id="2147483702" r:id="rId9"/>
    <p:sldLayoutId id="2147483701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19213"/>
            <a:ext cx="7772400" cy="1470025"/>
          </a:xfrm>
        </p:spPr>
        <p:txBody>
          <a:bodyPr bIns="91440"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Objectives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074988"/>
            <a:ext cx="7344816" cy="1752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chemeClr val="tx2"/>
                </a:solidFill>
              </a:rPr>
              <a:t>IEEE 802.3 YANG Data Model Study Group</a:t>
            </a:r>
          </a:p>
          <a:p>
            <a:pPr eaLnBrk="1" hangingPunct="1"/>
            <a:endParaRPr lang="en-US" sz="26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2"/>
          <p:cNvSpPr>
            <a:spLocks noGrp="1"/>
          </p:cNvSpPr>
          <p:nvPr>
            <p:ph type="title"/>
          </p:nvPr>
        </p:nvSpPr>
        <p:spPr/>
        <p:txBody>
          <a:bodyPr bIns="91440" anchor="b"/>
          <a:lstStyle/>
          <a:p>
            <a:pPr eaLnBrk="1" hangingPunct="1"/>
            <a:r>
              <a:rPr lang="en-US" altLang="zh-CN" kern="1200" dirty="0" smtClean="0">
                <a:solidFill>
                  <a:prstClr val="black"/>
                </a:solidFill>
                <a:latin typeface="Calibri"/>
                <a:ea typeface="宋体"/>
              </a:rPr>
              <a:t>IEEE 802.3 YANG </a:t>
            </a:r>
            <a:r>
              <a:rPr lang="en-US" altLang="zh-CN" kern="1200" dirty="0" smtClean="0">
                <a:solidFill>
                  <a:prstClr val="black"/>
                </a:solidFill>
                <a:latin typeface="Calibri"/>
                <a:ea typeface="宋体"/>
              </a:rPr>
              <a:t>Objectives</a:t>
            </a:r>
            <a:endParaRPr lang="en-US" dirty="0" smtClean="0"/>
          </a:p>
        </p:txBody>
      </p:sp>
      <p:sp>
        <p:nvSpPr>
          <p:cNvPr id="18434" name="Content Placeholder 1"/>
          <p:cNvSpPr>
            <a:spLocks noGrp="1"/>
          </p:cNvSpPr>
          <p:nvPr>
            <p:ph type="body" idx="1"/>
          </p:nvPr>
        </p:nvSpPr>
        <p:spPr>
          <a:xfrm>
            <a:off x="395536" y="1350541"/>
            <a:ext cx="8712968" cy="48147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/>
              <a:t>D</a:t>
            </a:r>
            <a:r>
              <a:rPr lang="en-US" altLang="zh-CN" sz="2400" dirty="0" smtClean="0"/>
              <a:t>efine </a:t>
            </a:r>
            <a:r>
              <a:rPr lang="en-US" altLang="zh-CN" sz="2400" dirty="0"/>
              <a:t>YANG Models </a:t>
            </a:r>
            <a:r>
              <a:rPr lang="en-US" altLang="zh-CN" sz="2400" dirty="0" smtClean="0"/>
              <a:t>based </a:t>
            </a:r>
            <a:r>
              <a:rPr lang="en-US" altLang="zh-CN" sz="2400" dirty="0"/>
              <a:t>on IEEE </a:t>
            </a:r>
            <a:r>
              <a:rPr lang="en-US" altLang="zh-CN" sz="2400" dirty="0" err="1" smtClean="0"/>
              <a:t>Std</a:t>
            </a:r>
            <a:r>
              <a:rPr lang="en-US" altLang="zh-CN" sz="2400" dirty="0" smtClean="0"/>
              <a:t> 802.3</a:t>
            </a:r>
            <a:r>
              <a:rPr lang="en-US" altLang="zh-CN" sz="2400" strike="sngStrike" dirty="0" smtClean="0">
                <a:solidFill>
                  <a:srgbClr val="FF0000"/>
                </a:solidFill>
              </a:rPr>
              <a:t>-2015</a:t>
            </a:r>
            <a:r>
              <a:rPr lang="en-US" altLang="zh-CN" sz="2400" dirty="0" smtClean="0"/>
              <a:t> for: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Selected</a:t>
            </a:r>
            <a:r>
              <a:rPr lang="en-US" altLang="zh-CN" sz="2400" dirty="0" smtClean="0"/>
              <a:t> MAC/RS </a:t>
            </a:r>
            <a:r>
              <a:rPr lang="en-US" altLang="zh-CN" sz="2400" dirty="0" smtClean="0">
                <a:solidFill>
                  <a:srgbClr val="FF0000"/>
                </a:solidFill>
              </a:rPr>
              <a:t>and PHYs</a:t>
            </a:r>
          </a:p>
          <a:p>
            <a:r>
              <a:rPr lang="en-US" altLang="zh-CN" sz="2400" strike="sngStrike" dirty="0" smtClean="0">
                <a:solidFill>
                  <a:srgbClr val="FF0000"/>
                </a:solidFill>
              </a:rPr>
              <a:t>PHY</a:t>
            </a:r>
          </a:p>
          <a:p>
            <a:r>
              <a:rPr lang="it-IT" altLang="zh-CN" sz="2400" dirty="0" smtClean="0"/>
              <a:t>Multi </a:t>
            </a:r>
            <a:r>
              <a:rPr lang="it-IT" altLang="zh-CN" sz="2400" dirty="0"/>
              <a:t>Point Control Protocol (MPCP</a:t>
            </a:r>
            <a:r>
              <a:rPr lang="it-IT" altLang="zh-CN" sz="2400" dirty="0" smtClean="0"/>
              <a:t>)</a:t>
            </a:r>
            <a:endParaRPr lang="en-US" altLang="zh-CN" sz="2400" dirty="0" smtClean="0"/>
          </a:p>
          <a:p>
            <a:r>
              <a:rPr lang="en-US" altLang="zh-CN" sz="2400" dirty="0" smtClean="0"/>
              <a:t>DTE Power via medium dependent Interface (MDI)</a:t>
            </a:r>
          </a:p>
          <a:p>
            <a:r>
              <a:rPr lang="en-US" altLang="zh-CN" sz="2400" strike="sngStrike" dirty="0" smtClean="0">
                <a:solidFill>
                  <a:srgbClr val="FF0000"/>
                </a:solidFill>
              </a:rPr>
              <a:t>Ethernet</a:t>
            </a:r>
            <a:r>
              <a:rPr lang="en-US" altLang="zh-CN" sz="2400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/>
              <a:t>Operations, Administration, and Maintenance</a:t>
            </a:r>
            <a:r>
              <a:rPr lang="en-US" altLang="zh-CN" sz="2400" baseline="30000" dirty="0" smtClean="0"/>
              <a:t> </a:t>
            </a:r>
            <a:r>
              <a:rPr lang="en-US" altLang="zh-CN" sz="2400" dirty="0" smtClean="0"/>
              <a:t>(OAM)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ontent Placeholder 1"/>
          <p:cNvSpPr>
            <a:spLocks noGrp="1"/>
          </p:cNvSpPr>
          <p:nvPr>
            <p:ph type="subTitle" idx="4294967295"/>
          </p:nvPr>
        </p:nvSpPr>
        <p:spPr>
          <a:xfrm>
            <a:off x="1371600" y="25400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8800" smtClean="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EE">
  <a:themeElements>
    <a:clrScheme name="1_EE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agenda</Template>
  <TotalTime>2790</TotalTime>
  <Words>62</Words>
  <Application>Microsoft Office PowerPoint</Application>
  <PresentationFormat>全屏显示(4:3)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1_EEE</vt:lpstr>
      <vt:lpstr>Objectives</vt:lpstr>
      <vt:lpstr>IEEE 802.3 YANG Objectives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802.3 Study Group agenda template</dc:title>
  <dc:creator>Law, David</dc:creator>
  <cp:lastModifiedBy>z00206596</cp:lastModifiedBy>
  <cp:revision>179</cp:revision>
  <dcterms:created xsi:type="dcterms:W3CDTF">2011-08-10T17:21:09Z</dcterms:created>
  <dcterms:modified xsi:type="dcterms:W3CDTF">2016-07-27T21:20:27Z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(3)2rxamhee8Uh92nIrbpLF1mg33HtEFe7Ed4Qc2mL3lwYx+2LuD3P1XdxIZJj8dgHuKaUKilu1
ecZfnHRqs/Rm4jye48YqL8kADytDbrelbA5l5vN6VFhFeEGsfgxN7UVV6PjnyeoNs25OBsUE
8i5c69nBgNzWRDHxkOYmRmGFz3wtv6QdFw9qzASuqTj8F4QDwiZkeuRO3dWh5L2lKcf2mnDv
zL2NIe604jlGViT/7U</vt:lpwstr>
  </property>
  <property fmtid="{D5CDD505-2E9C-101B-9397-08002B2CF9AE}" pid="3" name="_2015_ms_pID_7253431">
    <vt:lpwstr>CJa0tjwkBtx+UzcrrgjiT9K6wdRVr5ofAa+B6WUK6Ue6EkRjTs3ZUB
wA+LMBq/Ioj+5BqCIee16Ny1s4aIlOLectAztUDzUECiFkQRlAgtSNPBJRRhBj2a/VrjsJr4
N1fpn5qOiw6jHx8hEZZWfiB2nvb2/WkM2wI3PZdUGE8WvZQaxKRJf/2D3kG7JQFYEVY+LAao
sQzx/sQMJE9yDihVb4Hr2uaYl9VwUxE6auDc</vt:lpwstr>
  </property>
  <property fmtid="{D5CDD505-2E9C-101B-9397-08002B2CF9AE}" pid="4" name="_2015_ms_pID_7253432">
    <vt:lpwstr>qp19Js6LUJFmUyritLNcSjNBfip0vG6x6UOc
QCKaaA6vlka3nP4EsdUmm7EXW6bG0Q==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1469649213</vt:lpwstr>
  </property>
</Properties>
</file>