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6"/>
  </p:notesMasterIdLst>
  <p:sldIdLst>
    <p:sldId id="265" r:id="rId3"/>
    <p:sldId id="264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91" autoAdjust="0"/>
  </p:normalViewPr>
  <p:slideViewPr>
    <p:cSldViewPr snapToGrid="0">
      <p:cViewPr varScale="1">
        <p:scale>
          <a:sx n="109" d="100"/>
          <a:sy n="109" d="100"/>
        </p:scale>
        <p:origin x="9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CD714-82D8-4B97-A447-4E4501AABE71}" type="datetimeFigureOut">
              <a:rPr lang="en-US" smtClean="0"/>
              <a:t>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1DEED-040D-430E-BE8F-22DD0F3430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5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99274" y="4485882"/>
            <a:ext cx="5769384" cy="459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/ Section Title 20 Point Arial Regular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1624058" y="5151540"/>
            <a:ext cx="4627833" cy="41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Sub-title or Caption 14 Point Arial Regular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21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B5517-BE95-4E46-A079-676BCC7BC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0" y="1197708"/>
            <a:ext cx="8545581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</p:spTree>
    <p:extLst>
      <p:ext uri="{BB962C8B-B14F-4D97-AF65-F5344CB8AC3E}">
        <p14:creationId xmlns:p14="http://schemas.microsoft.com/office/powerpoint/2010/main" val="3376626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4378D04-FF88-4FD8-B82B-87C4388CC08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07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B5517-BE95-4E46-A079-676BCC7BC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0" y="1197708"/>
            <a:ext cx="8545581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</p:spTree>
    <p:extLst>
      <p:ext uri="{BB962C8B-B14F-4D97-AF65-F5344CB8AC3E}">
        <p14:creationId xmlns:p14="http://schemas.microsoft.com/office/powerpoint/2010/main" val="292543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B5517-BE95-4E46-A079-676BCC7BC5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1" y="1197708"/>
            <a:ext cx="4114258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760114" y="1213338"/>
            <a:ext cx="4114258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</p:spTree>
    <p:extLst>
      <p:ext uri="{BB962C8B-B14F-4D97-AF65-F5344CB8AC3E}">
        <p14:creationId xmlns:p14="http://schemas.microsoft.com/office/powerpoint/2010/main" val="1236655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9480" y="1197708"/>
            <a:ext cx="5863927" cy="49569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/>
            </a:lvl1pPr>
            <a:lvl2pPr marL="742950" indent="-285750">
              <a:buFont typeface="Arial"/>
              <a:buChar char="•"/>
              <a:defRPr sz="1050"/>
            </a:lvl2pPr>
            <a:lvl3pPr marL="12001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 sz="1000"/>
            </a:lvl3pPr>
            <a:lvl4pPr marL="16573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950"/>
            </a:lvl4pPr>
            <a:lvl5pPr marL="2000250" indent="-171450">
              <a:buFont typeface="Courier New"/>
              <a:buChar char="o"/>
              <a:defRPr sz="900"/>
            </a:lvl5pPr>
          </a:lstStyle>
          <a:p>
            <a:pPr lvl="0"/>
            <a:r>
              <a:rPr lang="en-US" dirty="0" smtClean="0"/>
              <a:t>First Level Arial 11 Point Regular</a:t>
            </a:r>
          </a:p>
          <a:p>
            <a:pPr lvl="1"/>
            <a:r>
              <a:rPr lang="en-US" dirty="0" smtClean="0"/>
              <a:t>Second Level Arial 10.5 point Regular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lang="en-US" dirty="0" smtClean="0"/>
              <a:t>Third Level Arial 10 point Regular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Fourth Level Arial 9.5 point Regular</a:t>
            </a:r>
          </a:p>
          <a:p>
            <a:pPr lvl="4"/>
            <a:r>
              <a:rPr lang="en-US" dirty="0" smtClean="0"/>
              <a:t>Fifth Level Arial 9 point Regular</a:t>
            </a:r>
          </a:p>
        </p:txBody>
      </p:sp>
      <p:pic>
        <p:nvPicPr>
          <p:cNvPr id="7" name="Picture 6" descr="sample-pi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252" y="1191582"/>
            <a:ext cx="2700699" cy="405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4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4" hasCustomPrompt="1"/>
          </p:nvPr>
        </p:nvSpPr>
        <p:spPr>
          <a:xfrm>
            <a:off x="299475" y="754480"/>
            <a:ext cx="8598339" cy="450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 typeface="Arial"/>
              <a:buNone/>
              <a:defRPr sz="16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Paragraph Header Arial 16 Point Regular</a:t>
            </a:r>
          </a:p>
          <a:p>
            <a:pPr lvl="0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Topology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7" y="1520873"/>
            <a:ext cx="8811551" cy="422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60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40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99274" y="4485882"/>
            <a:ext cx="5769384" cy="459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/ Section Title 20 Point Arial Regular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1624058" y="5151540"/>
            <a:ext cx="4627833" cy="41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Sub-title or Caption 14 Point Arial Regular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30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\\psf\Home\Desktop\gray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698" y="0"/>
            <a:ext cx="2701821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9274" y="4485882"/>
            <a:ext cx="5769384" cy="459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/ Section Title 20 Point Arial Regular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058" y="5151540"/>
            <a:ext cx="4627833" cy="41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Sub-title or Caption 14 Point Arial Regular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 descr="\\psf\Home\Desktop\gray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92" y="4443048"/>
            <a:ext cx="308199" cy="11588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\\psf\Home\Desktop\colors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711932" y="5414173"/>
            <a:ext cx="209347" cy="2701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XIA_Logo_New_Whit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374" y="4449206"/>
            <a:ext cx="2229770" cy="103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9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7" r:id="rId3"/>
  </p:sldLayoutIdLst>
  <p:timing>
    <p:tnLst>
      <p:par>
        <p:cTn id="1" dur="indefinite" restart="never" nodeType="tmRoot"/>
      </p:par>
    </p:tnLst>
  </p:timing>
  <p:txStyles>
    <p:titleStyle>
      <a:lvl1pPr algn="r" defTabSz="4572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\\psf\Home\Desktop\gray.pn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5978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480" y="-9774"/>
            <a:ext cx="8571958" cy="60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Page Header Arial 18 Point Regular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864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B5517-BE95-4E46-A079-676BCC7BC5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2" descr="\\psf\Home\Desktop\colors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163952" cy="594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logo-main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039" y="6276872"/>
            <a:ext cx="920211" cy="44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9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2" r:id="rId3"/>
    <p:sldLayoutId id="2147483684" r:id="rId4"/>
    <p:sldLayoutId id="2147483688" r:id="rId5"/>
    <p:sldLayoutId id="2147483689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1800" b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IEEE 802.3bp 1000BASE-T1 PHY D1.1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0100" y="5151540"/>
            <a:ext cx="5451791" cy="844814"/>
          </a:xfrm>
        </p:spPr>
        <p:txBody>
          <a:bodyPr>
            <a:noAutofit/>
          </a:bodyPr>
          <a:lstStyle/>
          <a:p>
            <a:pPr algn="l"/>
            <a:r>
              <a:rPr lang="en-US" sz="1600" dirty="0"/>
              <a:t>Proposed changes to Figure 98-3</a:t>
            </a:r>
          </a:p>
        </p:txBody>
      </p:sp>
    </p:spTree>
    <p:extLst>
      <p:ext uri="{BB962C8B-B14F-4D97-AF65-F5344CB8AC3E}">
        <p14:creationId xmlns:p14="http://schemas.microsoft.com/office/powerpoint/2010/main" val="159057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 to Figure 98-3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9480" y="861646"/>
            <a:ext cx="8545581" cy="529296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This presentation is related to comment #88 on IEEE 802.3bp D1.1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Per the comment: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Figure 98-3 has a couple of unclear items:</a:t>
            </a:r>
          </a:p>
          <a:p>
            <a:pPr marL="1543050" lvl="2" indent="-34290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input states "Oct5 through Oct14". In all other parts of this </a:t>
            </a:r>
            <a:r>
              <a:rPr lang="en-US" sz="1400" dirty="0" err="1"/>
              <a:t>subclause</a:t>
            </a:r>
            <a:r>
              <a:rPr lang="en-US" sz="1400" dirty="0"/>
              <a:t>, we refer </a:t>
            </a:r>
            <a:r>
              <a:rPr lang="en-US" sz="1400" dirty="0" smtClean="0"/>
              <a:t>to the </a:t>
            </a:r>
            <a:r>
              <a:rPr lang="en-US" sz="1400" dirty="0"/>
              <a:t>data in terms of transition positions, not octets. Also, it is not clear if the Octet count </a:t>
            </a:r>
            <a:r>
              <a:rPr lang="en-US" sz="1400" dirty="0" smtClean="0"/>
              <a:t>is zero </a:t>
            </a:r>
            <a:r>
              <a:rPr lang="en-US" sz="1400" dirty="0"/>
              <a:t>or one </a:t>
            </a:r>
            <a:r>
              <a:rPr lang="en-US" sz="1400" dirty="0" smtClean="0"/>
              <a:t>based.</a:t>
            </a:r>
          </a:p>
          <a:p>
            <a:pPr marL="1543050" lvl="2" indent="-34290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 err="1"/>
              <a:t>CRCGen</a:t>
            </a:r>
            <a:r>
              <a:rPr lang="en-US" sz="1400" dirty="0"/>
              <a:t> vs. </a:t>
            </a:r>
            <a:r>
              <a:rPr lang="en-US" sz="1400" dirty="0" err="1"/>
              <a:t>CRCout</a:t>
            </a:r>
            <a:r>
              <a:rPr lang="en-US" sz="1400" dirty="0"/>
              <a:t> switch is not clear as to its value in the </a:t>
            </a:r>
            <a:r>
              <a:rPr lang="en-US" sz="1400" dirty="0" err="1"/>
              <a:t>CRCout</a:t>
            </a:r>
            <a:r>
              <a:rPr lang="en-US" sz="1400" dirty="0"/>
              <a:t> state</a:t>
            </a:r>
            <a:r>
              <a:rPr lang="en-US" sz="1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Here is the current Figure as it appears in D1.1: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693" y="3464169"/>
            <a:ext cx="7190393" cy="309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26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 to Figure 98-3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8273" y="749298"/>
            <a:ext cx="8545581" cy="495690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Proposed Remedy:</a:t>
            </a:r>
          </a:p>
          <a:p>
            <a:pPr marL="1085850" lvl="1" indent="-342900">
              <a:buFont typeface="+mj-lt"/>
              <a:buAutoNum type="arabicPeriod"/>
            </a:pPr>
            <a:r>
              <a:rPr lang="en-US" sz="1750" dirty="0" smtClean="0"/>
              <a:t>Replace </a:t>
            </a:r>
            <a:r>
              <a:rPr lang="en-US" sz="1750" dirty="0"/>
              <a:t>"Oct5 through Oct14" with "Auto Negotiation Page Data". The description </a:t>
            </a:r>
            <a:r>
              <a:rPr lang="en-US" sz="1800" dirty="0" smtClean="0"/>
              <a:t>of the </a:t>
            </a:r>
            <a:r>
              <a:rPr lang="en-US" sz="1800" dirty="0"/>
              <a:t>translation present or absent even bit positions to data bits is already present in </a:t>
            </a:r>
            <a:r>
              <a:rPr lang="en-US" sz="1800" dirty="0" smtClean="0"/>
              <a:t>text (and </a:t>
            </a:r>
            <a:r>
              <a:rPr lang="en-US" sz="1800" dirty="0"/>
              <a:t>in Figure 98-5) so it does not need to appear in this figure (Figure 98-3</a:t>
            </a:r>
            <a:r>
              <a:rPr lang="en-US" sz="1800" dirty="0" smtClean="0"/>
              <a:t>).</a:t>
            </a:r>
          </a:p>
          <a:p>
            <a:pPr marL="1085850" lvl="1" indent="-342900">
              <a:buFont typeface="+mj-lt"/>
              <a:buAutoNum type="arabicPeriod"/>
            </a:pPr>
            <a:r>
              <a:rPr lang="en-US" sz="1800" dirty="0" smtClean="0"/>
              <a:t>Show </a:t>
            </a:r>
            <a:r>
              <a:rPr lang="en-US" sz="1800" dirty="0"/>
              <a:t>the </a:t>
            </a:r>
            <a:r>
              <a:rPr lang="en-US" sz="1800" dirty="0" err="1"/>
              <a:t>CRCgen</a:t>
            </a:r>
            <a:r>
              <a:rPr lang="en-US" sz="1800" dirty="0"/>
              <a:t> vs. </a:t>
            </a:r>
            <a:r>
              <a:rPr lang="en-US" sz="1800" dirty="0" err="1"/>
              <a:t>CRCout</a:t>
            </a:r>
            <a:r>
              <a:rPr lang="en-US" sz="1800" dirty="0"/>
              <a:t> </a:t>
            </a:r>
            <a:r>
              <a:rPr lang="en-US" sz="1800" dirty="0" smtClean="0"/>
              <a:t>switch </a:t>
            </a:r>
            <a:r>
              <a:rPr lang="en-US" sz="1800" dirty="0"/>
              <a:t>as a multiplexer (or relay) that had a "0" input </a:t>
            </a:r>
            <a:r>
              <a:rPr lang="en-US" sz="1800" dirty="0" smtClean="0"/>
              <a:t>in the </a:t>
            </a:r>
            <a:r>
              <a:rPr lang="en-US" sz="1800" dirty="0" err="1"/>
              <a:t>CRCout</a:t>
            </a:r>
            <a:r>
              <a:rPr lang="en-US" sz="1800" dirty="0"/>
              <a:t> state and the input from the XOR below in the </a:t>
            </a:r>
            <a:r>
              <a:rPr lang="en-US" sz="1800" dirty="0" err="1"/>
              <a:t>CRCgen</a:t>
            </a:r>
            <a:r>
              <a:rPr lang="en-US" sz="1800" dirty="0"/>
              <a:t> state.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biLevel thresh="75000"/>
          </a:blip>
          <a:stretch>
            <a:fillRect/>
          </a:stretch>
        </p:blipFill>
        <p:spPr>
          <a:xfrm>
            <a:off x="1335144" y="3441683"/>
            <a:ext cx="7518710" cy="28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57589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7366</TotalTime>
  <Words>212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Custom Design</vt:lpstr>
      <vt:lpstr>1_Custom Design</vt:lpstr>
      <vt:lpstr>IEEE 802.3bp 1000BASE-T1 PHY D1.1</vt:lpstr>
      <vt:lpstr>Proposed changes to Figure 98-3</vt:lpstr>
      <vt:lpstr>Proposed changes to Figure 98-3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IXIA</dc:creator>
  <cp:lastModifiedBy>Alon Regev</cp:lastModifiedBy>
  <cp:revision>113</cp:revision>
  <dcterms:created xsi:type="dcterms:W3CDTF">2013-05-20T03:55:02Z</dcterms:created>
  <dcterms:modified xsi:type="dcterms:W3CDTF">2015-01-13T19:51:07Z</dcterms:modified>
</cp:coreProperties>
</file>