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  <p:sldMasterId id="2147484065" r:id="rId2"/>
    <p:sldMasterId id="2147484070" r:id="rId3"/>
  </p:sldMasterIdLst>
  <p:notesMasterIdLst>
    <p:notesMasterId r:id="rId8"/>
  </p:notesMasterIdLst>
  <p:handoutMasterIdLst>
    <p:handoutMasterId r:id="rId9"/>
  </p:handoutMasterIdLst>
  <p:sldIdLst>
    <p:sldId id="417" r:id="rId4"/>
    <p:sldId id="418" r:id="rId5"/>
    <p:sldId id="419" r:id="rId6"/>
    <p:sldId id="420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/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B9FFB9"/>
    <a:srgbClr val="669900"/>
    <a:srgbClr val="990033"/>
    <a:srgbClr val="FFFFCC"/>
    <a:srgbClr val="FFFF99"/>
    <a:srgbClr val="D9E6F3"/>
    <a:srgbClr val="ADC4E5"/>
    <a:srgbClr val="87A8D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399" autoAdjust="0"/>
    <p:restoredTop sz="87363" autoAdjust="0"/>
  </p:normalViewPr>
  <p:slideViewPr>
    <p:cSldViewPr snapToGrid="0">
      <p:cViewPr>
        <p:scale>
          <a:sx n="70" d="100"/>
          <a:sy n="70" d="100"/>
        </p:scale>
        <p:origin x="-2778" y="-14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51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BA8FC-4E11-475B-ADE8-59A612CE8888}" type="datetimeFigureOut">
              <a:rPr lang="en-US" smtClean="0"/>
              <a:pPr/>
              <a:t>12/19/2015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18A15-11FF-48AC-8AD0-5EC9938093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0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effectLst/>
              </a:defRPr>
            </a:lvl1pPr>
          </a:lstStyle>
          <a:p>
            <a:pPr>
              <a:defRPr/>
            </a:pPr>
            <a:fld id="{2340F870-9A40-45BA-9A36-53861799A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84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55905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3952875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086225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11454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336600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0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55905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3952875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086225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11454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336699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8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9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7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2255905"/>
            <a:ext cx="9144000" cy="461162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  <a:gs pos="0">
                <a:schemeClr val="bg1">
                  <a:lumMod val="7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0" y="3952875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CA62-B8E6-4E4B-A423-48D9DFD160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4086225"/>
            <a:ext cx="7667625" cy="17335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233362" y="2114549"/>
            <a:ext cx="8677275" cy="1743075"/>
          </a:xfrm>
          <a:effectLst/>
        </p:spPr>
        <p:txBody>
          <a:bodyPr/>
          <a:lstStyle>
            <a:lvl1pPr algn="ctr">
              <a:defRPr sz="4400">
                <a:solidFill>
                  <a:srgbClr val="990033"/>
                </a:solidFill>
                <a:effectLst>
                  <a:outerShdw blurRad="101600" dist="635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7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2A9CC-DE02-4760-84E4-555D6BACF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6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2500"/>
            <a:ext cx="4038600" cy="539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6948A-806D-4E89-BDD2-65442B352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1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0275" y="6477000"/>
            <a:ext cx="518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 smtClean="0"/>
              <a:t>IEEE 802.3 Working Group meeting, Waikoloa HI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468C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468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104263" y="19050"/>
            <a:ext cx="4134987" cy="76944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4800" b="0" dirty="0" smtClean="0">
                <a:ln>
                  <a:noFill/>
                </a:ln>
                <a:solidFill>
                  <a:srgbClr val="468C00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100G</a:t>
            </a:r>
            <a:r>
              <a:rPr lang="en-US" sz="4800" b="0" dirty="0" smtClean="0">
                <a:ln>
                  <a:noFill/>
                </a:ln>
                <a:solidFill>
                  <a:srgbClr val="468C00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EPON</a:t>
            </a:r>
            <a:endParaRPr lang="en-US" sz="4800" b="0" dirty="0">
              <a:ln>
                <a:noFill/>
              </a:ln>
              <a:solidFill>
                <a:srgbClr val="468C00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49" r:id="rId2"/>
    <p:sldLayoutId id="21474840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Char char="–"/>
        <a:defRPr sz="2400">
          <a:solidFill>
            <a:srgbClr val="468C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68C00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65000"/>
          </a:schemeClr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0275" y="6477000"/>
            <a:ext cx="518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 smtClean="0"/>
              <a:t>IEEE 802.3 Working Group meeting, Waikoloa HI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240741" y="19050"/>
            <a:ext cx="3998510" cy="76944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4800" b="0" dirty="0" smtClean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100G</a:t>
            </a:r>
            <a:r>
              <a:rPr lang="en-US" sz="4800" b="0" dirty="0" smtClean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EPON</a:t>
            </a:r>
            <a:endParaRPr lang="en-US" sz="4800" b="0" dirty="0">
              <a:ln>
                <a:noFill/>
              </a:ln>
              <a:solidFill>
                <a:srgbClr val="336699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0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9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–"/>
        <a:defRPr sz="2400">
          <a:solidFill>
            <a:srgbClr val="33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DE79D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65000"/>
          </a:schemeClr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52500"/>
            <a:ext cx="8229600" cy="539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895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smtClean="0"/>
              <a:t>14 July 2015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0275" y="6477000"/>
            <a:ext cx="518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 smtClean="0"/>
              <a:t>IEEE 802.3 Working Group meeting, Waikoloa HI</a:t>
            </a: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477000"/>
            <a:ext cx="114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777777"/>
                </a:solidFill>
                <a:effectLst/>
              </a:defRPr>
            </a:lvl1pPr>
          </a:lstStyle>
          <a:p>
            <a:pPr>
              <a:defRPr/>
            </a:pPr>
            <a:fld id="{27C6CA62-B8E6-4E4B-A423-48D9DFD16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8575"/>
            <a:ext cx="867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752475"/>
          </a:xfrm>
          <a:prstGeom prst="rect">
            <a:avLst/>
          </a:prstGeom>
          <a:solidFill>
            <a:srgbClr val="9900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CC5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268037" y="19050"/>
            <a:ext cx="3971214" cy="76944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4800" b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100G</a:t>
            </a:r>
            <a:r>
              <a:rPr lang="en-US" sz="4800" b="0" dirty="0" smtClean="0">
                <a:ln>
                  <a:noFill/>
                </a:ln>
                <a:solidFill>
                  <a:srgbClr val="990033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EPON</a:t>
            </a:r>
            <a:endParaRPr lang="en-US" sz="4800" b="0" dirty="0">
              <a:ln>
                <a:noFill/>
              </a:ln>
              <a:solidFill>
                <a:srgbClr val="990033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41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4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Char char="–"/>
        <a:defRPr sz="2400">
          <a:solidFill>
            <a:srgbClr val="9900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Char char="•"/>
        <a:defRPr sz="20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Verdana" pitchFamily="34" charset="0"/>
        <a:buChar char="»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>
            <a:lumMod val="65000"/>
          </a:schemeClr>
        </a:buClr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2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1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14 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802.3 Working Group meeting, Waikoloa HI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2A9CC-DE02-4760-84E4-555D6BACFC7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22108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1_Default Design</vt:lpstr>
      <vt:lpstr>2_Default Design</vt:lpstr>
      <vt:lpstr>3_Default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2015-07-02T18:30:09Z</dcterms:created>
  <dcterms:modified xsi:type="dcterms:W3CDTF">2015-12-20T06:17:20Z</dcterms:modified>
</cp:coreProperties>
</file>