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0"/>
  </p:notesMasterIdLst>
  <p:handoutMasterIdLst>
    <p:handoutMasterId r:id="rId11"/>
  </p:handoutMasterIdLst>
  <p:sldIdLst>
    <p:sldId id="273" r:id="rId2"/>
    <p:sldId id="359" r:id="rId3"/>
    <p:sldId id="360" r:id="rId4"/>
    <p:sldId id="373" r:id="rId5"/>
    <p:sldId id="357" r:id="rId6"/>
    <p:sldId id="372" r:id="rId7"/>
    <p:sldId id="363" r:id="rId8"/>
    <p:sldId id="334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09" autoAdjust="0"/>
    <p:restoredTop sz="84713" autoAdjust="0"/>
  </p:normalViewPr>
  <p:slideViewPr>
    <p:cSldViewPr>
      <p:cViewPr varScale="1">
        <p:scale>
          <a:sx n="97" d="100"/>
          <a:sy n="97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444"/>
    </p:cViewPr>
  </p:sorterViewPr>
  <p:notesViewPr>
    <p:cSldViewPr>
      <p:cViewPr varScale="1">
        <p:scale>
          <a:sx n="85" d="100"/>
          <a:sy n="85" d="100"/>
        </p:scale>
        <p:origin x="-2706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46957A-77E9-4067-B9A8-C75BCBC731A3}" type="datetimeFigureOut">
              <a:rPr lang="en-US"/>
              <a:pPr>
                <a:defRPr/>
              </a:pPr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41793F-992B-4A16-A261-238B1C81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75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6BA5148-46AD-40FD-940D-973AAFCD728F}" type="datetimeFigureOut">
              <a:rPr lang="en-US"/>
              <a:pPr>
                <a:defRPr/>
              </a:pPr>
              <a:t>3/10/2017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3CEE3C7B-4350-4749-9C1E-FD77C983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38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3D8AC436-2B80-4D39-B037-C92BE8FA3027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0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A0747BE-94DD-4C14-901B-5A76391C6A9B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1575" y="65913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P802.3cg 10Mbps</a:t>
            </a:r>
            <a:r>
              <a:rPr lang="en-US" sz="1200" baseline="0" dirty="0">
                <a:solidFill>
                  <a:schemeClr val="bg1"/>
                </a:solidFill>
              </a:rPr>
              <a:t> Single Pair Ethernet Task Force </a:t>
            </a:r>
            <a:r>
              <a:rPr lang="en-US" sz="1200" dirty="0">
                <a:solidFill>
                  <a:schemeClr val="bg1"/>
                </a:solidFill>
              </a:rPr>
              <a:t>– March</a:t>
            </a:r>
            <a:r>
              <a:rPr lang="en-US" sz="1200" baseline="0" dirty="0">
                <a:solidFill>
                  <a:schemeClr val="bg1"/>
                </a:solidFill>
              </a:rPr>
              <a:t> 2017 Plenary, Vancouver, BC, Canada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1575" y="6589713"/>
            <a:ext cx="95205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Version 2.6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19213"/>
            <a:ext cx="7772400" cy="1470025"/>
          </a:xfrm>
        </p:spPr>
        <p:txBody>
          <a:bodyPr bIns="91440"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Motions and Straw Polls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1824" y="3074988"/>
            <a:ext cx="7956376" cy="1752600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tx2"/>
                </a:solidFill>
              </a:rPr>
              <a:t>IEEE P802.3cg </a:t>
            </a:r>
          </a:p>
          <a:p>
            <a:pPr eaLnBrk="1" hangingPunct="1"/>
            <a:r>
              <a:rPr lang="en-US" sz="2800" dirty="0">
                <a:solidFill>
                  <a:schemeClr val="tx2"/>
                </a:solidFill>
              </a:rPr>
              <a:t>10 Mbps Single Pair Ethernet Task Force</a:t>
            </a:r>
          </a:p>
          <a:p>
            <a:pPr eaLnBrk="1" hangingPunct="1"/>
            <a:endParaRPr lang="en-US" sz="2600" dirty="0">
              <a:solidFill>
                <a:schemeClr val="tx2"/>
              </a:solidFill>
            </a:endParaRP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George Zimmerman (Chair)</a:t>
            </a: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CME Consulting, Inc.</a:t>
            </a: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Vancouver, BC, Canada, March 13-16,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approve the agenda</a:t>
            </a:r>
          </a:p>
          <a:p>
            <a:pPr lvl="0"/>
            <a:r>
              <a:rPr lang="en-US" b="1" dirty="0"/>
              <a:t>M: __________	S: ____________</a:t>
            </a:r>
            <a:endParaRPr lang="en-US" dirty="0">
              <a:effectLst/>
            </a:endParaRPr>
          </a:p>
          <a:p>
            <a:r>
              <a:rPr lang="en-US" b="1" dirty="0"/>
              <a:t>Procedural (&gt;= 50%)</a:t>
            </a:r>
            <a:endParaRPr lang="en-US" dirty="0">
              <a:effectLst/>
            </a:endParaRPr>
          </a:p>
          <a:p>
            <a:r>
              <a:rPr lang="en-US" b="1" dirty="0"/>
              <a:t>Motion Passes by voice without opposition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72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approve the minutes of the January 2017 IEEE P802.3cg 10 Mbps Single Pair Ethernet Task Force meeting</a:t>
            </a:r>
          </a:p>
          <a:p>
            <a:pPr lvl="0"/>
            <a:r>
              <a:rPr lang="en-US" b="1" dirty="0"/>
              <a:t>M: _________	S: ____________</a:t>
            </a:r>
            <a:endParaRPr lang="en-US" dirty="0">
              <a:effectLst/>
            </a:endParaRPr>
          </a:p>
          <a:p>
            <a:r>
              <a:rPr lang="en-US" b="1" dirty="0"/>
              <a:t>Procedural (&gt;= 50%)</a:t>
            </a:r>
            <a:endParaRPr lang="en-US" dirty="0">
              <a:effectLst/>
            </a:endParaRPr>
          </a:p>
          <a:p>
            <a:r>
              <a:rPr lang="en-US" b="1" dirty="0"/>
              <a:t>Motion Passes/Fails (by voice without opposition)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6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slides </a:t>
            </a:r>
            <a:r>
              <a:rPr lang="en-US" i="1" u="sng" dirty="0"/>
              <a:t>x &amp; y</a:t>
            </a:r>
            <a:r>
              <a:rPr lang="en-US" b="1" i="1" dirty="0"/>
              <a:t> </a:t>
            </a:r>
            <a:r>
              <a:rPr lang="en-US" b="1" dirty="0"/>
              <a:t>of </a:t>
            </a:r>
            <a:r>
              <a:rPr lang="en-US" b="1" i="1" dirty="0"/>
              <a:t>presenter</a:t>
            </a:r>
            <a:r>
              <a:rPr lang="en-US" dirty="0"/>
              <a:t>_3cg_01_0317.pdf</a:t>
            </a:r>
            <a:r>
              <a:rPr lang="en-US" b="1" dirty="0"/>
              <a:t> as baseline for </a:t>
            </a:r>
            <a:r>
              <a:rPr lang="en-US" i="1" u="sng" dirty="0"/>
              <a:t>pdq</a:t>
            </a:r>
            <a:r>
              <a:rPr lang="en-US" b="1" i="1" dirty="0"/>
              <a:t>.</a:t>
            </a:r>
          </a:p>
          <a:p>
            <a:endParaRPr lang="en-US" b="1" i="1" dirty="0"/>
          </a:p>
          <a:p>
            <a:r>
              <a:rPr lang="en-US" b="1" dirty="0"/>
              <a:t>M: </a:t>
            </a:r>
          </a:p>
          <a:p>
            <a:r>
              <a:rPr lang="en-US" b="1" dirty="0"/>
              <a:t>S: </a:t>
            </a:r>
          </a:p>
          <a:p>
            <a:r>
              <a:rPr lang="en-US" b="1" dirty="0"/>
              <a:t>Motion Passes/Fails (Technical &gt;= 75%)</a:t>
            </a:r>
          </a:p>
          <a:p>
            <a:r>
              <a:rPr lang="en-US" b="1" dirty="0"/>
              <a:t>Y:	N:	A:</a:t>
            </a:r>
          </a:p>
        </p:txBody>
      </p:sp>
    </p:spTree>
    <p:extLst>
      <p:ext uri="{BB962C8B-B14F-4D97-AF65-F5344CB8AC3E}">
        <p14:creationId xmlns:p14="http://schemas.microsoft.com/office/powerpoint/2010/main" val="101619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#n+1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to adopt the liaison letter </a:t>
            </a:r>
            <a:r>
              <a:rPr lang="en-US" i="1" u="sng" dirty="0"/>
              <a:t>TIA Liaison Response 0317.pdf </a:t>
            </a:r>
            <a:r>
              <a:rPr lang="en-US" b="1" dirty="0"/>
              <a:t>and instruct the Task Force Chair present the letter for approval at the working group meeting.</a:t>
            </a:r>
          </a:p>
          <a:p>
            <a:pPr lvl="0"/>
            <a:r>
              <a:rPr lang="en-US" b="1" dirty="0"/>
              <a:t>M: 	S: </a:t>
            </a:r>
            <a:endParaRPr lang="en-US" dirty="0">
              <a:effectLst/>
            </a:endParaRPr>
          </a:p>
          <a:p>
            <a:r>
              <a:rPr lang="en-US" b="1" dirty="0"/>
              <a:t>Motion Passes/Fails (Procedural &gt; 50%) (by voice without opposition)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6681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am likely to attend 802.3cg at:</a:t>
            </a:r>
          </a:p>
          <a:p>
            <a:r>
              <a:rPr lang="en-US" dirty="0"/>
              <a:t>May Interim (New Orleans, LA USA):</a:t>
            </a:r>
          </a:p>
          <a:p>
            <a:pPr lvl="1"/>
            <a:r>
              <a:rPr lang="en-US" dirty="0"/>
              <a:t>Y: 	N: 	M: </a:t>
            </a:r>
          </a:p>
          <a:p>
            <a:r>
              <a:rPr lang="en-US" dirty="0"/>
              <a:t>July plenary (Berlin, Germany):</a:t>
            </a:r>
          </a:p>
          <a:p>
            <a:pPr lvl="1"/>
            <a:r>
              <a:rPr lang="en-US" dirty="0"/>
              <a:t>Y: 	N: 	M: </a:t>
            </a:r>
          </a:p>
          <a:p>
            <a:r>
              <a:rPr lang="en-US" dirty="0"/>
              <a:t>September Interim (Charlotte, NC USA)</a:t>
            </a:r>
          </a:p>
          <a:p>
            <a:pPr lvl="1"/>
            <a:r>
              <a:rPr lang="en-US" dirty="0"/>
              <a:t>Y: 	N: 	M: </a:t>
            </a:r>
          </a:p>
        </p:txBody>
      </p:sp>
    </p:spTree>
    <p:extLst>
      <p:ext uri="{BB962C8B-B14F-4D97-AF65-F5344CB8AC3E}">
        <p14:creationId xmlns:p14="http://schemas.microsoft.com/office/powerpoint/2010/main" val="428255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#5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Move </a:t>
            </a:r>
            <a:r>
              <a:rPr lang="en-US" b="1" dirty="0" err="1"/>
              <a:t>to:adjourn</a:t>
            </a:r>
            <a:endParaRPr lang="en-US" b="1" dirty="0"/>
          </a:p>
          <a:p>
            <a:pPr lvl="0"/>
            <a:endParaRPr lang="en-US" b="1" dirty="0"/>
          </a:p>
          <a:p>
            <a:pPr lvl="0"/>
            <a:r>
              <a:rPr lang="en-US" b="1" dirty="0"/>
              <a:t>M: Jon Lewis	S: Joel Goergen</a:t>
            </a:r>
            <a:endParaRPr lang="en-US" dirty="0">
              <a:effectLst/>
            </a:endParaRPr>
          </a:p>
          <a:p>
            <a:r>
              <a:rPr lang="en-US" b="1" dirty="0"/>
              <a:t>Procedural approved by voice without opposition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91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1"/>
          <p:cNvSpPr>
            <a:spLocks noGrp="1"/>
          </p:cNvSpPr>
          <p:nvPr>
            <p:ph type="subTitle" idx="4294967295"/>
          </p:nvPr>
        </p:nvSpPr>
        <p:spPr>
          <a:xfrm>
            <a:off x="1371600" y="25400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8800"/>
              <a:t>Thank You!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2324</TotalTime>
  <Words>164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1_EEE</vt:lpstr>
      <vt:lpstr>Motions and Straw Polls</vt:lpstr>
      <vt:lpstr>Motion #1</vt:lpstr>
      <vt:lpstr>Motion #2</vt:lpstr>
      <vt:lpstr>Motion #n</vt:lpstr>
      <vt:lpstr>Motion #n+1</vt:lpstr>
      <vt:lpstr>Future meetings</vt:lpstr>
      <vt:lpstr>Motion #5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 and Straw Polls</dc:title>
  <dc:creator>george@cmephyconsulting.com</dc:creator>
  <cp:keywords>10SPE</cp:keywords>
  <cp:lastModifiedBy>George Zimmerman</cp:lastModifiedBy>
  <cp:revision>122</cp:revision>
  <dcterms:created xsi:type="dcterms:W3CDTF">2011-08-10T17:21:09Z</dcterms:created>
  <dcterms:modified xsi:type="dcterms:W3CDTF">2017-03-10T16:01:19Z</dcterms:modified>
  <cp:category>IEEE P802.3cg Task Force</cp:category>
</cp:coreProperties>
</file>