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4" r:id="rId1"/>
  </p:sldMasterIdLst>
  <p:notesMasterIdLst>
    <p:notesMasterId r:id="rId8"/>
  </p:notesMasterIdLst>
  <p:handoutMasterIdLst>
    <p:handoutMasterId r:id="rId9"/>
  </p:handoutMasterIdLst>
  <p:sldIdLst>
    <p:sldId id="372" r:id="rId2"/>
    <p:sldId id="447" r:id="rId3"/>
    <p:sldId id="449" r:id="rId4"/>
    <p:sldId id="451" r:id="rId5"/>
    <p:sldId id="450" r:id="rId6"/>
    <p:sldId id="452" r:id="rId7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6240" autoAdjust="0"/>
  </p:normalViewPr>
  <p:slideViewPr>
    <p:cSldViewPr>
      <p:cViewPr varScale="1">
        <p:scale>
          <a:sx n="110" d="100"/>
          <a:sy n="110" d="100"/>
        </p:scale>
        <p:origin x="71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5170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994" y="1"/>
            <a:ext cx="2985169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784"/>
            <a:ext cx="2985170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994" y="9516784"/>
            <a:ext cx="2985169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4F2814-75EF-4E2D-B0AC-1815398DB31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3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5170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994" y="1"/>
            <a:ext cx="2985169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3" y="752475"/>
            <a:ext cx="667543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319" y="4759221"/>
            <a:ext cx="5049526" cy="450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6784"/>
            <a:ext cx="2985170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994" y="9516784"/>
            <a:ext cx="2985169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BED8EC0-9560-4E15-A6E0-1264C9042B8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76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AA7D81F-46A8-47CD-B226-A951823CD9B9}" type="slidenum">
              <a:rPr lang="en-US" sz="12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‹Nr.›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2C90B9A3-46CF-444A-90F0-868A2C66A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91688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E1A5F850-BD61-4BD8-850C-471F5A151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38DCA3D-4FB2-4644-8FB3-760D77613A29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19B43B30-9FE0-44A6-B25C-64D24EA7F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3B372EDB-4913-40DF-89B6-3C543537C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7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1FE64C0D-FE55-47AB-995B-B187CD59E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17B2AB8-9C4A-448C-9D44-2AC3BB9F443F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8AB975D-9411-4460-A00C-67B86AB2F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556EA92-917E-45B4-9747-9731D006B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5AB3A92-B99D-4746-AE28-36A8FDFBB54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65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B307AD1E-D74B-4315-BF13-0EF24E21B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D1583F-8998-485B-ACFF-73F311823AC4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01125BB-051D-435C-B8BB-256A8F54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F76AD4F-780F-43A2-A656-B00431E3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8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509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509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0E8D7293-AC63-4B26-AC8D-31ECDD4F5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EF6E907-A16F-4F6D-85C5-70EBBCFB172E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F7D0A0B-209E-4240-80FC-857CD8482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7A5C813-53A4-4FDE-8F9F-D7ABE758E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13D3A089-066C-4BF8-9968-39401BA8284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7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8BF05C20-9946-48A1-A34E-E885FA252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149" y="6577791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9AFDF70-99DE-45B0-823F-BA2223FB26A3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292400B4-AA55-48AC-B84B-02013ED45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5A64530-2028-4279-9608-7E1A5CE17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52927E1E-917F-47E8-9C8C-B6D3F11415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97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714F77DD-9C7D-4533-807E-70F1573E9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9530B60-2872-43F4-B0A0-93D661CE3FD4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CDC41E6-D319-4BC8-867B-06D9DA405F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7B78949-52B4-4158-90CD-2F7DF02AC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846786CF-448C-4A95-9E47-7223FD4211D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96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09600" y="1395412"/>
            <a:ext cx="10972800" cy="14239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04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15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s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02" y="6604000"/>
            <a:ext cx="12172951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B3E6350-A892-4DA5-92AB-F8A180234EF5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‹Nr.›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802.3 Working Group – July 2012 Plenary week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589716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dirty="0">
                <a:solidFill>
                  <a:schemeClr val="bg1"/>
                </a:solidFill>
              </a:rPr>
              <a:t>Version 1.0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306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7">
            <a:extLst>
              <a:ext uri="{FF2B5EF4-FFF2-40B4-BE49-F238E27FC236}">
                <a16:creationId xmlns:a16="http://schemas.microsoft.com/office/drawing/2014/main" id="{5B916B8F-BF32-41D7-AB6E-F75D3EB49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91688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50963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0" y="1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77223-D861-49C3-8503-087B2868B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3C39521-6D6A-414B-9B98-16A1B0E9C216}" type="datetime1">
              <a:rPr lang="en-US" smtClean="0"/>
              <a:t>5/14/2023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49DB5A-6952-43BE-B105-08AA56410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33286-D1AF-4C01-8D23-AECE04220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6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082" r:id="rId7"/>
    <p:sldLayoutId id="2147484090" r:id="rId8"/>
    <p:sldLayoutId id="2147484093" r:id="rId9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6D2C-E5C7-4F66-AE71-AC452FFE0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10668000" cy="2057400"/>
          </a:xfrm>
        </p:spPr>
        <p:txBody>
          <a:bodyPr/>
          <a:lstStyle/>
          <a:p>
            <a:r>
              <a:rPr lang="en-US" dirty="0"/>
              <a:t>Additional link segment motions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639EA-3F33-4C0E-9AF3-478308EFA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648200"/>
            <a:ext cx="10123368" cy="1752600"/>
          </a:xfrm>
        </p:spPr>
        <p:txBody>
          <a:bodyPr>
            <a:noAutofit/>
          </a:bodyPr>
          <a:lstStyle/>
          <a:p>
            <a:endParaRPr lang="de-CH" sz="2400" dirty="0"/>
          </a:p>
          <a:p>
            <a:endParaRPr lang="de-CH" sz="2400" dirty="0"/>
          </a:p>
          <a:p>
            <a:r>
              <a:rPr lang="en-US" sz="2400" dirty="0"/>
              <a:t>05/17/2023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79CF9-43D9-4C98-BF99-30FCE82AB3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05/17/2023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CD2C8-9F3F-4B65-80E1-540F9B5B7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dirty="0"/>
              <a:t>IEEE P802.3dg </a:t>
            </a:r>
            <a:r>
              <a:rPr lang="en-US" b="1" dirty="0">
                <a:effectLst/>
                <a:ea typeface="Times New Roman" panose="02020603050405020304" pitchFamily="18" charset="0"/>
              </a:rPr>
              <a:t>100 Mb/s Long-Reach Single Pair Ethernet Task Force</a:t>
            </a:r>
            <a:endParaRPr lang="en-US" b="1" dirty="0">
              <a:effectLst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85086-15E8-49C5-A924-1302908B7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0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Alien parameters are specified in a way that auto-negotiation (goal 4) is not secured. Hereafter are proposals to fix this as described in Fischer_3dg_01_05172023.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 highlighted in the document, MC is a very important parameter for 100Base-T1L. Therefore we need a specification for unscreened links (TCL) and screened links (coupling attenuation) on a similar level.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05/17/2023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6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Motion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 support to improve the PSANEXT specification as proposed in graber_3dg_01_03152023 and Fischer_3dg_01_05172023.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Moved: Peter Fischer</a:t>
            </a:r>
          </a:p>
          <a:p>
            <a:pPr marL="0" indent="0">
              <a:buNone/>
            </a:pPr>
            <a:r>
              <a:rPr lang="en-GB" sz="2800" dirty="0"/>
              <a:t>2</a:t>
            </a:r>
            <a:r>
              <a:rPr lang="en-GB" sz="2800" baseline="30000" dirty="0"/>
              <a:t>nd</a:t>
            </a:r>
            <a:r>
              <a:rPr lang="en-GB" sz="2800" dirty="0"/>
              <a:t>: Hans Lackner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US" sz="2800" dirty="0"/>
              <a:t>Y:</a:t>
            </a:r>
          </a:p>
          <a:p>
            <a:pPr marL="0" indent="0">
              <a:buNone/>
            </a:pPr>
            <a:r>
              <a:rPr lang="en-US" sz="2800" dirty="0"/>
              <a:t>N:</a:t>
            </a:r>
          </a:p>
          <a:p>
            <a:pPr marL="0" indent="0">
              <a:buNone/>
            </a:pPr>
            <a:r>
              <a:rPr lang="en-US" sz="2800" dirty="0"/>
              <a:t>A:</a:t>
            </a:r>
          </a:p>
          <a:p>
            <a:pPr marL="0" indent="0">
              <a:buNone/>
            </a:pPr>
            <a:r>
              <a:rPr lang="en-US" sz="2800" dirty="0"/>
              <a:t>			   PSANEXT 500m</a:t>
            </a:r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05/17/2023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A72AE1A-DD9A-8C4C-2432-9D88DEF4C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111" y="2830025"/>
            <a:ext cx="6262689" cy="102003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91BAE15-39B0-1E20-9B91-A083908E5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811" y="3850057"/>
            <a:ext cx="4355989" cy="262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Motion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 support to improve the PSAACR-F specification as proposed in graber_3dg_01_03152023 and Fischer_3dg_01_05172023.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Moved: Peter Fischer</a:t>
            </a:r>
          </a:p>
          <a:p>
            <a:pPr marL="0" indent="0">
              <a:buNone/>
            </a:pPr>
            <a:r>
              <a:rPr lang="en-GB" sz="2800" dirty="0"/>
              <a:t>2</a:t>
            </a:r>
            <a:r>
              <a:rPr lang="en-GB" sz="2800" baseline="30000" dirty="0"/>
              <a:t>nd</a:t>
            </a:r>
            <a:r>
              <a:rPr lang="en-GB" sz="2800" dirty="0"/>
              <a:t>: Hans Lackner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US" sz="2800" dirty="0"/>
              <a:t>Y:</a:t>
            </a:r>
          </a:p>
          <a:p>
            <a:pPr marL="0" indent="0">
              <a:buNone/>
            </a:pPr>
            <a:r>
              <a:rPr lang="en-US" sz="2800" dirty="0"/>
              <a:t>N:</a:t>
            </a:r>
          </a:p>
          <a:p>
            <a:pPr marL="0" indent="0">
              <a:buNone/>
            </a:pPr>
            <a:r>
              <a:rPr lang="en-US" sz="2800" dirty="0"/>
              <a:t>A:</a:t>
            </a:r>
          </a:p>
          <a:p>
            <a:pPr marL="0" indent="0">
              <a:buNone/>
            </a:pPr>
            <a:r>
              <a:rPr lang="en-US" sz="2800" dirty="0"/>
              <a:t>			  PSAACR-F 500m</a:t>
            </a:r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05/17/2023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39ED2FF-6F64-1F9A-E497-FD74B25D0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867" y="2769327"/>
            <a:ext cx="6316579" cy="10668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6120C6-5CB3-BF1A-8BE9-4F0A612C9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3836128"/>
            <a:ext cx="4419600" cy="265058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CA8A2E1-412E-EFA2-4D23-FBA145533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221" y="2861942"/>
            <a:ext cx="6316579" cy="10668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42EB1BD-93FE-D30D-5877-903DCA83C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7554" y="3928743"/>
            <a:ext cx="4419600" cy="265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Motion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 support to add a requirement for coupling attenuation for screened links and use the TCL requirement for unscreened links.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Moved: Peter Fischer</a:t>
            </a:r>
          </a:p>
          <a:p>
            <a:pPr marL="0" indent="0">
              <a:buNone/>
            </a:pPr>
            <a:r>
              <a:rPr lang="en-GB" sz="2800" dirty="0"/>
              <a:t>2</a:t>
            </a:r>
            <a:r>
              <a:rPr lang="en-GB" sz="2800" baseline="30000" dirty="0"/>
              <a:t>nd</a:t>
            </a:r>
            <a:r>
              <a:rPr lang="en-GB" sz="2800" dirty="0"/>
              <a:t>: Hans Lackner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US" sz="2800" dirty="0"/>
              <a:t>Y:</a:t>
            </a:r>
          </a:p>
          <a:p>
            <a:pPr marL="0" indent="0">
              <a:buNone/>
            </a:pPr>
            <a:r>
              <a:rPr lang="en-US" sz="2800" dirty="0"/>
              <a:t>N:</a:t>
            </a:r>
          </a:p>
          <a:p>
            <a:pPr marL="0" indent="0">
              <a:buNone/>
            </a:pPr>
            <a:r>
              <a:rPr lang="en-US" sz="2800" dirty="0"/>
              <a:t>A:</a:t>
            </a:r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05/17/2023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9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Motion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 support to add/ improve the requirement for TCL for unscreened links and E1/E2 to the level proposed in Fischer_3dg_01_05172023.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Moved: Peter Fischer</a:t>
            </a:r>
          </a:p>
          <a:p>
            <a:pPr marL="0" indent="0">
              <a:buNone/>
            </a:pPr>
            <a:r>
              <a:rPr lang="en-GB" sz="2800" dirty="0"/>
              <a:t>2</a:t>
            </a:r>
            <a:r>
              <a:rPr lang="en-GB" sz="2800" baseline="30000" dirty="0"/>
              <a:t>nd</a:t>
            </a:r>
            <a:r>
              <a:rPr lang="en-GB" sz="2800" dirty="0"/>
              <a:t>: Hans Lackner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US" sz="2800" dirty="0"/>
              <a:t>Y:</a:t>
            </a:r>
          </a:p>
          <a:p>
            <a:pPr marL="0" indent="0">
              <a:buNone/>
            </a:pPr>
            <a:r>
              <a:rPr lang="en-US" sz="2800" dirty="0"/>
              <a:t>N:</a:t>
            </a:r>
          </a:p>
          <a:p>
            <a:pPr marL="0" indent="0">
              <a:buNone/>
            </a:pPr>
            <a:r>
              <a:rPr lang="en-US" sz="2800" dirty="0"/>
              <a:t>A:</a:t>
            </a:r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05/17/2023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65F6295-F0FE-5187-E1F1-63E9FAC7E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459" y="3690805"/>
            <a:ext cx="4801341" cy="2885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4E66556-CCDE-09E6-1BDC-C1EF7AF75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667000"/>
            <a:ext cx="6781800" cy="102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01126"/>
      </p:ext>
    </p:extLst>
  </p:cSld>
  <p:clrMapOvr>
    <a:masterClrMapping/>
  </p:clrMapOvr>
</p:sld>
</file>

<file path=ppt/theme/theme1.xml><?xml version="1.0" encoding="utf-8"?>
<a:theme xmlns:a="http://schemas.openxmlformats.org/drawingml/2006/main" name="IEEE 802d3">
  <a:themeElements>
    <a:clrScheme name="1_E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d3" id="{B0700E70-F731-453C-A2C4-9BDE69453472}" vid="{D995EFF8-37AA-4C94-B82C-7D336376E5E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802d3</Template>
  <TotalTime>0</TotalTime>
  <Words>339</Words>
  <Application>Microsoft Office PowerPoint</Application>
  <PresentationFormat>Breitbild</PresentationFormat>
  <Paragraphs>65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IEEE 802d3</vt:lpstr>
      <vt:lpstr>Additional link segment motions</vt:lpstr>
      <vt:lpstr>Introduction</vt:lpstr>
      <vt:lpstr>Motion #1</vt:lpstr>
      <vt:lpstr>Motion #2</vt:lpstr>
      <vt:lpstr>Motion #3</vt:lpstr>
      <vt:lpstr>Motion #4</vt:lpstr>
    </vt:vector>
  </TitlesOfParts>
  <Company>HP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802.3cg Objectives - apprvd 3_8_18</dc:title>
  <dc:creator>george@cmephyconsulting.com</dc:creator>
  <cp:lastModifiedBy>Peter Fischer</cp:lastModifiedBy>
  <cp:revision>706</cp:revision>
  <cp:lastPrinted>2022-10-12T04:54:52Z</cp:lastPrinted>
  <dcterms:created xsi:type="dcterms:W3CDTF">2002-07-05T06:50:34Z</dcterms:created>
  <dcterms:modified xsi:type="dcterms:W3CDTF">2023-05-14T11:24:15Z</dcterms:modified>
</cp:coreProperties>
</file>