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4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BB7E8-6B21-426A-9FDC-973284A377FC}" v="3" dt="2021-07-28T16:27:34.7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Wachtel" userId="c844b200-32d7-465a-856c-3f06e38ad8a4" providerId="ADAL" clId="{5D00789B-FCBC-4B59-83D6-48E561266F90}"/>
    <pc:docChg chg="addSld delSld modSld">
      <pc:chgData name="Paul Wachtel" userId="c844b200-32d7-465a-856c-3f06e38ad8a4" providerId="ADAL" clId="{5D00789B-FCBC-4B59-83D6-48E561266F90}" dt="2021-03-19T19:00:20.935" v="4" actId="2696"/>
      <pc:docMkLst>
        <pc:docMk/>
      </pc:docMkLst>
      <pc:sldChg chg="addSp modSp mod">
        <pc:chgData name="Paul Wachtel" userId="c844b200-32d7-465a-856c-3f06e38ad8a4" providerId="ADAL" clId="{5D00789B-FCBC-4B59-83D6-48E561266F90}" dt="2021-03-19T19:00:00.639" v="3" actId="1076"/>
        <pc:sldMkLst>
          <pc:docMk/>
          <pc:sldMk cId="2043777067" sldId="257"/>
        </pc:sldMkLst>
        <pc:picChg chg="add mod">
          <ac:chgData name="Paul Wachtel" userId="c844b200-32d7-465a-856c-3f06e38ad8a4" providerId="ADAL" clId="{5D00789B-FCBC-4B59-83D6-48E561266F90}" dt="2021-03-19T19:00:00.639" v="3" actId="1076"/>
          <ac:picMkLst>
            <pc:docMk/>
            <pc:sldMk cId="2043777067" sldId="257"/>
            <ac:picMk id="2" creationId="{BFB9C649-D823-4435-AC9A-859B597A3BD2}"/>
          </ac:picMkLst>
        </pc:picChg>
      </pc:sldChg>
      <pc:sldChg chg="addSp new del">
        <pc:chgData name="Paul Wachtel" userId="c844b200-32d7-465a-856c-3f06e38ad8a4" providerId="ADAL" clId="{5D00789B-FCBC-4B59-83D6-48E561266F90}" dt="2021-03-19T19:00:20.935" v="4" actId="2696"/>
        <pc:sldMkLst>
          <pc:docMk/>
          <pc:sldMk cId="508268664" sldId="258"/>
        </pc:sldMkLst>
        <pc:picChg chg="add">
          <ac:chgData name="Paul Wachtel" userId="c844b200-32d7-465a-856c-3f06e38ad8a4" providerId="ADAL" clId="{5D00789B-FCBC-4B59-83D6-48E561266F90}" dt="2021-03-19T18:59:45.713" v="1"/>
          <ac:picMkLst>
            <pc:docMk/>
            <pc:sldMk cId="508268664" sldId="258"/>
            <ac:picMk id="2" creationId="{5F898DC9-2D48-4875-87A6-1C54E8A9C866}"/>
          </ac:picMkLst>
        </pc:picChg>
      </pc:sldChg>
    </pc:docChg>
  </pc:docChgLst>
  <pc:docChgLst>
    <pc:chgData name="Paul Wachtel" userId="c844b200-32d7-465a-856c-3f06e38ad8a4" providerId="ADAL" clId="{48CBB7E8-6B21-426A-9FDC-973284A377FC}"/>
    <pc:docChg chg="addSld delSld modSld">
      <pc:chgData name="Paul Wachtel" userId="c844b200-32d7-465a-856c-3f06e38ad8a4" providerId="ADAL" clId="{48CBB7E8-6B21-426A-9FDC-973284A377FC}" dt="2021-07-28T16:27:40.562" v="3" actId="2696"/>
      <pc:docMkLst>
        <pc:docMk/>
      </pc:docMkLst>
      <pc:sldChg chg="addSp delSp new del">
        <pc:chgData name="Paul Wachtel" userId="c844b200-32d7-465a-856c-3f06e38ad8a4" providerId="ADAL" clId="{48CBB7E8-6B21-426A-9FDC-973284A377FC}" dt="2021-07-28T16:27:40.562" v="3" actId="2696"/>
        <pc:sldMkLst>
          <pc:docMk/>
          <pc:sldMk cId="2926944395" sldId="258"/>
        </pc:sldMkLst>
        <pc:picChg chg="add del">
          <ac:chgData name="Paul Wachtel" userId="c844b200-32d7-465a-856c-3f06e38ad8a4" providerId="ADAL" clId="{48CBB7E8-6B21-426A-9FDC-973284A377FC}" dt="2021-07-28T16:27:28.825" v="2"/>
          <ac:picMkLst>
            <pc:docMk/>
            <pc:sldMk cId="2926944395" sldId="258"/>
            <ac:picMk id="2" creationId="{D3F97AFF-B230-424B-B3A3-EA600F987391}"/>
          </ac:picMkLst>
        </pc:picChg>
      </pc:sldChg>
    </pc:docChg>
  </pc:docChgLst>
  <pc:docChgLst>
    <pc:chgData name="Paul Wachtel" userId="c844b200-32d7-465a-856c-3f06e38ad8a4" providerId="ADAL" clId="{D1072ACD-BCDF-4812-ADC7-8F94AD798D3B}"/>
    <pc:docChg chg="custSel modSld">
      <pc:chgData name="Paul Wachtel" userId="c844b200-32d7-465a-856c-3f06e38ad8a4" providerId="ADAL" clId="{D1072ACD-BCDF-4812-ADC7-8F94AD798D3B}" dt="2021-02-05T20:27:04.085" v="24" actId="1076"/>
      <pc:docMkLst>
        <pc:docMk/>
      </pc:docMkLst>
      <pc:sldChg chg="addSp delSp modSp mod">
        <pc:chgData name="Paul Wachtel" userId="c844b200-32d7-465a-856c-3f06e38ad8a4" providerId="ADAL" clId="{D1072ACD-BCDF-4812-ADC7-8F94AD798D3B}" dt="2021-02-05T20:27:04.085" v="24" actId="1076"/>
        <pc:sldMkLst>
          <pc:docMk/>
          <pc:sldMk cId="2043777067" sldId="257"/>
        </pc:sldMkLst>
        <pc:picChg chg="del">
          <ac:chgData name="Paul Wachtel" userId="c844b200-32d7-465a-856c-3f06e38ad8a4" providerId="ADAL" clId="{D1072ACD-BCDF-4812-ADC7-8F94AD798D3B}" dt="2021-02-05T20:26:17.900" v="0" actId="478"/>
          <ac:picMkLst>
            <pc:docMk/>
            <pc:sldMk cId="2043777067" sldId="257"/>
            <ac:picMk id="2" creationId="{A08D5DDD-D67C-434A-9285-CAEA900713F2}"/>
          </ac:picMkLst>
        </pc:picChg>
        <pc:picChg chg="add mod">
          <ac:chgData name="Paul Wachtel" userId="c844b200-32d7-465a-856c-3f06e38ad8a4" providerId="ADAL" clId="{D1072ACD-BCDF-4812-ADC7-8F94AD798D3B}" dt="2021-02-05T20:27:04.085" v="24" actId="1076"/>
          <ac:picMkLst>
            <pc:docMk/>
            <pc:sldMk cId="2043777067" sldId="257"/>
            <ac:picMk id="4" creationId="{0ED0543B-10B4-4241-AE09-7D864527E05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A61B5-E69A-4D29-8FFD-17E1329D1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0C990E-0DB3-4971-9BFD-62420A951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B7C6D-9D81-4C17-AACE-83DFC791C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7B808-A0AC-40E2-9789-29FA3A5A6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21635-12EF-479B-BF14-011E889F5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4A947-E5F2-455B-9324-888D48003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30F782-0448-441E-ADBB-4EB6D8A90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D5F05-DC5C-4E15-87F4-36CA5C443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11020-171B-4036-8337-30E97206E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3AB27-A891-4E0E-A78B-0C3CC7C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4C9FBA-4D94-4EEB-8DAC-9A98B4F713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C9B9B2-B7B4-4E7E-B936-7B02C2963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49C15-6F71-4B70-AB8A-4BF5AFBFA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93764-A622-4D4A-BA88-61BCF235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B1309-A9A4-4958-91DF-A86CD686E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6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21F25-ADE2-4ACE-9102-25C7C0168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DA1FE-26E1-4087-AE74-AA058FEA4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06D8F-3287-46C3-A1E4-B1E8F073E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5D16D-AAB1-4D60-88C6-A34392709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890AC-9F6B-40CF-9BBA-019CDB0BA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4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AEC31-9CE4-4F0F-8B53-2C3E3BAE2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17CCAF-96AF-4E2B-9AFA-6A5E95152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FE1D2-C450-47F2-A836-AD89CD64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CCB2A-BFE7-426B-ABFA-FD6F00D68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E039C-5D08-46DE-A729-41F54B8D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2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695AC-E1D9-40EC-92DB-9AEB1A8DE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B05E7-534B-4838-8D4C-97F5E8DC2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3798B-3707-4A3D-B9BA-FD95F3602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EE888-234C-42B4-96EB-0DC4A079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CADDE-A44F-4736-95AE-664542394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A4BD5-4315-4E7E-9AB9-7ED550DC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0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29F5B-9BF1-45A7-B848-E14378F03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0E29CD-FA52-4606-A1A8-47018E5F4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9E847B-B3BF-46DB-9575-2729B8E05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D7023F-CDF2-4FBF-ADB3-7E9A2E6F4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3ACDF-B5F7-403B-B62D-5605E99D5A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F0171-E795-4053-AD2B-A421790C3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E05AC5-07D7-4741-AE16-7F7279A25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65DEB8-1A7F-4732-A337-ED27C581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8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3266-0344-4602-BE3D-029E2870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1AED5E-85E7-4D1F-AD68-2B358139D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B87809-E118-4033-8C20-9134743B0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2E0A6-F105-4FA7-8D9B-78D8501C8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6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1EAE28-4685-48A2-BB81-171FA41F4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ADCD17-AC43-4E5B-80E0-58C8C7333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F4020-761C-4DB4-B39C-106C78A96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5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3442E-4FDB-4E80-BE13-347878C85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C0BF3-379F-44B5-9EA3-0E1B36B3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E43850-5209-41B0-98B7-A51F87C1DC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6031AD-DD69-4654-ABCB-94E50DDA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AB474-C13C-42D8-89C5-4B7B2B4C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AFB18-ABDA-4174-A57A-F848A85B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63A9-6C4A-4DF7-8D2B-03085BF4F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74D026-3DCC-4A6A-BD4B-8A539E653B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6B875B-201C-4511-BD53-3B659568F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AF3626-D44E-446E-B8F3-C9C971FA7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E4122-C786-4D9A-982E-D9E15666B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709C5-C0E6-4DD3-9F10-BED70904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0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AE9168-A86C-4C8E-9987-0273476F6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A08C7-E277-4738-BC98-736726519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0767A-B63B-4747-80A9-4342F89AB4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C95A-327F-4C13-B1EB-8A4180DD58EC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73C80-B8B7-4E41-B230-DAA8DACA4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A857A-8E8F-48A9-910C-E1274F051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5333-0DFC-48A0-813D-7A182CC36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4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289B11B-BBF7-4843-95DA-891809931E48}"/>
                  </a:ext>
                </a:extLst>
              </p:cNvPr>
              <p:cNvSpPr txBox="1"/>
              <p:nvPr/>
            </p:nvSpPr>
            <p:spPr>
              <a:xfrm>
                <a:off x="1057620" y="4351663"/>
                <a:ext cx="9784730" cy="2366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RLGC parameters (R,L,G,C,R</a:t>
                </a:r>
                <a:r>
                  <a:rPr lang="en-US" baseline="-25000" dirty="0"/>
                  <a:t>s</a:t>
                </a:r>
                <a:r>
                  <a:rPr lang="en-US" dirty="0"/>
                  <a:t>,G</a:t>
                </a:r>
                <a:r>
                  <a:rPr lang="en-US" baseline="-25000" dirty="0"/>
                  <a:t>d</a:t>
                </a:r>
                <a:r>
                  <a:rPr lang="en-US" dirty="0"/>
                  <a:t>) extracted from S-Parameters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Extracted RLGC matrices include frequency dependent skin effect (R</a:t>
                </a:r>
                <a:r>
                  <a:rPr lang="en-US" baseline="-25000" dirty="0"/>
                  <a:t>s</a:t>
                </a:r>
                <a:r>
                  <a:rPr lang="en-US" dirty="0"/>
                  <a:t>) and dielectric losses (</a:t>
                </a:r>
                <a:r>
                  <a:rPr lang="en-US" dirty="0" err="1"/>
                  <a:t>G</a:t>
                </a:r>
                <a:r>
                  <a:rPr lang="en-US" baseline="-25000" dirty="0" err="1"/>
                  <a:t>d</a:t>
                </a:r>
                <a:r>
                  <a:rPr lang="en-US" dirty="0"/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Dielectric losses not significant at these frequencies so not included in model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Frequency dependent resistance modeled as voltage controlled current source.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Laplace function defines frequency dependent relationship between I, 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All RLGC parameters scaled for 5cm segment to construct longer length transmission lines.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289B11B-BBF7-4843-95DA-891809931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620" y="4351663"/>
                <a:ext cx="9784730" cy="2366738"/>
              </a:xfrm>
              <a:prstGeom prst="rect">
                <a:avLst/>
              </a:prstGeom>
              <a:blipFill>
                <a:blip r:embed="rId3"/>
                <a:stretch>
                  <a:fillRect l="-374" t="-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ED0543B-10B4-4241-AE09-7D864527E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9809" y="271043"/>
            <a:ext cx="7507417" cy="382206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FB9C649-D823-4435-AC9A-859B597A3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404" y="2397117"/>
            <a:ext cx="2863596" cy="93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77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99D98-F2E1-4C99-AC75-96B37E060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18AWG RLCG Model vs. Measured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57529-A366-43EF-8C0C-18DD6BDDB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1" y="1356361"/>
            <a:ext cx="5883976" cy="4268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795B56-2067-49EA-B4D2-53E23A98E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591" y="1356361"/>
            <a:ext cx="5883976" cy="426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07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96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 Theme</vt:lpstr>
      <vt:lpstr>PowerPoint Presentation</vt:lpstr>
      <vt:lpstr>18AWG RLCG Model vs. Measured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Wachtel</dc:creator>
  <cp:lastModifiedBy>Paul Wachtel</cp:lastModifiedBy>
  <cp:revision>4</cp:revision>
  <dcterms:created xsi:type="dcterms:W3CDTF">2020-02-07T13:34:53Z</dcterms:created>
  <dcterms:modified xsi:type="dcterms:W3CDTF">2021-07-28T16:27:45Z</dcterms:modified>
</cp:coreProperties>
</file>