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4" r:id="rId1"/>
  </p:sldMasterIdLst>
  <p:notesMasterIdLst>
    <p:notesMasterId r:id="rId5"/>
  </p:notesMasterIdLst>
  <p:handoutMasterIdLst>
    <p:handoutMasterId r:id="rId6"/>
  </p:handoutMasterIdLst>
  <p:sldIdLst>
    <p:sldId id="372" r:id="rId2"/>
    <p:sldId id="447" r:id="rId3"/>
    <p:sldId id="448" r:id="rId4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6240" autoAdjust="0"/>
  </p:normalViewPr>
  <p:slideViewPr>
    <p:cSldViewPr>
      <p:cViewPr varScale="1">
        <p:scale>
          <a:sx n="110" d="100"/>
          <a:sy n="110" d="100"/>
        </p:scale>
        <p:origin x="71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5170" cy="50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994" y="1"/>
            <a:ext cx="2985169" cy="50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784"/>
            <a:ext cx="2985170" cy="50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994" y="9516784"/>
            <a:ext cx="2985169" cy="50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04F2814-75EF-4E2D-B0AC-1815398DB31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637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5170" cy="50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994" y="1"/>
            <a:ext cx="2985169" cy="50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363" y="752475"/>
            <a:ext cx="667543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319" y="4759221"/>
            <a:ext cx="5049526" cy="450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6784"/>
            <a:ext cx="2985170" cy="50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994" y="9516784"/>
            <a:ext cx="2985169" cy="50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29" rIns="96657" bIns="4832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BED8EC0-9560-4E15-A6E0-1264C9042B8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76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"/>
            <a:ext cx="12192000" cy="263525"/>
          </a:xfrm>
          <a:prstGeom prst="rect">
            <a:avLst/>
          </a:prstGeom>
          <a:gradFill rotWithShape="1">
            <a:gsLst>
              <a:gs pos="0">
                <a:schemeClr val="bg2">
                  <a:alpha val="50000"/>
                </a:schemeClr>
              </a:gs>
              <a:gs pos="100000">
                <a:schemeClr val="accent2">
                  <a:alpha val="85001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AA7D81F-46A8-47CD-B226-A951823CD9B9}" type="slidenum">
              <a:rPr lang="en-US" sz="12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‹Nr.›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2C90B9A3-46CF-444A-90F0-868A2C66A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591688"/>
            <a:ext cx="12192000" cy="263525"/>
          </a:xfrm>
          <a:prstGeom prst="rect">
            <a:avLst/>
          </a:prstGeom>
          <a:gradFill rotWithShape="1">
            <a:gsLst>
              <a:gs pos="0">
                <a:schemeClr val="bg2">
                  <a:alpha val="50000"/>
                </a:schemeClr>
              </a:gs>
              <a:gs pos="100000">
                <a:schemeClr val="accent2">
                  <a:alpha val="85001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E1A5F850-BD61-4BD8-850C-471F5A151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38DCA3D-4FB2-4644-8FB3-760D77613A29}" type="datetime1">
              <a:rPr lang="en-US" smtClean="0"/>
              <a:t>3/28/2023</a:t>
            </a:fld>
            <a:endParaRPr lang="en-US" dirty="0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19B43B30-9FE0-44A6-B25C-64D24EA7F8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3B372EDB-4913-40DF-89B6-3C543537C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7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1FE64C0D-FE55-47AB-995B-B187CD59E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17B2AB8-9C4A-448C-9D44-2AC3BB9F443F}" type="datetime1">
              <a:rPr lang="en-US" smtClean="0"/>
              <a:t>3/28/2023</a:t>
            </a:fld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8AB975D-9411-4460-A00C-67B86AB2F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556EA92-917E-45B4-9747-9731D006B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5AB3A92-B99D-4746-AE28-36A8FDFBB54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65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B307AD1E-D74B-4315-BF13-0EF24E21BB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1D1583F-8998-485B-ACFF-73F311823AC4}" type="datetime1">
              <a:rPr lang="en-US" smtClean="0"/>
              <a:t>3/28/2023</a:t>
            </a:fld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01125BB-051D-435C-B8BB-256A8F54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F76AD4F-780F-43A2-A656-B00431E3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8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50963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50963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0E8D7293-AC63-4B26-AC8D-31ECDD4F5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EEF6E907-A16F-4F6D-85C5-70EBBCFB172E}" type="datetime1">
              <a:rPr lang="en-US" smtClean="0"/>
              <a:t>3/28/2023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F7D0A0B-209E-4240-80FC-857CD8482B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7A5C813-53A4-4FDE-8F9F-D7ABE758E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13D3A089-066C-4BF8-9968-39401BA8284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78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8BF05C20-9946-48A1-A34E-E885FA252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149" y="6577791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9AFDF70-99DE-45B0-823F-BA2223FB26A3}" type="datetime1">
              <a:rPr lang="en-US" smtClean="0"/>
              <a:t>3/28/2023</a:t>
            </a:fld>
            <a:endParaRPr lang="en-US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292400B4-AA55-48AC-B84B-02013ED45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5A64530-2028-4279-9608-7E1A5CE17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Line 6">
            <a:extLst>
              <a:ext uri="{FF2B5EF4-FFF2-40B4-BE49-F238E27FC236}">
                <a16:creationId xmlns:a16="http://schemas.microsoft.com/office/drawing/2014/main" id="{52927E1E-917F-47E8-9C8C-B6D3F114156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97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714F77DD-9C7D-4533-807E-70F1573E9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9530B60-2872-43F4-B0A0-93D661CE3FD4}" type="datetime1">
              <a:rPr lang="en-US" smtClean="0"/>
              <a:t>3/28/2023</a:t>
            </a:fld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CDC41E6-D319-4BC8-867B-06D9DA405F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7B78949-52B4-4158-90CD-2F7DF02AC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846786CF-448C-4A95-9E47-7223FD4211D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96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09600" y="1395412"/>
            <a:ext cx="10972800" cy="142398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04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404813"/>
            <a:ext cx="109728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215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s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702" y="6604000"/>
            <a:ext cx="12172951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B3E6350-A892-4DA5-92AB-F8A180234EF5}" type="slidenum">
              <a:rPr lang="en-US" sz="1200" smtClean="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‹Nr.›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0" y="65913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802.3 Working Group – July 2012 Plenary week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6589716"/>
            <a:ext cx="952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1200" dirty="0">
                <a:solidFill>
                  <a:schemeClr val="bg1"/>
                </a:solidFill>
              </a:rPr>
              <a:t>Version 1.0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306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7">
            <a:extLst>
              <a:ext uri="{FF2B5EF4-FFF2-40B4-BE49-F238E27FC236}">
                <a16:creationId xmlns:a16="http://schemas.microsoft.com/office/drawing/2014/main" id="{5B916B8F-BF32-41D7-AB6E-F75D3EB49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591688"/>
            <a:ext cx="12192000" cy="263525"/>
          </a:xfrm>
          <a:prstGeom prst="rect">
            <a:avLst/>
          </a:prstGeom>
          <a:gradFill rotWithShape="1">
            <a:gsLst>
              <a:gs pos="0">
                <a:schemeClr val="bg2">
                  <a:alpha val="50000"/>
                </a:schemeClr>
              </a:gs>
              <a:gs pos="100000">
                <a:schemeClr val="accent2">
                  <a:alpha val="85001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50963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/>
          </a:p>
        </p:txBody>
      </p:sp>
      <p:sp>
        <p:nvSpPr>
          <p:cNvPr id="86033" name="Rectangle 17"/>
          <p:cNvSpPr>
            <a:spLocks noChangeArrowheads="1"/>
          </p:cNvSpPr>
          <p:nvPr/>
        </p:nvSpPr>
        <p:spPr bwMode="auto">
          <a:xfrm>
            <a:off x="0" y="1"/>
            <a:ext cx="12192000" cy="263525"/>
          </a:xfrm>
          <a:prstGeom prst="rect">
            <a:avLst/>
          </a:prstGeom>
          <a:gradFill rotWithShape="1">
            <a:gsLst>
              <a:gs pos="0">
                <a:schemeClr val="bg2">
                  <a:alpha val="50000"/>
                </a:schemeClr>
              </a:gs>
              <a:gs pos="100000">
                <a:schemeClr val="accent2">
                  <a:alpha val="85001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977223-D861-49C3-8503-087B2868BD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98722"/>
            <a:ext cx="1653936" cy="2682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3C39521-6D6A-414B-9B98-16A1B0E9C216}" type="datetime1">
              <a:rPr lang="en-US" smtClean="0"/>
              <a:t>3/28/2023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49DB5A-6952-43BE-B105-08AA56410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76927" y="6613691"/>
            <a:ext cx="8438144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802.3 Enhancements to Point to Point Single Pair Ethernet Study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33286-D1AF-4C01-8D23-AECE04220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5916" y="6591688"/>
            <a:ext cx="1544054" cy="254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6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082" r:id="rId7"/>
    <p:sldLayoutId id="2147484090" r:id="rId8"/>
    <p:sldLayoutId id="2147484093" r:id="rId9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6D2C-E5C7-4F66-AE71-AC452FFE0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10668000" cy="2057400"/>
          </a:xfrm>
        </p:spPr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6639EA-3F33-4C0E-9AF3-478308EFA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648200"/>
            <a:ext cx="10123368" cy="1752600"/>
          </a:xfrm>
        </p:spPr>
        <p:txBody>
          <a:bodyPr>
            <a:noAutofit/>
          </a:bodyPr>
          <a:lstStyle/>
          <a:p>
            <a:endParaRPr lang="de-CH" sz="2400" dirty="0"/>
          </a:p>
          <a:p>
            <a:endParaRPr lang="de-CH" sz="2400" dirty="0"/>
          </a:p>
          <a:p>
            <a:r>
              <a:rPr lang="en-US" sz="2400" dirty="0"/>
              <a:t>03/29/2023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79CF9-43D9-4C98-BF99-30FCE82AB3E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3/29/23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CD2C8-9F3F-4B65-80E1-540F9B5B7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b="1" dirty="0"/>
              <a:t>IEEE P802.3dg </a:t>
            </a:r>
            <a:r>
              <a:rPr lang="en-US" b="1" dirty="0">
                <a:effectLst/>
                <a:ea typeface="Times New Roman" panose="02020603050405020304" pitchFamily="18" charset="0"/>
              </a:rPr>
              <a:t>100 Mb/s Long-Reach Single Pair Ethernet Task Force</a:t>
            </a:r>
            <a:endParaRPr lang="en-US" b="1" dirty="0">
              <a:effectLst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85086-15E8-49C5-A924-1302908B7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00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ECA91-E84F-4933-B4C9-3C322ADF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F506F-D7C9-4DAD-B4B6-3B82E91AE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0962"/>
            <a:ext cx="10363200" cy="5247759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support to adopt the proposal in Fischer_3dg_01_03292023 on TCL?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Y:</a:t>
            </a:r>
          </a:p>
          <a:p>
            <a:pPr marL="0" indent="0">
              <a:buNone/>
            </a:pPr>
            <a:r>
              <a:rPr lang="en-US" dirty="0"/>
              <a:t>N:</a:t>
            </a:r>
          </a:p>
          <a:p>
            <a:pPr marL="0" indent="0">
              <a:buNone/>
            </a:pPr>
            <a:r>
              <a:rPr lang="en-US" dirty="0"/>
              <a:t>A: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8DCCE-588B-4EA7-99B6-CA7DDDC089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3/29/23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0FEE1-3B95-440F-A74F-441CFC6AB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IEEE P802.3dg 100 Mb/s Long-Reach Single Pair Ethernet Task Force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6E709-6D5D-4648-AD79-CD4057290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665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ECA91-E84F-4933-B4C9-3C322ADF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F506F-D7C9-4DAD-B4B6-3B82E91AE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0962"/>
            <a:ext cx="10363200" cy="5247759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support to adopt the proposal in Fischer_3dg_01_03292023 on Coupling Attenuation?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Y:</a:t>
            </a:r>
          </a:p>
          <a:p>
            <a:pPr marL="0" indent="0">
              <a:buNone/>
            </a:pPr>
            <a:r>
              <a:rPr lang="en-US" dirty="0"/>
              <a:t>N:</a:t>
            </a:r>
          </a:p>
          <a:p>
            <a:pPr marL="0" indent="0">
              <a:buNone/>
            </a:pPr>
            <a:r>
              <a:rPr lang="en-US" dirty="0"/>
              <a:t>A: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8DCCE-588B-4EA7-99B6-CA7DDDC089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3/29/23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0FEE1-3B95-440F-A74F-441CFC6AB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IEEE P802.3dg 100 Mb/s Long-Reach Single Pair Ethernet Task Force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6E709-6D5D-4648-AD79-CD4057290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349C7847-EFDF-43FE-BCC1-9650B5D88F2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050959"/>
      </p:ext>
    </p:extLst>
  </p:cSld>
  <p:clrMapOvr>
    <a:masterClrMapping/>
  </p:clrMapOvr>
</p:sld>
</file>

<file path=ppt/theme/theme1.xml><?xml version="1.0" encoding="utf-8"?>
<a:theme xmlns:a="http://schemas.openxmlformats.org/drawingml/2006/main" name="IEEE 802d3">
  <a:themeElements>
    <a:clrScheme name="1_EE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EE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E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d3" id="{B0700E70-F731-453C-A2C4-9BDE69453472}" vid="{D995EFF8-37AA-4C94-B82C-7D336376E5E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802d3</Template>
  <TotalTime>0</TotalTime>
  <Words>99</Words>
  <Application>Microsoft Office PowerPoint</Application>
  <PresentationFormat>Breitbild</PresentationFormat>
  <Paragraphs>27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IEEE 802d3</vt:lpstr>
      <vt:lpstr>Straw polls</vt:lpstr>
      <vt:lpstr>Straw poll #1</vt:lpstr>
      <vt:lpstr>Straw poll #2</vt:lpstr>
    </vt:vector>
  </TitlesOfParts>
  <Company>HP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802.3cg Objectives - apprvd 3_8_18</dc:title>
  <dc:creator>george@cmephyconsulting.com</dc:creator>
  <cp:lastModifiedBy>Peter Fischer</cp:lastModifiedBy>
  <cp:revision>703</cp:revision>
  <cp:lastPrinted>2022-10-12T04:54:52Z</cp:lastPrinted>
  <dcterms:created xsi:type="dcterms:W3CDTF">2002-07-05T06:50:34Z</dcterms:created>
  <dcterms:modified xsi:type="dcterms:W3CDTF">2023-03-28T07:17:01Z</dcterms:modified>
</cp:coreProperties>
</file>