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4344" r:id="rId2"/>
  </p:sldMasterIdLst>
  <p:notesMasterIdLst>
    <p:notesMasterId r:id="rId22"/>
  </p:notesMasterIdLst>
  <p:handoutMasterIdLst>
    <p:handoutMasterId r:id="rId23"/>
  </p:handoutMasterIdLst>
  <p:sldIdLst>
    <p:sldId id="264" r:id="rId3"/>
    <p:sldId id="265" r:id="rId4"/>
    <p:sldId id="266" r:id="rId5"/>
    <p:sldId id="267" r:id="rId6"/>
    <p:sldId id="268" r:id="rId7"/>
    <p:sldId id="269" r:id="rId8"/>
    <p:sldId id="277" r:id="rId9"/>
    <p:sldId id="276" r:id="rId10"/>
    <p:sldId id="270" r:id="rId11"/>
    <p:sldId id="278" r:id="rId12"/>
    <p:sldId id="279" r:id="rId13"/>
    <p:sldId id="280" r:id="rId14"/>
    <p:sldId id="281" r:id="rId15"/>
    <p:sldId id="282" r:id="rId16"/>
    <p:sldId id="283" r:id="rId17"/>
    <p:sldId id="284" r:id="rId18"/>
    <p:sldId id="285" r:id="rId19"/>
    <p:sldId id="274" r:id="rId20"/>
    <p:sldId id="275" r:id="rId21"/>
  </p:sldIdLst>
  <p:sldSz cx="9144000" cy="6858000" type="screen4x3"/>
  <p:notesSz cx="7315200" cy="9601200"/>
  <p:custDataLst>
    <p:tags r:id="rId24"/>
  </p:custData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087"/>
    <a:srgbClr val="0873E8"/>
    <a:srgbClr val="005582"/>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2" autoAdjust="0"/>
    <p:restoredTop sz="94622" autoAdjust="0"/>
  </p:normalViewPr>
  <p:slideViewPr>
    <p:cSldViewPr snapToGrid="0">
      <p:cViewPr varScale="1">
        <p:scale>
          <a:sx n="74" d="100"/>
          <a:sy n="74" d="100"/>
        </p:scale>
        <p:origin x="-1032" y="-90"/>
      </p:cViewPr>
      <p:guideLst>
        <p:guide orient="horz" pos="2160"/>
        <p:guide pos="2880"/>
      </p:guideLst>
    </p:cSldViewPr>
  </p:slideViewPr>
  <p:notesTextViewPr>
    <p:cViewPr>
      <p:scale>
        <a:sx n="100" d="100"/>
        <a:sy n="100" d="100"/>
      </p:scale>
      <p:origin x="0" y="0"/>
    </p:cViewPr>
  </p:notesTextViewPr>
  <p:notesViewPr>
    <p:cSldViewPr snapToGrid="0">
      <p:cViewPr varScale="1">
        <p:scale>
          <a:sx n="70" d="100"/>
          <a:sy n="70" d="100"/>
        </p:scale>
        <p:origin x="-1902" y="-9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wrap="square" lIns="96661" tIns="48331" rIns="96661" bIns="48331" numCol="1" anchor="t" anchorCtr="0" compatLnSpc="1">
            <a:prstTxWarp prst="textNoShape">
              <a:avLst/>
            </a:prstTxWarp>
          </a:bodyPr>
          <a:lstStyle>
            <a:lvl1pPr>
              <a:defRPr sz="1300">
                <a:latin typeface="Arial" charset="0"/>
                <a:ea typeface="ＭＳ Ｐゴシック" pitchFamily="-112" charset="-128"/>
                <a:cs typeface="+mn-cs"/>
              </a:defRPr>
            </a:lvl1pPr>
          </a:lstStyle>
          <a:p>
            <a:pPr>
              <a:defRPr/>
            </a:pPr>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wrap="square" lIns="96661" tIns="48331" rIns="96661" bIns="48331" numCol="1" anchor="t" anchorCtr="0" compatLnSpc="1">
            <a:prstTxWarp prst="textNoShape">
              <a:avLst/>
            </a:prstTxWarp>
          </a:bodyPr>
          <a:lstStyle>
            <a:lvl1pPr algn="r">
              <a:defRPr sz="1300">
                <a:latin typeface="Arial" charset="0"/>
                <a:ea typeface="ＭＳ Ｐゴシック" pitchFamily="-112" charset="-128"/>
                <a:cs typeface="+mn-cs"/>
              </a:defRPr>
            </a:lvl1pPr>
          </a:lstStyle>
          <a:p>
            <a:pPr>
              <a:defRPr/>
            </a:pPr>
            <a:fld id="{20A55C97-8AD5-4065-AA04-39F649D8BE61}" type="datetime1">
              <a:rPr lang="en-US"/>
              <a:pPr>
                <a:defRPr/>
              </a:pPr>
              <a:t>7/9/2010</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wrap="square" lIns="96661" tIns="48331" rIns="96661" bIns="48331" numCol="1" anchor="b" anchorCtr="0" compatLnSpc="1">
            <a:prstTxWarp prst="textNoShape">
              <a:avLst/>
            </a:prstTxWarp>
          </a:bodyPr>
          <a:lstStyle>
            <a:lvl1pPr>
              <a:defRPr sz="1300">
                <a:latin typeface="Arial" charset="0"/>
                <a:ea typeface="ＭＳ Ｐゴシック" pitchFamily="-112" charset="-128"/>
                <a:cs typeface="+mn-cs"/>
              </a:defRPr>
            </a:lvl1pPr>
          </a:lstStyle>
          <a:p>
            <a:pPr>
              <a:defRPr/>
            </a:pPr>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wrap="square" lIns="96661" tIns="48331" rIns="96661" bIns="48331" numCol="1" anchor="b" anchorCtr="0" compatLnSpc="1">
            <a:prstTxWarp prst="textNoShape">
              <a:avLst/>
            </a:prstTxWarp>
          </a:bodyPr>
          <a:lstStyle>
            <a:lvl1pPr algn="r">
              <a:defRPr sz="1300">
                <a:latin typeface="Arial" charset="0"/>
                <a:ea typeface="ＭＳ Ｐゴシック" pitchFamily="-112" charset="-128"/>
                <a:cs typeface="+mn-cs"/>
              </a:defRPr>
            </a:lvl1pPr>
          </a:lstStyle>
          <a:p>
            <a:pPr>
              <a:defRPr/>
            </a:pPr>
            <a:fld id="{B4F42F9F-441E-4B8F-84EB-937F4F4C6859}"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wrap="square" lIns="96661" tIns="48331" rIns="96661" bIns="48331" numCol="1" anchor="t" anchorCtr="0" compatLnSpc="1">
            <a:prstTxWarp prst="textNoShape">
              <a:avLst/>
            </a:prstTxWarp>
          </a:bodyPr>
          <a:lstStyle>
            <a:lvl1pPr>
              <a:defRPr sz="1300">
                <a:latin typeface="Arial" charset="0"/>
                <a:ea typeface="ＭＳ Ｐゴシック" pitchFamily="-112" charset="-128"/>
                <a:cs typeface="+mn-cs"/>
              </a:defRPr>
            </a:lvl1pPr>
          </a:lstStyle>
          <a:p>
            <a:pPr>
              <a:defRPr/>
            </a:pPr>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wrap="square" lIns="96661" tIns="48331" rIns="96661" bIns="48331" numCol="1" anchor="t" anchorCtr="0" compatLnSpc="1">
            <a:prstTxWarp prst="textNoShape">
              <a:avLst/>
            </a:prstTxWarp>
          </a:bodyPr>
          <a:lstStyle>
            <a:lvl1pPr algn="r">
              <a:defRPr sz="1300">
                <a:latin typeface="Arial" charset="0"/>
                <a:ea typeface="ＭＳ Ｐゴシック" pitchFamily="-112" charset="-128"/>
                <a:cs typeface="+mn-cs"/>
              </a:defRPr>
            </a:lvl1pPr>
          </a:lstStyle>
          <a:p>
            <a:pPr>
              <a:defRPr/>
            </a:pPr>
            <a:fld id="{1CC779D4-3A85-4A9E-944F-436739646B5D}" type="datetime1">
              <a:rPr lang="en-US"/>
              <a:pPr>
                <a:defRPr/>
              </a:pPr>
              <a:t>7/9/2010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wrap="square" lIns="96661" tIns="48331" rIns="96661" bIns="48331"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731520" y="4560570"/>
            <a:ext cx="5852160" cy="4320540"/>
          </a:xfrm>
          <a:prstGeom prst="rect">
            <a:avLst/>
          </a:prstGeom>
        </p:spPr>
        <p:txBody>
          <a:bodyPr vert="horz" wrap="square" lIns="96661" tIns="48331" rIns="96661" bIns="48331"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wrap="square" lIns="96661" tIns="48331" rIns="96661" bIns="48331" numCol="1" anchor="b" anchorCtr="0" compatLnSpc="1">
            <a:prstTxWarp prst="textNoShape">
              <a:avLst/>
            </a:prstTxWarp>
          </a:bodyPr>
          <a:lstStyle>
            <a:lvl1pPr>
              <a:defRPr sz="1300">
                <a:latin typeface="Arial" charset="0"/>
                <a:ea typeface="ＭＳ Ｐゴシック" pitchFamily="-112" charset="-128"/>
                <a:cs typeface="+mn-cs"/>
              </a:defRPr>
            </a:lvl1pPr>
          </a:lstStyle>
          <a:p>
            <a:pPr>
              <a:defRPr/>
            </a:pPr>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wrap="square" lIns="96661" tIns="48331" rIns="96661" bIns="48331" numCol="1" anchor="b" anchorCtr="0" compatLnSpc="1">
            <a:prstTxWarp prst="textNoShape">
              <a:avLst/>
            </a:prstTxWarp>
          </a:bodyPr>
          <a:lstStyle>
            <a:lvl1pPr algn="r">
              <a:defRPr sz="1300">
                <a:latin typeface="Arial" charset="0"/>
                <a:ea typeface="ＭＳ Ｐゴシック" pitchFamily="-112" charset="-128"/>
                <a:cs typeface="+mn-cs"/>
              </a:defRPr>
            </a:lvl1pPr>
          </a:lstStyle>
          <a:p>
            <a:pPr>
              <a:defRPr/>
            </a:pPr>
            <a:fld id="{34E75E56-EB19-4158-85FA-E5CA7270B16F}"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a:normAutofit/>
          </a:bodyPr>
          <a:lstStyle/>
          <a:p>
            <a:pPr eaLnBrk="1" hangingPunct="1">
              <a:spcBef>
                <a:spcPct val="0"/>
              </a:spcBef>
            </a:pPr>
            <a:endParaRPr lang="en-US" sz="1900" dirty="0" smtClean="0">
              <a:ea typeface="ＭＳ Ｐゴシック"/>
              <a:cs typeface="ＭＳ Ｐゴシック"/>
            </a:endParaRPr>
          </a:p>
        </p:txBody>
      </p:sp>
      <p:sp>
        <p:nvSpPr>
          <p:cNvPr id="52228" name="Slide Number Placeholder 3"/>
          <p:cNvSpPr>
            <a:spLocks noGrp="1"/>
          </p:cNvSpPr>
          <p:nvPr>
            <p:ph type="sldNum" sz="quarter" idx="5"/>
          </p:nvPr>
        </p:nvSpPr>
        <p:spPr bwMode="auto">
          <a:noFill/>
          <a:ln>
            <a:miter lim="800000"/>
            <a:headEnd/>
            <a:tailEnd/>
          </a:ln>
        </p:spPr>
        <p:txBody>
          <a:bodyPr/>
          <a:lstStyle/>
          <a:p>
            <a:fld id="{BA66785D-EB0D-468F-B9EB-F59C5688A409}" type="slidenum">
              <a:rPr lang="en-US" smtClean="0">
                <a:latin typeface="Arial" pitchFamily="34" charset="0"/>
                <a:ea typeface="ＭＳ Ｐゴシック"/>
                <a:cs typeface="ＭＳ Ｐゴシック"/>
              </a:rPr>
              <a:pPr/>
              <a:t>1</a:t>
            </a:fld>
            <a:endParaRPr lang="en-US" dirty="0" smtClean="0">
              <a:latin typeface="Arial" pitchFamily="34" charset="0"/>
              <a:ea typeface="ＭＳ Ｐゴシック"/>
              <a:cs typeface="ＭＳ Ｐゴシック"/>
            </a:endParaRPr>
          </a:p>
        </p:txBody>
      </p:sp>
      <p:sp>
        <p:nvSpPr>
          <p:cNvPr id="52229" name="Footer Placeholder 4"/>
          <p:cNvSpPr>
            <a:spLocks noGrp="1"/>
          </p:cNvSpPr>
          <p:nvPr>
            <p:ph type="ftr" sz="quarter" idx="4"/>
          </p:nvPr>
        </p:nvSpPr>
        <p:spPr bwMode="auto">
          <a:noFill/>
          <a:ln>
            <a:miter lim="800000"/>
            <a:headEnd/>
            <a:tailEnd/>
          </a:ln>
        </p:spPr>
        <p:txBody>
          <a:bodyPr/>
          <a:lstStyle/>
          <a:p>
            <a:endParaRPr lang="en-US" dirty="0" smtClean="0">
              <a:latin typeface="Arial" pitchFamily="34" charset="0"/>
              <a:ea typeface="ＭＳ Ｐゴシック"/>
              <a:cs typeface="ＭＳ Ｐゴシック"/>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eaLnBrk="1" hangingPunct="1"/>
            <a:endParaRPr lang="en-US" u="sng" dirty="0" smtClean="0"/>
          </a:p>
        </p:txBody>
      </p:sp>
      <p:sp>
        <p:nvSpPr>
          <p:cNvPr id="32772" name="Slide Number Placeholder 3"/>
          <p:cNvSpPr>
            <a:spLocks noGrp="1"/>
          </p:cNvSpPr>
          <p:nvPr>
            <p:ph type="sldNum" sz="quarter" idx="5"/>
          </p:nvPr>
        </p:nvSpPr>
        <p:spPr>
          <a:noFill/>
        </p:spPr>
        <p:txBody>
          <a:bodyPr/>
          <a:lstStyle/>
          <a:p>
            <a:fld id="{4AD16F75-6850-4132-B091-03CBE14F8089}" type="slidenum">
              <a:rPr lang="en-US" smtClean="0"/>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u="sng" dirty="0" smtClean="0"/>
          </a:p>
        </p:txBody>
      </p:sp>
      <p:sp>
        <p:nvSpPr>
          <p:cNvPr id="33796" name="Slide Number Placeholder 3"/>
          <p:cNvSpPr>
            <a:spLocks noGrp="1"/>
          </p:cNvSpPr>
          <p:nvPr>
            <p:ph type="sldNum" sz="quarter" idx="5"/>
          </p:nvPr>
        </p:nvSpPr>
        <p:spPr>
          <a:noFill/>
        </p:spPr>
        <p:txBody>
          <a:bodyPr/>
          <a:lstStyle/>
          <a:p>
            <a:fld id="{53E02DE3-4534-43B6-B501-1C45084E9C82}" type="slidenum">
              <a:rPr lang="en-US" smtClean="0"/>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0E35DCA-0CC6-44F4-B9EB-0289E9A098FC}" type="slidenum">
              <a:rPr lang="en-US" smtClean="0"/>
              <a:pPr/>
              <a:t>12</a:t>
            </a:fld>
            <a:endParaRPr lang="en-US" dirty="0" smtClean="0"/>
          </a:p>
        </p:txBody>
      </p:sp>
      <p:sp>
        <p:nvSpPr>
          <p:cNvPr id="34819" name="Rectangle 2"/>
          <p:cNvSpPr>
            <a:spLocks noGrp="1" noRot="1" noChangeAspect="1" noChangeArrowheads="1" noTextEdit="1"/>
          </p:cNvSpPr>
          <p:nvPr>
            <p:ph type="sldImg"/>
          </p:nvPr>
        </p:nvSpPr>
        <p:spPr>
          <a:xfrm>
            <a:off x="1258888" y="720725"/>
            <a:ext cx="4799012" cy="3598863"/>
          </a:xfrm>
          <a:ln/>
        </p:spPr>
      </p:sp>
      <p:sp>
        <p:nvSpPr>
          <p:cNvPr id="34820" name="Rectangle 3"/>
          <p:cNvSpPr>
            <a:spLocks noGrp="1" noChangeArrowheads="1"/>
          </p:cNvSpPr>
          <p:nvPr>
            <p:ph type="body" idx="1"/>
          </p:nvPr>
        </p:nvSpPr>
        <p:spPr>
          <a:xfrm>
            <a:off x="975360" y="4558904"/>
            <a:ext cx="5364480" cy="4322206"/>
          </a:xfrm>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6688686-4D3B-4541-8645-58ABBFD33196}" type="slidenum">
              <a:rPr lang="en-US" smtClean="0"/>
              <a:pPr/>
              <a:t>13</a:t>
            </a:fld>
            <a:endParaRPr lang="en-US" dirty="0" smtClean="0"/>
          </a:p>
        </p:txBody>
      </p:sp>
      <p:sp>
        <p:nvSpPr>
          <p:cNvPr id="35843" name="Rectangle 2"/>
          <p:cNvSpPr>
            <a:spLocks noGrp="1" noRot="1" noChangeAspect="1" noChangeArrowheads="1" noTextEdit="1"/>
          </p:cNvSpPr>
          <p:nvPr>
            <p:ph type="sldImg"/>
          </p:nvPr>
        </p:nvSpPr>
        <p:spPr>
          <a:xfrm>
            <a:off x="1258888" y="720725"/>
            <a:ext cx="4799012" cy="3598863"/>
          </a:xfrm>
          <a:ln/>
        </p:spPr>
      </p:sp>
      <p:sp>
        <p:nvSpPr>
          <p:cNvPr id="35844" name="Rectangle 3"/>
          <p:cNvSpPr>
            <a:spLocks noGrp="1" noChangeArrowheads="1"/>
          </p:cNvSpPr>
          <p:nvPr>
            <p:ph type="body" idx="1"/>
          </p:nvPr>
        </p:nvSpPr>
        <p:spPr>
          <a:xfrm>
            <a:off x="975360" y="4558904"/>
            <a:ext cx="5364480" cy="4322206"/>
          </a:xfrm>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9AF41F9-8797-45C8-B600-B67656E488B9}" type="slidenum">
              <a:rPr lang="en-US" smtClean="0"/>
              <a:pPr/>
              <a:t>14</a:t>
            </a:fld>
            <a:endParaRPr lang="en-US" dirty="0" smtClean="0"/>
          </a:p>
        </p:txBody>
      </p:sp>
      <p:sp>
        <p:nvSpPr>
          <p:cNvPr id="36867" name="Rectangle 2"/>
          <p:cNvSpPr>
            <a:spLocks noGrp="1" noRot="1" noChangeAspect="1" noChangeArrowheads="1" noTextEdit="1"/>
          </p:cNvSpPr>
          <p:nvPr>
            <p:ph type="sldImg"/>
          </p:nvPr>
        </p:nvSpPr>
        <p:spPr>
          <a:xfrm>
            <a:off x="1258888" y="720725"/>
            <a:ext cx="4799012" cy="3598863"/>
          </a:xfrm>
          <a:ln/>
        </p:spPr>
      </p:sp>
      <p:sp>
        <p:nvSpPr>
          <p:cNvPr id="36868" name="Rectangle 3"/>
          <p:cNvSpPr>
            <a:spLocks noGrp="1" noChangeArrowheads="1"/>
          </p:cNvSpPr>
          <p:nvPr>
            <p:ph type="body" idx="1"/>
          </p:nvPr>
        </p:nvSpPr>
        <p:spPr>
          <a:xfrm>
            <a:off x="975360" y="4558904"/>
            <a:ext cx="5364480" cy="4322206"/>
          </a:xfrm>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4AC2FBD-AF7E-4400-B193-9A6383EB6033}" type="slidenum">
              <a:rPr lang="en-US" smtClean="0"/>
              <a:pPr/>
              <a:t>15</a:t>
            </a:fld>
            <a:endParaRPr lang="en-US" dirty="0" smtClean="0"/>
          </a:p>
        </p:txBody>
      </p:sp>
      <p:sp>
        <p:nvSpPr>
          <p:cNvPr id="37891" name="Rectangle 2"/>
          <p:cNvSpPr>
            <a:spLocks noGrp="1" noRot="1" noChangeAspect="1" noChangeArrowheads="1" noTextEdit="1"/>
          </p:cNvSpPr>
          <p:nvPr>
            <p:ph type="sldImg"/>
          </p:nvPr>
        </p:nvSpPr>
        <p:spPr>
          <a:xfrm>
            <a:off x="1258888" y="720725"/>
            <a:ext cx="4799012" cy="3598863"/>
          </a:xfrm>
          <a:ln/>
        </p:spPr>
      </p:sp>
      <p:sp>
        <p:nvSpPr>
          <p:cNvPr id="37892" name="Rectangle 3"/>
          <p:cNvSpPr>
            <a:spLocks noGrp="1" noChangeArrowheads="1"/>
          </p:cNvSpPr>
          <p:nvPr>
            <p:ph type="body" idx="1"/>
          </p:nvPr>
        </p:nvSpPr>
        <p:spPr>
          <a:xfrm>
            <a:off x="975360" y="4558904"/>
            <a:ext cx="5364480" cy="4322206"/>
          </a:xfrm>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7A285B59-0742-47D3-A5B2-A90EB9A56E8D}" type="slidenum">
              <a:rPr lang="en-US" smtClean="0"/>
              <a:pPr/>
              <a:t>16</a:t>
            </a:fld>
            <a:endParaRPr lang="en-US" dirty="0" smtClean="0"/>
          </a:p>
        </p:txBody>
      </p:sp>
      <p:sp>
        <p:nvSpPr>
          <p:cNvPr id="38915" name="Rectangle 2"/>
          <p:cNvSpPr>
            <a:spLocks noGrp="1" noRot="1" noChangeAspect="1" noChangeArrowheads="1" noTextEdit="1"/>
          </p:cNvSpPr>
          <p:nvPr>
            <p:ph type="sldImg"/>
          </p:nvPr>
        </p:nvSpPr>
        <p:spPr>
          <a:xfrm>
            <a:off x="1258888" y="720725"/>
            <a:ext cx="4799012" cy="3598863"/>
          </a:xfrm>
          <a:ln/>
        </p:spPr>
      </p:sp>
      <p:sp>
        <p:nvSpPr>
          <p:cNvPr id="38916" name="Rectangle 3"/>
          <p:cNvSpPr>
            <a:spLocks noGrp="1" noChangeArrowheads="1"/>
          </p:cNvSpPr>
          <p:nvPr>
            <p:ph type="body" idx="1"/>
          </p:nvPr>
        </p:nvSpPr>
        <p:spPr>
          <a:xfrm>
            <a:off x="975360" y="4558904"/>
            <a:ext cx="5364480" cy="4322206"/>
          </a:xfrm>
          <a:noFill/>
          <a:ln/>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3F36FEC-75DF-468B-B557-EF1791170574}" type="slidenum">
              <a:rPr lang="en-US" smtClean="0"/>
              <a:pPr/>
              <a:t>17</a:t>
            </a:fld>
            <a:endParaRPr lang="en-US" dirty="0" smtClean="0"/>
          </a:p>
        </p:txBody>
      </p:sp>
      <p:sp>
        <p:nvSpPr>
          <p:cNvPr id="39939" name="Rectangle 2"/>
          <p:cNvSpPr>
            <a:spLocks noGrp="1" noRot="1" noChangeAspect="1" noChangeArrowheads="1" noTextEdit="1"/>
          </p:cNvSpPr>
          <p:nvPr>
            <p:ph type="sldImg"/>
          </p:nvPr>
        </p:nvSpPr>
        <p:spPr>
          <a:xfrm>
            <a:off x="1258888" y="720725"/>
            <a:ext cx="4799012" cy="3598863"/>
          </a:xfrm>
          <a:ln/>
        </p:spPr>
      </p:sp>
      <p:sp>
        <p:nvSpPr>
          <p:cNvPr id="39940" name="Rectangle 3"/>
          <p:cNvSpPr>
            <a:spLocks noGrp="1" noChangeArrowheads="1"/>
          </p:cNvSpPr>
          <p:nvPr>
            <p:ph type="body" idx="1"/>
          </p:nvPr>
        </p:nvSpPr>
        <p:spPr>
          <a:xfrm>
            <a:off x="975360" y="4558904"/>
            <a:ext cx="5364480" cy="4322206"/>
          </a:xfrm>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a:lstStyle/>
          <a:p>
            <a:pPr eaLnBrk="1" hangingPunct="1">
              <a:spcBef>
                <a:spcPct val="0"/>
              </a:spcBef>
            </a:pPr>
            <a:r>
              <a:rPr lang="en-US" sz="1900" dirty="0" smtClean="0">
                <a:ea typeface="ＭＳ Ｐゴシック"/>
                <a:cs typeface="ＭＳ Ｐゴシック"/>
              </a:rPr>
              <a:t>Behind the scenes the liaison and I work together to make sure the I’s are dotted and the T’s are crossed.  Liaison can give guidance with PAR submittal.  We compare notes often during the review process and then meet together before the NesCom meeting to go over each project to see if there is anything more we can do to help obtain approval for your project.  We will work with you to resolve any outstanding issues.  Please don’t hesitate to reach out for any assistance you might need.</a:t>
            </a:r>
          </a:p>
          <a:p>
            <a:pPr eaLnBrk="1" hangingPunct="1">
              <a:spcBef>
                <a:spcPct val="0"/>
              </a:spcBef>
            </a:pPr>
            <a:endParaRPr lang="en-US" dirty="0" smtClean="0">
              <a:ea typeface="ＭＳ Ｐゴシック"/>
              <a:cs typeface="ＭＳ Ｐゴシック"/>
            </a:endParaRPr>
          </a:p>
          <a:p>
            <a:pPr eaLnBrk="1" hangingPunct="1">
              <a:spcBef>
                <a:spcPct val="0"/>
              </a:spcBef>
            </a:pPr>
            <a:endParaRPr lang="en-US" dirty="0" smtClean="0">
              <a:ea typeface="ＭＳ Ｐゴシック"/>
              <a:cs typeface="ＭＳ Ｐゴシック"/>
            </a:endParaRPr>
          </a:p>
        </p:txBody>
      </p:sp>
      <p:sp>
        <p:nvSpPr>
          <p:cNvPr id="88068" name="Slide Number Placeholder 3"/>
          <p:cNvSpPr>
            <a:spLocks noGrp="1"/>
          </p:cNvSpPr>
          <p:nvPr>
            <p:ph type="sldNum" sz="quarter" idx="5"/>
          </p:nvPr>
        </p:nvSpPr>
        <p:spPr bwMode="auto">
          <a:noFill/>
          <a:ln>
            <a:miter lim="800000"/>
            <a:headEnd/>
            <a:tailEnd/>
          </a:ln>
        </p:spPr>
        <p:txBody>
          <a:bodyPr/>
          <a:lstStyle/>
          <a:p>
            <a:fld id="{E75EB9DF-3082-4BF9-9BBD-E8CD7BC242FA}" type="slidenum">
              <a:rPr lang="en-US" smtClean="0">
                <a:latin typeface="Arial" pitchFamily="34" charset="0"/>
                <a:ea typeface="ＭＳ Ｐゴシック"/>
                <a:cs typeface="ＭＳ Ｐゴシック"/>
              </a:rPr>
              <a:pPr/>
              <a:t>18</a:t>
            </a:fld>
            <a:endParaRPr lang="en-US" dirty="0" smtClean="0">
              <a:latin typeface="Arial" pitchFamily="34" charset="0"/>
              <a:ea typeface="ＭＳ Ｐゴシック"/>
              <a:cs typeface="ＭＳ Ｐゴシック"/>
            </a:endParaRPr>
          </a:p>
        </p:txBody>
      </p:sp>
      <p:sp>
        <p:nvSpPr>
          <p:cNvPr id="88069" name="Footer Placeholder 4"/>
          <p:cNvSpPr>
            <a:spLocks noGrp="1"/>
          </p:cNvSpPr>
          <p:nvPr>
            <p:ph type="ftr" sz="quarter" idx="4"/>
          </p:nvPr>
        </p:nvSpPr>
        <p:spPr bwMode="auto">
          <a:noFill/>
          <a:ln>
            <a:miter lim="800000"/>
            <a:headEnd/>
            <a:tailEnd/>
          </a:ln>
        </p:spPr>
        <p:txBody>
          <a:bodyPr/>
          <a:lstStyle/>
          <a:p>
            <a:endParaRPr lang="en-US" dirty="0" smtClean="0">
              <a:latin typeface="Arial" pitchFamily="34" charset="0"/>
              <a:ea typeface="ＭＳ Ｐゴシック"/>
              <a:cs typeface="ＭＳ Ｐゴシック"/>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ln>
            <a:miter lim="800000"/>
            <a:headEnd/>
            <a:tailEnd/>
          </a:ln>
        </p:spPr>
        <p:txBody>
          <a:bodyPr/>
          <a:lstStyle/>
          <a:p>
            <a:fld id="{088DCF6D-8F29-4D93-B21E-2E38FAE422E7}" type="slidenum">
              <a:rPr lang="en-US" smtClean="0">
                <a:latin typeface="Arial" pitchFamily="34" charset="0"/>
                <a:ea typeface="ＭＳ Ｐゴシック"/>
                <a:cs typeface="ＭＳ Ｐゴシック"/>
              </a:rPr>
              <a:pPr/>
              <a:t>19</a:t>
            </a:fld>
            <a:endParaRPr lang="en-US" dirty="0" smtClean="0">
              <a:latin typeface="Arial" pitchFamily="34" charset="0"/>
              <a:ea typeface="ＭＳ Ｐゴシック"/>
              <a:cs typeface="ＭＳ Ｐゴシック"/>
            </a:endParaRPr>
          </a:p>
        </p:txBody>
      </p:sp>
      <p:sp>
        <p:nvSpPr>
          <p:cNvPr id="89091" name="Rectangle 2"/>
          <p:cNvSpPr>
            <a:spLocks noGrp="1" noRot="1" noChangeAspect="1" noChangeArrowheads="1" noTextEdit="1"/>
          </p:cNvSpPr>
          <p:nvPr>
            <p:ph type="sldImg"/>
          </p:nvPr>
        </p:nvSpPr>
        <p:spPr bwMode="auto">
          <a:xfrm>
            <a:off x="1258888" y="720725"/>
            <a:ext cx="4799012" cy="3598863"/>
          </a:xfrm>
          <a:noFill/>
          <a:ln>
            <a:solidFill>
              <a:srgbClr val="000000"/>
            </a:solidFill>
            <a:miter lim="800000"/>
            <a:headEnd/>
            <a:tailEnd/>
          </a:ln>
        </p:spPr>
      </p:sp>
      <p:sp>
        <p:nvSpPr>
          <p:cNvPr id="89092" name="Rectangle 3"/>
          <p:cNvSpPr>
            <a:spLocks noGrp="1" noChangeArrowheads="1"/>
          </p:cNvSpPr>
          <p:nvPr>
            <p:ph type="body" idx="1"/>
          </p:nvPr>
        </p:nvSpPr>
        <p:spPr bwMode="auto">
          <a:xfrm>
            <a:off x="975360" y="4558904"/>
            <a:ext cx="5364480" cy="4322206"/>
          </a:xfrm>
          <a:noFill/>
        </p:spPr>
        <p:txBody>
          <a:bodyPr>
            <a:normAutofit/>
          </a:bodyPr>
          <a:lstStyle/>
          <a:p>
            <a:pPr eaLnBrk="1" hangingPunct="1">
              <a:spcBef>
                <a:spcPct val="0"/>
              </a:spcBef>
            </a:pPr>
            <a:endParaRPr lang="en-US" sz="1900" dirty="0" smtClean="0">
              <a:latin typeface="Arial" pitchFamily="34" charset="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a:normAutofit/>
          </a:bodyPr>
          <a:lstStyle/>
          <a:p>
            <a:pPr eaLnBrk="1" hangingPunct="1"/>
            <a:r>
              <a:rPr lang="en-US" sz="1900" dirty="0" smtClean="0">
                <a:ea typeface="ＭＳ Ｐゴシック"/>
                <a:cs typeface="ＭＳ Ｐゴシック"/>
              </a:rPr>
              <a:t>NesCom stands for the “New Standards Committee”</a:t>
            </a:r>
          </a:p>
          <a:p>
            <a:pPr eaLnBrk="1" hangingPunct="1"/>
            <a:r>
              <a:rPr lang="en-US" sz="1900" dirty="0" smtClean="0">
                <a:ea typeface="ＭＳ Ｐゴシック"/>
                <a:cs typeface="ＭＳ Ｐゴシック"/>
              </a:rPr>
              <a:t>We are the first stop in the Standards Development Process.</a:t>
            </a:r>
          </a:p>
        </p:txBody>
      </p:sp>
      <p:sp>
        <p:nvSpPr>
          <p:cNvPr id="53252" name="Slide Number Placeholder 3"/>
          <p:cNvSpPr>
            <a:spLocks noGrp="1"/>
          </p:cNvSpPr>
          <p:nvPr>
            <p:ph type="sldNum" sz="quarter" idx="5"/>
          </p:nvPr>
        </p:nvSpPr>
        <p:spPr bwMode="auto">
          <a:noFill/>
          <a:ln>
            <a:miter lim="800000"/>
            <a:headEnd/>
            <a:tailEnd/>
          </a:ln>
        </p:spPr>
        <p:txBody>
          <a:bodyPr/>
          <a:lstStyle/>
          <a:p>
            <a:fld id="{734DEF8C-84DA-43ED-A7C6-A0B3DBC809D0}" type="slidenum">
              <a:rPr lang="en-US" smtClean="0">
                <a:latin typeface="Arial" pitchFamily="34" charset="0"/>
                <a:ea typeface="ＭＳ Ｐゴシック"/>
                <a:cs typeface="ＭＳ Ｐゴシック"/>
              </a:rPr>
              <a:pPr/>
              <a:t>2</a:t>
            </a:fld>
            <a:endParaRPr lang="en-US" dirty="0" smtClean="0">
              <a:latin typeface="Arial" pitchFamily="34" charset="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a:lstStyle/>
          <a:p>
            <a:pPr eaLnBrk="1" hangingPunct="1">
              <a:spcBef>
                <a:spcPct val="0"/>
              </a:spcBef>
            </a:pPr>
            <a:r>
              <a:rPr lang="en-US" sz="1900" dirty="0" smtClean="0">
                <a:ea typeface="ＭＳ Ｐゴシック"/>
                <a:cs typeface="ＭＳ Ｐゴシック"/>
              </a:rPr>
              <a:t>The NesCom Roster is made up of volunteers like yourself, IEEE/SA members from various IEEE Technical Divisions. Each member is appointed to one year term by the Chair of the IEEE-SA Standards Board.  </a:t>
            </a:r>
          </a:p>
          <a:p>
            <a:pPr eaLnBrk="1" hangingPunct="1">
              <a:spcBef>
                <a:spcPct val="0"/>
              </a:spcBef>
            </a:pPr>
            <a:r>
              <a:rPr lang="en-US" sz="1900" dirty="0" smtClean="0">
                <a:ea typeface="ＭＳ Ｐゴシック"/>
                <a:cs typeface="ＭＳ Ｐゴシック"/>
              </a:rPr>
              <a:t>They are not compensated in any way by the IEEE.  They are responsible for their own travel expenses to attend meetings.</a:t>
            </a:r>
          </a:p>
          <a:p>
            <a:pPr eaLnBrk="1" hangingPunct="1">
              <a:spcBef>
                <a:spcPct val="0"/>
              </a:spcBef>
            </a:pPr>
            <a:r>
              <a:rPr lang="en-US" sz="1900" dirty="0" smtClean="0">
                <a:ea typeface="ＭＳ Ｐゴシック"/>
                <a:cs typeface="ＭＳ Ｐゴシック"/>
              </a:rPr>
              <a:t>We are grateful for these volunteers who make an important contribution of their time and energy to assist in this part of the standards development process.</a:t>
            </a:r>
          </a:p>
          <a:p>
            <a:pPr eaLnBrk="1" hangingPunct="1">
              <a:spcBef>
                <a:spcPct val="0"/>
              </a:spcBef>
            </a:pPr>
            <a:endParaRPr lang="en-US" dirty="0" smtClean="0">
              <a:ea typeface="ＭＳ Ｐゴシック"/>
              <a:cs typeface="ＭＳ Ｐゴシック"/>
            </a:endParaRPr>
          </a:p>
        </p:txBody>
      </p:sp>
      <p:sp>
        <p:nvSpPr>
          <p:cNvPr id="55300" name="Slide Number Placeholder 3"/>
          <p:cNvSpPr>
            <a:spLocks noGrp="1"/>
          </p:cNvSpPr>
          <p:nvPr>
            <p:ph type="sldNum" sz="quarter" idx="5"/>
          </p:nvPr>
        </p:nvSpPr>
        <p:spPr bwMode="auto">
          <a:noFill/>
          <a:ln>
            <a:miter lim="800000"/>
            <a:headEnd/>
            <a:tailEnd/>
          </a:ln>
        </p:spPr>
        <p:txBody>
          <a:bodyPr/>
          <a:lstStyle/>
          <a:p>
            <a:fld id="{F4DC2212-FE60-4C24-9DB3-DB921F8C1481}" type="slidenum">
              <a:rPr lang="en-US" smtClean="0">
                <a:latin typeface="Arial" pitchFamily="34" charset="0"/>
                <a:ea typeface="ＭＳ Ｐゴシック"/>
                <a:cs typeface="ＭＳ Ｐゴシック"/>
              </a:rPr>
              <a:pPr/>
              <a:t>3</a:t>
            </a:fld>
            <a:endParaRPr lang="en-US" dirty="0" smtClean="0">
              <a:latin typeface="Arial" pitchFamily="34" charset="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a:cs typeface="ＭＳ Ｐゴシック"/>
            </a:endParaRPr>
          </a:p>
          <a:p>
            <a:pPr eaLnBrk="1" hangingPunct="1">
              <a:spcBef>
                <a:spcPct val="0"/>
              </a:spcBef>
            </a:pPr>
            <a:r>
              <a:rPr lang="en-US" sz="1900" dirty="0" smtClean="0">
                <a:ea typeface="ＭＳ Ｐゴシック"/>
                <a:cs typeface="ＭＳ Ｐゴシック"/>
              </a:rPr>
              <a:t>The NesCom committee has been given the responsibility of considering all Project Authorization requests and providing recommendations to the IEEE-SA Standards Board regarding their approval. </a:t>
            </a:r>
          </a:p>
          <a:p>
            <a:pPr eaLnBrk="1" hangingPunct="1">
              <a:spcBef>
                <a:spcPct val="0"/>
              </a:spcBef>
            </a:pPr>
            <a:r>
              <a:rPr lang="en-US" sz="1900" dirty="0" smtClean="0">
                <a:ea typeface="ＭＳ Ｐゴシック"/>
                <a:cs typeface="ＭＳ Ｐゴシック"/>
              </a:rPr>
              <a:t>NesCom is also responsible for any changes to the PAR that may occur before submittal of a final document for approval.</a:t>
            </a:r>
          </a:p>
        </p:txBody>
      </p:sp>
      <p:sp>
        <p:nvSpPr>
          <p:cNvPr id="54276" name="Slide Number Placeholder 3"/>
          <p:cNvSpPr>
            <a:spLocks noGrp="1"/>
          </p:cNvSpPr>
          <p:nvPr>
            <p:ph type="sldNum" sz="quarter" idx="5"/>
          </p:nvPr>
        </p:nvSpPr>
        <p:spPr bwMode="auto">
          <a:noFill/>
          <a:ln>
            <a:miter lim="800000"/>
            <a:headEnd/>
            <a:tailEnd/>
          </a:ln>
        </p:spPr>
        <p:txBody>
          <a:bodyPr/>
          <a:lstStyle/>
          <a:p>
            <a:fld id="{3235FCF1-3561-41D7-8DFB-648A9628BB8B}" type="slidenum">
              <a:rPr lang="en-US" smtClean="0">
                <a:latin typeface="Arial" pitchFamily="34" charset="0"/>
                <a:ea typeface="ＭＳ Ｐゴシック"/>
                <a:cs typeface="ＭＳ Ｐゴシック"/>
              </a:rPr>
              <a:pPr/>
              <a:t>4</a:t>
            </a:fld>
            <a:endParaRPr lang="en-US" dirty="0" smtClean="0">
              <a:latin typeface="Arial" pitchFamily="34" charset="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a:normAutofit lnSpcReduction="10000"/>
          </a:bodyPr>
          <a:lstStyle/>
          <a:p>
            <a:pPr eaLnBrk="1" hangingPunct="1">
              <a:spcBef>
                <a:spcPct val="0"/>
              </a:spcBef>
            </a:pPr>
            <a:r>
              <a:rPr lang="en-US" sz="1900" dirty="0" smtClean="0">
                <a:ea typeface="ＭＳ Ｐゴシック"/>
                <a:cs typeface="ＭＳ Ｐゴシック"/>
              </a:rPr>
              <a:t>Quarterly meetings are face to face, in conjunction with other committees of the Standards Board</a:t>
            </a:r>
          </a:p>
          <a:p>
            <a:pPr eaLnBrk="1" hangingPunct="1">
              <a:spcBef>
                <a:spcPct val="0"/>
              </a:spcBef>
            </a:pPr>
            <a:r>
              <a:rPr lang="en-US" sz="1900" dirty="0" smtClean="0">
                <a:ea typeface="ＭＳ Ｐゴシック"/>
                <a:cs typeface="ＭＳ Ｐゴシック"/>
              </a:rPr>
              <a:t>We also hold Continuous Processing meetings.  These are held by tele-conference.  There is no Standard Board meeting in conjunction with these tele-conferences so the Recommendations are balloted by email to the Standards Board</a:t>
            </a:r>
          </a:p>
          <a:p>
            <a:pPr eaLnBrk="1" hangingPunct="1">
              <a:spcBef>
                <a:spcPct val="0"/>
              </a:spcBef>
            </a:pPr>
            <a:r>
              <a:rPr lang="en-US" sz="1900" dirty="0" smtClean="0">
                <a:ea typeface="ＭＳ Ｐゴシック"/>
                <a:cs typeface="ＭＳ Ｐゴシック"/>
              </a:rPr>
              <a:t>A lot of time is spent in the review period prior to each meeting, reviewing the PARs, making comments, dialoging with the Submitters.  At the meeting itself there is final  opportunity for discussion of each project and then a vote to Approve, Disapprove or Defer.  The vote is not final in and of itself.  The end results are submitted to the Standards Board as recommendations for their final approval.</a:t>
            </a:r>
          </a:p>
          <a:p>
            <a:pPr eaLnBrk="1" hangingPunct="1">
              <a:spcBef>
                <a:spcPct val="0"/>
              </a:spcBef>
            </a:pPr>
            <a:endParaRPr lang="en-US" dirty="0" smtClean="0">
              <a:ea typeface="ＭＳ Ｐゴシック"/>
              <a:cs typeface="ＭＳ Ｐゴシック"/>
            </a:endParaRPr>
          </a:p>
        </p:txBody>
      </p:sp>
      <p:sp>
        <p:nvSpPr>
          <p:cNvPr id="56324" name="Slide Number Placeholder 3"/>
          <p:cNvSpPr>
            <a:spLocks noGrp="1"/>
          </p:cNvSpPr>
          <p:nvPr>
            <p:ph type="sldNum" sz="quarter" idx="5"/>
          </p:nvPr>
        </p:nvSpPr>
        <p:spPr bwMode="auto">
          <a:noFill/>
          <a:ln>
            <a:miter lim="800000"/>
            <a:headEnd/>
            <a:tailEnd/>
          </a:ln>
        </p:spPr>
        <p:txBody>
          <a:bodyPr/>
          <a:lstStyle/>
          <a:p>
            <a:fld id="{57A42771-641E-4E03-ACEE-97716BA0A09A}" type="slidenum">
              <a:rPr lang="en-US" smtClean="0">
                <a:latin typeface="Arial" pitchFamily="34" charset="0"/>
                <a:ea typeface="ＭＳ Ｐゴシック"/>
                <a:cs typeface="ＭＳ Ｐゴシック"/>
              </a:rPr>
              <a:pPr/>
              <a:t>5</a:t>
            </a:fld>
            <a:endParaRPr lang="en-US" dirty="0" smtClean="0">
              <a:latin typeface="Arial" pitchFamily="34" charset="0"/>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a:normAutofit/>
          </a:bodyPr>
          <a:lstStyle/>
          <a:p>
            <a:pPr eaLnBrk="1" hangingPunct="1"/>
            <a:r>
              <a:rPr lang="en-US" sz="2100" dirty="0" smtClean="0">
                <a:solidFill>
                  <a:schemeClr val="tx2"/>
                </a:solidFill>
                <a:ea typeface="ＭＳ Ｐゴシック"/>
                <a:cs typeface="ＭＳ Ｐゴシック"/>
              </a:rPr>
              <a:t>As mentioned earlier, a  PAR is a Project Authorization Request. It’s a document  submitted to request IEEE-SA approval to begin work on a project.  The PAR form essentially states who is sponsoring/working on the project, the reason the project exists and what the document intends to do.  You are asked to provide such items as Sponsor and Working Group information, Scope, Purpose,  Stakeholder, Need and other pertinent information.</a:t>
            </a:r>
            <a:endParaRPr lang="en-US" sz="2100" dirty="0" smtClean="0">
              <a:ea typeface="ＭＳ Ｐゴシック"/>
              <a:cs typeface="ＭＳ Ｐゴシック"/>
            </a:endParaRPr>
          </a:p>
        </p:txBody>
      </p:sp>
      <p:sp>
        <p:nvSpPr>
          <p:cNvPr id="57348" name="Slide Number Placeholder 3"/>
          <p:cNvSpPr>
            <a:spLocks noGrp="1"/>
          </p:cNvSpPr>
          <p:nvPr>
            <p:ph type="sldNum" sz="quarter" idx="5"/>
          </p:nvPr>
        </p:nvSpPr>
        <p:spPr bwMode="auto">
          <a:noFill/>
          <a:ln>
            <a:miter lim="800000"/>
            <a:headEnd/>
            <a:tailEnd/>
          </a:ln>
        </p:spPr>
        <p:txBody>
          <a:bodyPr/>
          <a:lstStyle/>
          <a:p>
            <a:fld id="{F1C8EBB5-6598-4E22-B8F9-BD3EE6404BA2}" type="slidenum">
              <a:rPr lang="en-US" smtClean="0">
                <a:latin typeface="Arial" pitchFamily="34" charset="0"/>
                <a:ea typeface="ＭＳ Ｐゴシック"/>
                <a:cs typeface="ＭＳ Ｐゴシック"/>
              </a:rPr>
              <a:pPr/>
              <a:t>6</a:t>
            </a:fld>
            <a:endParaRPr lang="en-US" dirty="0" smtClean="0">
              <a:latin typeface="Arial" pitchFamily="34" charset="0"/>
              <a:ea typeface="ＭＳ Ｐゴシック"/>
              <a:cs typeface="ＭＳ Ｐゴシック"/>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smtClean="0"/>
              <a:t>1.Title should be sufficiently unambiguous, understandable by a NesCom member not from the society that submitted the PAR.  Acronyms must be fully spelled out in the title.</a:t>
            </a:r>
          </a:p>
          <a:p>
            <a:pPr eaLnBrk="1" fontAlgn="auto" hangingPunct="1">
              <a:spcBef>
                <a:spcPts val="0"/>
              </a:spcBef>
              <a:spcAft>
                <a:spcPts val="0"/>
              </a:spcAft>
              <a:defRPr/>
            </a:pPr>
            <a:r>
              <a:rPr lang="en-US" dirty="0" smtClean="0"/>
              <a:t>2. The scope is what you are trying to cover in the standard; the purpose is why you believe that this standard needs to exist.</a:t>
            </a:r>
          </a:p>
          <a:p>
            <a:pPr eaLnBrk="1" fontAlgn="auto" hangingPunct="1">
              <a:spcBef>
                <a:spcPts val="0"/>
              </a:spcBef>
              <a:spcAft>
                <a:spcPts val="0"/>
              </a:spcAft>
              <a:defRPr/>
            </a:pPr>
            <a:r>
              <a:rPr lang="en-US" dirty="0" smtClean="0"/>
              <a:t>For PARs approved after 01 January 2007 for new or revised standards, the scope and purpose (if applicable) must match that of the draft document submitted to RevCom</a:t>
            </a:r>
          </a:p>
          <a:p>
            <a:pPr marL="241653" indent="-241653" eaLnBrk="1" fontAlgn="auto" hangingPunct="1">
              <a:spcBef>
                <a:spcPts val="0"/>
              </a:spcBef>
              <a:spcAft>
                <a:spcPts val="0"/>
              </a:spcAft>
              <a:buFontTx/>
              <a:buAutoNum type="arabicPeriod" startAt="3"/>
              <a:defRPr/>
            </a:pPr>
            <a:r>
              <a:rPr lang="en-US" dirty="0" smtClean="0"/>
              <a:t>Once you fill in the WG information, this will automatically fill in the contact information </a:t>
            </a:r>
          </a:p>
          <a:p>
            <a:pPr eaLnBrk="1" fontAlgn="auto" hangingPunct="1">
              <a:spcBef>
                <a:spcPts val="0"/>
              </a:spcBef>
              <a:spcAft>
                <a:spcPts val="0"/>
              </a:spcAft>
              <a:defRPr/>
            </a:pPr>
            <a:r>
              <a:rPr lang="en-US" dirty="0" smtClean="0"/>
              <a:t>4.  Any unanswered questions will raise a red flag in during the NesCom review</a:t>
            </a:r>
          </a:p>
        </p:txBody>
      </p:sp>
      <p:sp>
        <p:nvSpPr>
          <p:cNvPr id="28676" name="Slide Number Placeholder 3"/>
          <p:cNvSpPr>
            <a:spLocks noGrp="1"/>
          </p:cNvSpPr>
          <p:nvPr>
            <p:ph type="sldNum" sz="quarter" idx="5"/>
          </p:nvPr>
        </p:nvSpPr>
        <p:spPr>
          <a:noFill/>
        </p:spPr>
        <p:txBody>
          <a:bodyPr/>
          <a:lstStyle/>
          <a:p>
            <a:fld id="{4258A3D5-A1B9-406D-A6D7-3624650B2254}" type="slidenum">
              <a:rPr lang="en-US" smtClean="0"/>
              <a:pPr/>
              <a:t>7</a:t>
            </a:fld>
            <a:endParaRPr lang="en-US" dirty="0" smtClean="0"/>
          </a:p>
        </p:txBody>
      </p:sp>
      <p:sp>
        <p:nvSpPr>
          <p:cNvPr id="28677" name="Footer Placeholder 4"/>
          <p:cNvSpPr>
            <a:spLocks noGrp="1"/>
          </p:cNvSpPr>
          <p:nvPr>
            <p:ph type="ftr" sz="quarter" idx="4"/>
          </p:nvPr>
        </p:nvSpPr>
        <p:spPr>
          <a:noFill/>
        </p:spPr>
        <p:txBody>
          <a:bodyPr/>
          <a:lstStyle/>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4E75E56-EB19-4158-85FA-E5CA7270B16F}"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a:lstStyle/>
          <a:p>
            <a:fld id="{6638EEF1-11D6-4E2F-B231-765130AA7A48}" type="slidenum">
              <a:rPr lang="en-US" smtClean="0">
                <a:latin typeface="Arial" pitchFamily="34" charset="0"/>
                <a:ea typeface="ＭＳ Ｐゴシック"/>
                <a:cs typeface="ＭＳ Ｐゴシック"/>
              </a:rPr>
              <a:pPr/>
              <a:t>9</a:t>
            </a:fld>
            <a:endParaRPr lang="en-US" dirty="0" smtClean="0">
              <a:latin typeface="Arial" pitchFamily="34" charset="0"/>
              <a:ea typeface="ＭＳ Ｐゴシック"/>
              <a:cs typeface="ＭＳ Ｐゴシック"/>
            </a:endParaRPr>
          </a:p>
        </p:txBody>
      </p:sp>
      <p:sp>
        <p:nvSpPr>
          <p:cNvPr id="59395" name="Rectangle 2"/>
          <p:cNvSpPr>
            <a:spLocks noGrp="1" noRot="1" noChangeAspect="1" noChangeArrowheads="1" noTextEdit="1"/>
          </p:cNvSpPr>
          <p:nvPr>
            <p:ph type="sldImg"/>
          </p:nvPr>
        </p:nvSpPr>
        <p:spPr bwMode="auto">
          <a:xfrm>
            <a:off x="1258888" y="720725"/>
            <a:ext cx="4799012" cy="3598863"/>
          </a:xfrm>
          <a:noFill/>
          <a:ln>
            <a:solidFill>
              <a:srgbClr val="000000"/>
            </a:solidFill>
            <a:miter lim="800000"/>
            <a:headEnd/>
            <a:tailEnd/>
          </a:ln>
        </p:spPr>
      </p:sp>
      <p:sp>
        <p:nvSpPr>
          <p:cNvPr id="59396" name="Rectangle 3"/>
          <p:cNvSpPr>
            <a:spLocks noGrp="1" noChangeArrowheads="1"/>
          </p:cNvSpPr>
          <p:nvPr>
            <p:ph type="body" idx="1"/>
          </p:nvPr>
        </p:nvSpPr>
        <p:spPr bwMode="auto">
          <a:xfrm>
            <a:off x="975360" y="4558904"/>
            <a:ext cx="5364480" cy="4322206"/>
          </a:xfrm>
          <a:noFill/>
        </p:spPr>
        <p:txBody>
          <a:bodyPr>
            <a:normAutofit/>
          </a:bodyPr>
          <a:lstStyle/>
          <a:p>
            <a:pPr eaLnBrk="1" hangingPunct="1">
              <a:spcBef>
                <a:spcPct val="0"/>
              </a:spcBef>
            </a:pPr>
            <a:r>
              <a:rPr lang="en-US" sz="1900" dirty="0" smtClean="0">
                <a:latin typeface="Arial" pitchFamily="34" charset="0"/>
                <a:ea typeface="ＭＳ Ｐゴシック"/>
                <a:cs typeface="ＭＳ Ｐゴシック"/>
              </a:rPr>
              <a:t>PARs are submitted using the myProject tool.</a:t>
            </a:r>
          </a:p>
          <a:p>
            <a:pPr eaLnBrk="1" hangingPunct="1">
              <a:spcBef>
                <a:spcPct val="0"/>
              </a:spcBef>
            </a:pPr>
            <a:r>
              <a:rPr lang="en-US" sz="1900" dirty="0" smtClean="0">
                <a:latin typeface="Arial" pitchFamily="34" charset="0"/>
                <a:ea typeface="ＭＳ Ｐゴシック"/>
                <a:cs typeface="ＭＳ Ｐゴシック"/>
              </a:rPr>
              <a:t>Use of myProject requires an IEEE web account.  If you don’t have a web account, you can follow the link on the bottom of the log in screen to obtain one.  If any of you would like assistance in doing so, you can see me anytime this week.</a:t>
            </a:r>
          </a:p>
          <a:p>
            <a:pPr eaLnBrk="1" hangingPunct="1">
              <a:spcBef>
                <a:spcPct val="0"/>
              </a:spcBef>
            </a:pPr>
            <a:endParaRPr lang="en-US" sz="1900" dirty="0" smtClean="0">
              <a:latin typeface="Arial" pitchFamily="34" charset="0"/>
              <a:ea typeface="ＭＳ Ｐゴシック"/>
              <a:cs typeface="ＭＳ Ｐゴシック"/>
            </a:endParaRPr>
          </a:p>
          <a:p>
            <a:pPr eaLnBrk="1" hangingPunct="1">
              <a:spcBef>
                <a:spcPct val="0"/>
              </a:spcBef>
            </a:pPr>
            <a:r>
              <a:rPr lang="en-US" sz="1900" dirty="0" smtClean="0">
                <a:latin typeface="Arial" pitchFamily="34" charset="0"/>
                <a:ea typeface="ＭＳ Ｐゴシック"/>
                <a:cs typeface="ＭＳ Ｐゴシック"/>
              </a:rPr>
              <a:t>There are submittal deadlines for PARs to be placed on an upcoming agenda. The submittal deadline is approx. 40 days before the NesCom meeting to allow for a sufficient review period. </a:t>
            </a:r>
          </a:p>
          <a:p>
            <a:pPr eaLnBrk="1" hangingPunct="1">
              <a:spcBef>
                <a:spcPct val="0"/>
              </a:spcBef>
            </a:pPr>
            <a:r>
              <a:rPr lang="en-US" sz="1900" dirty="0" smtClean="0">
                <a:latin typeface="Arial" pitchFamily="34" charset="0"/>
                <a:ea typeface="ＭＳ Ｐゴシック"/>
                <a:cs typeface="ＭＳ Ｐゴシック"/>
              </a:rPr>
              <a:t>A calendar with the deadlines can be found on our website.</a:t>
            </a:r>
          </a:p>
        </p:txBody>
      </p:sp>
      <p:sp>
        <p:nvSpPr>
          <p:cNvPr id="59397" name="Footer Placeholder 4"/>
          <p:cNvSpPr>
            <a:spLocks noGrp="1"/>
          </p:cNvSpPr>
          <p:nvPr>
            <p:ph type="ftr" sz="quarter" idx="4"/>
          </p:nvPr>
        </p:nvSpPr>
        <p:spPr bwMode="auto">
          <a:noFill/>
          <a:ln>
            <a:miter lim="800000"/>
            <a:headEnd/>
            <a:tailEnd/>
          </a:ln>
        </p:spPr>
        <p:txBody>
          <a:bodyPr/>
          <a:lstStyle/>
          <a:p>
            <a:endParaRPr lang="en-US" dirty="0" smtClean="0">
              <a:latin typeface="Arial" pitchFamily="34" charset="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IEEE_TAG_BLUE.png"/>
          <p:cNvPicPr>
            <a:picLocks noChangeAspect="1"/>
          </p:cNvPicPr>
          <p:nvPr/>
        </p:nvPicPr>
        <p:blipFill>
          <a:blip r:embed="rId3"/>
          <a:srcRect/>
          <a:stretch>
            <a:fillRect/>
          </a:stretch>
        </p:blipFill>
        <p:spPr bwMode="auto">
          <a:xfrm>
            <a:off x="7772400" y="6019800"/>
            <a:ext cx="1143000" cy="641350"/>
          </a:xfrm>
          <a:prstGeom prst="rect">
            <a:avLst/>
          </a:prstGeom>
          <a:noFill/>
          <a:ln w="9525">
            <a:noFill/>
            <a:miter lim="800000"/>
            <a:headEnd/>
            <a:tailEnd/>
          </a:ln>
        </p:spPr>
      </p:pic>
      <p:sp>
        <p:nvSpPr>
          <p:cNvPr id="3074" name="Rectangle 2"/>
          <p:cNvSpPr>
            <a:spLocks noGrp="1" noChangeArrowheads="1"/>
          </p:cNvSpPr>
          <p:nvPr>
            <p:ph type="ctrTitle"/>
          </p:nvPr>
        </p:nvSpPr>
        <p:spPr>
          <a:xfrm>
            <a:off x="1295400" y="822325"/>
            <a:ext cx="7162800" cy="1143000"/>
          </a:xfrm>
        </p:spPr>
        <p:txBody>
          <a:bodyPr/>
          <a:lstStyle>
            <a:lvl1pPr>
              <a:lnSpc>
                <a:spcPct val="90000"/>
              </a:lnSpc>
              <a:defRPr sz="4400">
                <a:solidFill>
                  <a:schemeClr val="bg1"/>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1271588" y="3962400"/>
            <a:ext cx="3919537" cy="1752600"/>
          </a:xfrm>
        </p:spPr>
        <p:txBody>
          <a:bodyPr/>
          <a:lstStyle>
            <a:lvl1pPr marL="0" indent="0">
              <a:lnSpc>
                <a:spcPct val="90000"/>
              </a:lnSpc>
              <a:buFont typeface="Wingdings" pitchFamily="28" charset="2"/>
              <a:buNone/>
              <a:defRPr sz="2200" b="1">
                <a:solidFill>
                  <a:schemeClr val="tx2"/>
                </a:solidFill>
              </a:defRPr>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9"/>
          <p:cNvSpPr>
            <a:spLocks noGrp="1"/>
          </p:cNvSpPr>
          <p:nvPr>
            <p:ph type="dt" sz="half" idx="10"/>
          </p:nvPr>
        </p:nvSpPr>
        <p:spPr/>
        <p:txBody>
          <a:bodyPr/>
          <a:lstStyle>
            <a:lvl1pPr>
              <a:defRPr/>
            </a:lvl1pPr>
          </a:lstStyle>
          <a:p>
            <a:pPr>
              <a:defRPr/>
            </a:pPr>
            <a:fld id="{DAEA2D5C-4716-4626-A762-0015467A2145}" type="datetime1">
              <a:rPr lang="en-US"/>
              <a:pPr>
                <a:defRPr/>
              </a:pPr>
              <a:t>7/9/2010</a:t>
            </a:fld>
            <a:endParaRPr lang="en-US" dirty="0"/>
          </a:p>
        </p:txBody>
      </p:sp>
      <p:sp>
        <p:nvSpPr>
          <p:cNvPr id="6" name="Slide Number Placeholder 10"/>
          <p:cNvSpPr>
            <a:spLocks noGrp="1"/>
          </p:cNvSpPr>
          <p:nvPr>
            <p:ph type="sldNum" sz="quarter" idx="11"/>
          </p:nvPr>
        </p:nvSpPr>
        <p:spPr/>
        <p:txBody>
          <a:bodyPr/>
          <a:lstStyle>
            <a:lvl1pPr>
              <a:defRPr/>
            </a:lvl1pPr>
          </a:lstStyle>
          <a:p>
            <a:pPr>
              <a:defRPr/>
            </a:pPr>
            <a:fld id="{BDE4E970-FA93-4168-8738-F21D8EFEB88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4078A1DF-5B2B-4768-BDAB-55F923A87282}" type="datetime1">
              <a:rPr lang="en-US"/>
              <a:pPr>
                <a:defRPr/>
              </a:pPr>
              <a:t>7/9/2010</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46DB329B-6968-4AC2-AF10-8E9864CA180B}"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9CFA576-420C-4B3A-A42B-C92A16A9020C}" type="datetime1">
              <a:rPr lang="en-US"/>
              <a:pPr>
                <a:defRPr/>
              </a:pPr>
              <a:t>7/9/2010</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B6D44B6B-1BA8-4442-A93C-B66033483028}"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76275" y="609600"/>
            <a:ext cx="7848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76275" y="200025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6775" y="200025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76775" y="413385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66750" y="590550"/>
            <a:ext cx="7848600" cy="1143000"/>
          </a:xfrm>
        </p:spPr>
        <p:txBody>
          <a:bodyPr/>
          <a:lstStyle/>
          <a:p>
            <a:r>
              <a:rPr lang="en-US" smtClean="0"/>
              <a:t>Click to edit Master title style</a:t>
            </a:r>
            <a:endParaRPr lang="en-US" dirty="0"/>
          </a:p>
        </p:txBody>
      </p:sp>
      <p:sp>
        <p:nvSpPr>
          <p:cNvPr id="3" name="Content Placeholder 2"/>
          <p:cNvSpPr>
            <a:spLocks noGrp="1"/>
          </p:cNvSpPr>
          <p:nvPr>
            <p:ph sz="quarter" idx="1"/>
          </p:nvPr>
        </p:nvSpPr>
        <p:spPr>
          <a:xfrm>
            <a:off x="609600" y="19812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quarter" idx="2"/>
          </p:nvPr>
        </p:nvSpPr>
        <p:spPr>
          <a:xfrm>
            <a:off x="4610100" y="19812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41148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10100" y="41148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90550"/>
            <a:ext cx="784860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5325"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quarter" idx="2"/>
          </p:nvPr>
        </p:nvSpPr>
        <p:spPr>
          <a:xfrm>
            <a:off x="4695825" y="19812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95825" y="41148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6275" y="609600"/>
            <a:ext cx="784860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10100"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1_Historical Layou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Slide_B.pn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5" name="Picture 7" descr="IEEE_TAG_WHITE.png"/>
          <p:cNvPicPr>
            <a:picLocks noChangeAspect="1"/>
          </p:cNvPicPr>
          <p:nvPr/>
        </p:nvPicPr>
        <p:blipFill>
          <a:blip r:embed="rId4"/>
          <a:srcRect/>
          <a:stretch>
            <a:fillRect/>
          </a:stretch>
        </p:blipFill>
        <p:spPr bwMode="auto">
          <a:xfrm>
            <a:off x="7772400" y="6019800"/>
            <a:ext cx="1143000" cy="641350"/>
          </a:xfrm>
          <a:prstGeom prst="rect">
            <a:avLst/>
          </a:prstGeom>
          <a:noFill/>
          <a:ln w="9525">
            <a:noFill/>
            <a:miter lim="800000"/>
            <a:headEnd/>
            <a:tailEnd/>
          </a:ln>
        </p:spPr>
      </p:pic>
      <p:sp>
        <p:nvSpPr>
          <p:cNvPr id="3074" name="Rectangle 2"/>
          <p:cNvSpPr>
            <a:spLocks noGrp="1" noChangeArrowheads="1"/>
          </p:cNvSpPr>
          <p:nvPr>
            <p:ph type="ctrTitle"/>
          </p:nvPr>
        </p:nvSpPr>
        <p:spPr>
          <a:xfrm>
            <a:off x="700121" y="1150964"/>
            <a:ext cx="7962600" cy="1143000"/>
          </a:xfrm>
        </p:spPr>
        <p:txBody>
          <a:bodyPr/>
          <a:lstStyle>
            <a:lvl1pPr>
              <a:lnSpc>
                <a:spcPct val="90000"/>
              </a:lnSpc>
              <a:defRPr sz="4400">
                <a:solidFill>
                  <a:srgbClr val="005582"/>
                </a:solidFill>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705731" y="3297303"/>
            <a:ext cx="6760391" cy="1234440"/>
          </a:xfrm>
        </p:spPr>
        <p:txBody>
          <a:bodyPr/>
          <a:lstStyle>
            <a:lvl1pPr marL="0" indent="0">
              <a:lnSpc>
                <a:spcPct val="90000"/>
              </a:lnSpc>
              <a:buFont typeface="Wingdings" pitchFamily="28" charset="2"/>
              <a:buNone/>
              <a:defRPr sz="2200" b="1">
                <a:solidFill>
                  <a:srgbClr val="808080"/>
                </a:solidFill>
              </a:defRPr>
            </a:lvl1pPr>
          </a:lstStyle>
          <a:p>
            <a:r>
              <a:rPr lang="en-US" dirty="0" smtClean="0"/>
              <a:t>Click to edit Master subtitle style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_Users Layou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Slide_C.pn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5" name="Picture 7" descr="IEEE_TAG_WHITE.png"/>
          <p:cNvPicPr>
            <a:picLocks noChangeAspect="1"/>
          </p:cNvPicPr>
          <p:nvPr/>
        </p:nvPicPr>
        <p:blipFill>
          <a:blip r:embed="rId4"/>
          <a:srcRect/>
          <a:stretch>
            <a:fillRect/>
          </a:stretch>
        </p:blipFill>
        <p:spPr bwMode="auto">
          <a:xfrm>
            <a:off x="7772400" y="6019800"/>
            <a:ext cx="1143000" cy="641350"/>
          </a:xfrm>
          <a:prstGeom prst="rect">
            <a:avLst/>
          </a:prstGeom>
          <a:noFill/>
          <a:ln w="9525">
            <a:noFill/>
            <a:miter lim="800000"/>
            <a:headEnd/>
            <a:tailEnd/>
          </a:ln>
        </p:spPr>
      </p:pic>
      <p:sp>
        <p:nvSpPr>
          <p:cNvPr id="3074" name="Rectangle 2"/>
          <p:cNvSpPr>
            <a:spLocks noGrp="1" noChangeArrowheads="1"/>
          </p:cNvSpPr>
          <p:nvPr>
            <p:ph type="ctrTitle"/>
          </p:nvPr>
        </p:nvSpPr>
        <p:spPr>
          <a:xfrm>
            <a:off x="704705" y="1155210"/>
            <a:ext cx="7848600" cy="1143000"/>
          </a:xfrm>
        </p:spPr>
        <p:txBody>
          <a:bodyPr/>
          <a:lstStyle>
            <a:lvl1pPr>
              <a:lnSpc>
                <a:spcPct val="90000"/>
              </a:lnSpc>
              <a:defRPr sz="4400">
                <a:solidFill>
                  <a:srgbClr val="005087"/>
                </a:solidFill>
              </a:defRPr>
            </a:lvl1pPr>
          </a:lstStyle>
          <a:p>
            <a:r>
              <a:rPr lang="en-US" dirty="0" smtClean="0"/>
              <a:t>Click to edit Master title style</a:t>
            </a:r>
            <a:endParaRPr lang="en-US" dirty="0"/>
          </a:p>
        </p:txBody>
      </p:sp>
      <p:sp>
        <p:nvSpPr>
          <p:cNvPr id="6" name="Rectangle 3"/>
          <p:cNvSpPr>
            <a:spLocks noGrp="1" noChangeArrowheads="1"/>
          </p:cNvSpPr>
          <p:nvPr>
            <p:ph type="subTitle" idx="1"/>
          </p:nvPr>
        </p:nvSpPr>
        <p:spPr>
          <a:xfrm>
            <a:off x="705731" y="3297304"/>
            <a:ext cx="6760391" cy="1234440"/>
          </a:xfrm>
        </p:spPr>
        <p:txBody>
          <a:bodyPr/>
          <a:lstStyle>
            <a:lvl1pPr marL="0" indent="0">
              <a:lnSpc>
                <a:spcPct val="90000"/>
              </a:lnSpc>
              <a:buFont typeface="Wingdings" pitchFamily="28" charset="2"/>
              <a:buNone/>
              <a:defRPr sz="2200" b="1">
                <a:solidFill>
                  <a:srgbClr val="808080"/>
                </a:solidFill>
              </a:defRPr>
            </a:lvl1pPr>
          </a:lstStyle>
          <a:p>
            <a:r>
              <a:rPr lang="en-US" dirty="0" smtClean="0"/>
              <a:t>Click to edit Master subtitle style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3_Technology Layou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Slide_D.pn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5" name="Picture 7" descr="IEEE_TAG_WHITE.png"/>
          <p:cNvPicPr>
            <a:picLocks noChangeAspect="1"/>
          </p:cNvPicPr>
          <p:nvPr/>
        </p:nvPicPr>
        <p:blipFill>
          <a:blip r:embed="rId4"/>
          <a:srcRect/>
          <a:stretch>
            <a:fillRect/>
          </a:stretch>
        </p:blipFill>
        <p:spPr bwMode="auto">
          <a:xfrm>
            <a:off x="7772400" y="6019800"/>
            <a:ext cx="1143000" cy="641350"/>
          </a:xfrm>
          <a:prstGeom prst="rect">
            <a:avLst/>
          </a:prstGeom>
          <a:noFill/>
          <a:ln w="9525">
            <a:noFill/>
            <a:miter lim="800000"/>
            <a:headEnd/>
            <a:tailEnd/>
          </a:ln>
        </p:spPr>
      </p:pic>
      <p:sp>
        <p:nvSpPr>
          <p:cNvPr id="3074" name="Rectangle 2"/>
          <p:cNvSpPr>
            <a:spLocks noGrp="1" noChangeArrowheads="1"/>
          </p:cNvSpPr>
          <p:nvPr>
            <p:ph type="ctrTitle"/>
          </p:nvPr>
        </p:nvSpPr>
        <p:spPr>
          <a:xfrm>
            <a:off x="704088" y="1152144"/>
            <a:ext cx="7964424" cy="1143000"/>
          </a:xfrm>
        </p:spPr>
        <p:txBody>
          <a:bodyPr/>
          <a:lstStyle>
            <a:lvl1pPr>
              <a:lnSpc>
                <a:spcPct val="90000"/>
              </a:lnSpc>
              <a:defRPr sz="4400">
                <a:solidFill>
                  <a:srgbClr val="005087"/>
                </a:solidFill>
              </a:defRPr>
            </a:lvl1pPr>
          </a:lstStyle>
          <a:p>
            <a:r>
              <a:rPr lang="en-US" dirty="0" smtClean="0"/>
              <a:t>Click to edit Master title style</a:t>
            </a:r>
            <a:endParaRPr lang="en-US" dirty="0"/>
          </a:p>
        </p:txBody>
      </p:sp>
      <p:sp>
        <p:nvSpPr>
          <p:cNvPr id="6" name="Rectangle 3"/>
          <p:cNvSpPr>
            <a:spLocks noGrp="1" noChangeArrowheads="1"/>
          </p:cNvSpPr>
          <p:nvPr>
            <p:ph type="subTitle" idx="1"/>
          </p:nvPr>
        </p:nvSpPr>
        <p:spPr>
          <a:xfrm>
            <a:off x="705731" y="3297304"/>
            <a:ext cx="6760391" cy="1234440"/>
          </a:xfrm>
        </p:spPr>
        <p:txBody>
          <a:bodyPr/>
          <a:lstStyle>
            <a:lvl1pPr marL="0" indent="0">
              <a:lnSpc>
                <a:spcPct val="90000"/>
              </a:lnSpc>
              <a:buFont typeface="Wingdings" pitchFamily="28" charset="2"/>
              <a:buNone/>
              <a:defRPr sz="2200" b="1">
                <a:solidFill>
                  <a:srgbClr val="808080"/>
                </a:solidFill>
              </a:defRPr>
            </a:lvl1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FontTx/>
              <a:buBlip>
                <a:blip r:embed="rId2"/>
              </a:buBlip>
              <a:defRPr/>
            </a:lvl1pPr>
            <a:lvl2pPr>
              <a:buClr>
                <a:schemeClr val="tx1">
                  <a:lumMod val="65000"/>
                  <a:lumOff val="35000"/>
                </a:schemeClr>
              </a:buClr>
              <a:defRPr/>
            </a:lvl2pPr>
            <a:lvl3pPr>
              <a:buClr>
                <a:schemeClr val="tx1">
                  <a:lumMod val="65000"/>
                  <a:lumOff val="35000"/>
                </a:schemeClr>
              </a:buClr>
              <a:defRPr/>
            </a:lvl3pPr>
            <a:lvl4pPr>
              <a:buClr>
                <a:schemeClr val="tx1">
                  <a:lumMod val="65000"/>
                  <a:lumOff val="35000"/>
                </a:schemeClr>
              </a:buClr>
              <a:defRPr/>
            </a:lvl4pPr>
            <a:lvl5pPr>
              <a:buClr>
                <a:schemeClr val="tx1">
                  <a:lumMod val="65000"/>
                  <a:lumOff val="35000"/>
                </a:schemeClr>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315C444C-3B16-4833-8375-AFBFF4394E2B}" type="datetime1">
              <a:rPr lang="en-US"/>
              <a:pPr>
                <a:defRPr/>
              </a:pPr>
              <a:t>7/9/2010</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633009D1-3DFB-4685-B5DE-354BB0E9F71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EBA8410F-C958-4A98-A82C-CF880C54EA74}" type="datetime1">
              <a:rPr lang="en-US"/>
              <a:pPr>
                <a:defRPr/>
              </a:pPr>
              <a:t>7/9/2010</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4CE97B9E-E004-4872-A336-81CFE8105A6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6A019D54-B2AE-406D-988E-2BC7690C2D3C}" type="datetime1">
              <a:rPr lang="en-US"/>
              <a:pPr>
                <a:defRPr/>
              </a:pPr>
              <a:t>7/9/2010</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F2929835-3BF2-4BF6-ADA3-3DC033DB83B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28B3486-151C-43C6-A550-AAAFAF79A5D4}" type="datetime1">
              <a:rPr lang="en-US"/>
              <a:pPr>
                <a:defRPr/>
              </a:pPr>
              <a:t>7/9/2010</a:t>
            </a:fld>
            <a:endParaRPr lang="en-US" dirty="0"/>
          </a:p>
        </p:txBody>
      </p:sp>
      <p:sp>
        <p:nvSpPr>
          <p:cNvPr id="6" name="Slide Number Placeholder 10"/>
          <p:cNvSpPr>
            <a:spLocks noGrp="1"/>
          </p:cNvSpPr>
          <p:nvPr>
            <p:ph type="sldNum" sz="quarter" idx="11"/>
          </p:nvPr>
        </p:nvSpPr>
        <p:spPr/>
        <p:txBody>
          <a:bodyPr/>
          <a:lstStyle>
            <a:lvl1pPr>
              <a:defRPr/>
            </a:lvl1pPr>
          </a:lstStyle>
          <a:p>
            <a:pPr>
              <a:defRPr/>
            </a:pPr>
            <a:fld id="{B6FCF3B6-F0B6-44C7-8E2E-887D0753721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A5D7E236-9A12-4103-9B94-CC273FDF6A9B}" type="datetime1">
              <a:rPr lang="en-US"/>
              <a:pPr>
                <a:defRPr/>
              </a:pPr>
              <a:t>7/9/2010</a:t>
            </a:fld>
            <a:endParaRPr lang="en-US" dirty="0"/>
          </a:p>
        </p:txBody>
      </p:sp>
      <p:sp>
        <p:nvSpPr>
          <p:cNvPr id="8" name="Slide Number Placeholder 10"/>
          <p:cNvSpPr>
            <a:spLocks noGrp="1"/>
          </p:cNvSpPr>
          <p:nvPr>
            <p:ph type="sldNum" sz="quarter" idx="11"/>
          </p:nvPr>
        </p:nvSpPr>
        <p:spPr/>
        <p:txBody>
          <a:bodyPr/>
          <a:lstStyle>
            <a:lvl1pPr>
              <a:defRPr/>
            </a:lvl1pPr>
          </a:lstStyle>
          <a:p>
            <a:pPr>
              <a:defRPr/>
            </a:pPr>
            <a:fld id="{616EFAF5-FB61-4780-B4D8-5D6E55716F2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113422A-894D-42FB-82F1-70EFCC4C1A6F}" type="datetime1">
              <a:rPr lang="en-US"/>
              <a:pPr>
                <a:defRPr/>
              </a:pPr>
              <a:t>7/9/2010</a:t>
            </a:fld>
            <a:endParaRPr lang="en-US" dirty="0"/>
          </a:p>
        </p:txBody>
      </p:sp>
      <p:sp>
        <p:nvSpPr>
          <p:cNvPr id="4" name="Slide Number Placeholder 10"/>
          <p:cNvSpPr>
            <a:spLocks noGrp="1"/>
          </p:cNvSpPr>
          <p:nvPr>
            <p:ph type="sldNum" sz="quarter" idx="11"/>
          </p:nvPr>
        </p:nvSpPr>
        <p:spPr/>
        <p:txBody>
          <a:bodyPr/>
          <a:lstStyle>
            <a:lvl1pPr>
              <a:defRPr/>
            </a:lvl1pPr>
          </a:lstStyle>
          <a:p>
            <a:pPr>
              <a:defRPr/>
            </a:pPr>
            <a:fld id="{FC241A75-6E98-4E19-A88D-1C4BE64AA73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2C0B8F3-49D3-467F-B221-28B13D772658}" type="datetime1">
              <a:rPr lang="en-US"/>
              <a:pPr>
                <a:defRPr/>
              </a:pPr>
              <a:t>7/9/2010</a:t>
            </a:fld>
            <a:endParaRPr lang="en-US" dirty="0"/>
          </a:p>
        </p:txBody>
      </p:sp>
      <p:sp>
        <p:nvSpPr>
          <p:cNvPr id="3" name="Slide Number Placeholder 10"/>
          <p:cNvSpPr>
            <a:spLocks noGrp="1"/>
          </p:cNvSpPr>
          <p:nvPr>
            <p:ph type="sldNum" sz="quarter" idx="11"/>
          </p:nvPr>
        </p:nvSpPr>
        <p:spPr/>
        <p:txBody>
          <a:bodyPr/>
          <a:lstStyle>
            <a:lvl1pPr>
              <a:defRPr/>
            </a:lvl1pPr>
          </a:lstStyle>
          <a:p>
            <a:pPr>
              <a:defRPr/>
            </a:pPr>
            <a:fld id="{DA27DD6A-E55E-4DE4-BDAA-1DBE2C0D9FE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9"/>
          <p:cNvSpPr>
            <a:spLocks noGrp="1"/>
          </p:cNvSpPr>
          <p:nvPr>
            <p:ph type="dt" sz="half" idx="10"/>
          </p:nvPr>
        </p:nvSpPr>
        <p:spPr/>
        <p:txBody>
          <a:bodyPr/>
          <a:lstStyle>
            <a:lvl1pPr>
              <a:defRPr/>
            </a:lvl1pPr>
          </a:lstStyle>
          <a:p>
            <a:pPr>
              <a:defRPr/>
            </a:pPr>
            <a:fld id="{9FE659C8-96AC-48FE-A387-B46BD0FF8B80}" type="datetime1">
              <a:rPr lang="en-US"/>
              <a:pPr>
                <a:defRPr/>
              </a:pPr>
              <a:t>7/9/2010</a:t>
            </a:fld>
            <a:endParaRPr lang="en-US" dirty="0"/>
          </a:p>
        </p:txBody>
      </p:sp>
      <p:sp>
        <p:nvSpPr>
          <p:cNvPr id="6" name="Slide Number Placeholder 10"/>
          <p:cNvSpPr>
            <a:spLocks noGrp="1"/>
          </p:cNvSpPr>
          <p:nvPr>
            <p:ph type="sldNum" sz="quarter" idx="11"/>
          </p:nvPr>
        </p:nvSpPr>
        <p:spPr/>
        <p:txBody>
          <a:bodyPr/>
          <a:lstStyle>
            <a:lvl1pPr>
              <a:defRPr/>
            </a:lvl1pPr>
          </a:lstStyle>
          <a:p>
            <a:pPr>
              <a:defRPr/>
            </a:pPr>
            <a:fld id="{F1E9C8C7-2B77-4178-92F8-ABDBDDECD36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image" Target="../media/image5.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1219200" y="6172200"/>
            <a:ext cx="31242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ea typeface="ＭＳ Ｐゴシック" pitchFamily="-112" charset="-128"/>
                <a:cs typeface="+mn-cs"/>
              </a:defRPr>
            </a:lvl1pPr>
          </a:lstStyle>
          <a:p>
            <a:pPr>
              <a:defRPr/>
            </a:pPr>
            <a:fld id="{CE23D251-3C45-4011-91F8-6B544E75DDED}" type="datetime1">
              <a:rPr lang="en-US"/>
              <a:pPr>
                <a:defRPr/>
              </a:pPr>
              <a:t>7/9/2010</a:t>
            </a:fld>
            <a:endParaRPr lang="en-US" dirty="0"/>
          </a:p>
        </p:txBody>
      </p:sp>
      <p:sp>
        <p:nvSpPr>
          <p:cNvPr id="11" name="Slide Number Placeholder 10"/>
          <p:cNvSpPr>
            <a:spLocks noGrp="1"/>
          </p:cNvSpPr>
          <p:nvPr>
            <p:ph type="sldNum" sz="quarter" idx="4"/>
          </p:nvPr>
        </p:nvSpPr>
        <p:spPr>
          <a:xfrm>
            <a:off x="533400" y="6172200"/>
            <a:ext cx="6858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ea typeface="ＭＳ Ｐゴシック" pitchFamily="-112" charset="-128"/>
                <a:cs typeface="+mn-cs"/>
              </a:defRPr>
            </a:lvl1pPr>
          </a:lstStyle>
          <a:p>
            <a:pPr>
              <a:defRPr/>
            </a:pPr>
            <a:fld id="{393F0FD7-82D8-4ACC-B6B4-9E6C144ED872}" type="slidenum">
              <a:rPr lang="en-US"/>
              <a:pPr>
                <a:defRPr/>
              </a:pPr>
              <a:t>‹#›</a:t>
            </a:fld>
            <a:endParaRPr lang="en-US" dirty="0"/>
          </a:p>
        </p:txBody>
      </p:sp>
      <p:pic>
        <p:nvPicPr>
          <p:cNvPr id="1030" name="Picture 7" descr="IEEE_TAG_BLUE.png"/>
          <p:cNvPicPr>
            <a:picLocks noChangeAspect="1"/>
          </p:cNvPicPr>
          <p:nvPr/>
        </p:nvPicPr>
        <p:blipFill>
          <a:blip r:embed="rId19"/>
          <a:srcRect/>
          <a:stretch>
            <a:fillRect/>
          </a:stretch>
        </p:blipFill>
        <p:spPr bwMode="auto">
          <a:xfrm>
            <a:off x="8001000" y="5924550"/>
            <a:ext cx="914400" cy="5127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998" r:id="rId1"/>
    <p:sldLayoutId id="2147484987" r:id="rId2"/>
    <p:sldLayoutId id="2147484988" r:id="rId3"/>
    <p:sldLayoutId id="2147484989" r:id="rId4"/>
    <p:sldLayoutId id="2147484990" r:id="rId5"/>
    <p:sldLayoutId id="2147484991" r:id="rId6"/>
    <p:sldLayoutId id="2147484992" r:id="rId7"/>
    <p:sldLayoutId id="2147484993" r:id="rId8"/>
    <p:sldLayoutId id="2147484994" r:id="rId9"/>
    <p:sldLayoutId id="2147484995" r:id="rId10"/>
    <p:sldLayoutId id="2147484996" r:id="rId11"/>
    <p:sldLayoutId id="2147484997" r:id="rId12"/>
    <p:sldLayoutId id="2147484999" r:id="rId13"/>
    <p:sldLayoutId id="2147485000" r:id="rId14"/>
    <p:sldLayoutId id="2147485001" r:id="rId15"/>
    <p:sldLayoutId id="2147485002" r:id="rId16"/>
  </p:sldLayoutIdLst>
  <p:hf hdr="0" ftr="0"/>
  <p:txStyles>
    <p:titleStyle>
      <a:lvl1pPr algn="l" rtl="0" fontAlgn="base">
        <a:spcBef>
          <a:spcPct val="0"/>
        </a:spcBef>
        <a:spcAft>
          <a:spcPct val="0"/>
        </a:spcAft>
        <a:defRPr sz="3200" b="1">
          <a:solidFill>
            <a:schemeClr val="tx2"/>
          </a:solidFill>
          <a:latin typeface="+mj-lt"/>
          <a:ea typeface="ＭＳ Ｐゴシック" pitchFamily="-112" charset="-128"/>
          <a:cs typeface="ＭＳ Ｐゴシック" pitchFamily="-112" charset="-128"/>
        </a:defRPr>
      </a:lvl1pPr>
      <a:lvl2pPr algn="l" rtl="0" fontAlgn="base">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2pPr>
      <a:lvl3pPr algn="l" rtl="0" fontAlgn="base">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3pPr>
      <a:lvl4pPr algn="l" rtl="0" fontAlgn="base">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4pPr>
      <a:lvl5pPr algn="l" rtl="0" fontAlgn="base">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5pPr>
      <a:lvl6pPr marL="4572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6pPr>
      <a:lvl7pPr marL="9144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7pPr>
      <a:lvl8pPr marL="13716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8pPr>
      <a:lvl9pPr marL="18288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9pPr>
    </p:titleStyle>
    <p:bodyStyle>
      <a:lvl1pPr marL="342900" indent="-342900" algn="l" rtl="0" fontAlgn="base">
        <a:spcBef>
          <a:spcPct val="20000"/>
        </a:spcBef>
        <a:spcAft>
          <a:spcPct val="0"/>
        </a:spcAft>
        <a:buClr>
          <a:schemeClr val="bg2"/>
        </a:buClr>
        <a:buSzPct val="80000"/>
        <a:buBlip>
          <a:blip r:embed="rId20"/>
        </a:buBlip>
        <a:defRPr sz="2800">
          <a:solidFill>
            <a:schemeClr val="tx1"/>
          </a:solidFill>
          <a:latin typeface="+mn-lt"/>
          <a:ea typeface="ＭＳ Ｐゴシック" pitchFamily="-112" charset="-128"/>
          <a:cs typeface="ＭＳ Ｐゴシック" pitchFamily="-112" charset="-128"/>
        </a:defRPr>
      </a:lvl1pPr>
      <a:lvl2pPr marL="742950" indent="-285750" algn="l" rtl="0" fontAlgn="base">
        <a:spcBef>
          <a:spcPct val="20000"/>
        </a:spcBef>
        <a:spcAft>
          <a:spcPct val="0"/>
        </a:spcAft>
        <a:buClr>
          <a:srgbClr val="595959"/>
        </a:buClr>
        <a:buChar char="–"/>
        <a:defRPr sz="2600">
          <a:solidFill>
            <a:schemeClr val="tx1"/>
          </a:solidFill>
          <a:latin typeface="+mn-lt"/>
          <a:ea typeface="ＭＳ Ｐゴシック" pitchFamily="-112" charset="-128"/>
          <a:cs typeface="ＭＳ Ｐゴシック"/>
        </a:defRPr>
      </a:lvl2pPr>
      <a:lvl3pPr marL="1143000" indent="-228600" algn="l" rtl="0" fontAlgn="base">
        <a:spcBef>
          <a:spcPct val="20000"/>
        </a:spcBef>
        <a:spcAft>
          <a:spcPct val="0"/>
        </a:spcAft>
        <a:buClr>
          <a:srgbClr val="595959"/>
        </a:buClr>
        <a:buFont typeface="Wingdings" pitchFamily="2" charset="2"/>
        <a:buChar char="§"/>
        <a:defRPr sz="2200">
          <a:solidFill>
            <a:schemeClr val="tx1"/>
          </a:solidFill>
          <a:latin typeface="+mn-lt"/>
          <a:ea typeface="ＭＳ Ｐゴシック" pitchFamily="-112" charset="-128"/>
          <a:cs typeface="ＭＳ Ｐゴシック"/>
        </a:defRPr>
      </a:lvl3pPr>
      <a:lvl4pPr marL="1600200" indent="-228600" algn="l" rtl="0" fontAlgn="base">
        <a:spcBef>
          <a:spcPct val="20000"/>
        </a:spcBef>
        <a:spcAft>
          <a:spcPct val="0"/>
        </a:spcAft>
        <a:buClr>
          <a:srgbClr val="595959"/>
        </a:buClr>
        <a:buChar char="–"/>
        <a:defRPr sz="2000">
          <a:solidFill>
            <a:schemeClr val="tx1"/>
          </a:solidFill>
          <a:latin typeface="+mn-lt"/>
          <a:ea typeface="ＭＳ Ｐゴシック" pitchFamily="-112" charset="-128"/>
          <a:cs typeface="ＭＳ Ｐゴシック"/>
        </a:defRPr>
      </a:lvl4pPr>
      <a:lvl5pPr marL="2057400" indent="-228600" algn="l" rtl="0" fontAlgn="base">
        <a:spcBef>
          <a:spcPct val="20000"/>
        </a:spcBef>
        <a:spcAft>
          <a:spcPct val="0"/>
        </a:spcAft>
        <a:buClr>
          <a:srgbClr val="595959"/>
        </a:buClr>
        <a:buFont typeface="Wingdings" pitchFamily="2" charset="2"/>
        <a:buChar char="§"/>
        <a:defRPr>
          <a:solidFill>
            <a:schemeClr val="tx1"/>
          </a:solidFill>
          <a:latin typeface="+mn-lt"/>
          <a:ea typeface="ＭＳ Ｐゴシック" pitchFamily="-112" charset="-128"/>
          <a:cs typeface="ＭＳ Ｐゴシック"/>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 </a:t>
            </a:r>
          </a:p>
        </p:txBody>
      </p:sp>
      <p:sp>
        <p:nvSpPr>
          <p:cNvPr id="10" name="Date Placeholder 9"/>
          <p:cNvSpPr>
            <a:spLocks noGrp="1"/>
          </p:cNvSpPr>
          <p:nvPr>
            <p:ph type="dt" sz="half" idx="2"/>
          </p:nvPr>
        </p:nvSpPr>
        <p:spPr>
          <a:xfrm>
            <a:off x="1219200" y="6172200"/>
            <a:ext cx="31242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ea typeface="ＭＳ Ｐゴシック" pitchFamily="-112" charset="-128"/>
                <a:cs typeface="+mn-cs"/>
              </a:defRPr>
            </a:lvl1pPr>
          </a:lstStyle>
          <a:p>
            <a:pPr>
              <a:defRPr/>
            </a:pPr>
            <a:fld id="{8D98AE47-1847-4853-9FAD-3E098DFE9F0B}" type="datetime1">
              <a:rPr lang="en-US"/>
              <a:pPr>
                <a:defRPr/>
              </a:pPr>
              <a:t>7/9/2010</a:t>
            </a:fld>
            <a:endParaRPr lang="en-US" dirty="0"/>
          </a:p>
        </p:txBody>
      </p:sp>
      <p:sp>
        <p:nvSpPr>
          <p:cNvPr id="11" name="Slide Number Placeholder 10"/>
          <p:cNvSpPr>
            <a:spLocks noGrp="1"/>
          </p:cNvSpPr>
          <p:nvPr>
            <p:ph type="sldNum" sz="quarter" idx="4"/>
          </p:nvPr>
        </p:nvSpPr>
        <p:spPr>
          <a:xfrm>
            <a:off x="533400" y="6172200"/>
            <a:ext cx="6858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ea typeface="ＭＳ Ｐゴシック" pitchFamily="-112" charset="-128"/>
                <a:cs typeface="+mn-cs"/>
              </a:defRPr>
            </a:lvl1pPr>
          </a:lstStyle>
          <a:p>
            <a:pPr>
              <a:defRPr/>
            </a:pPr>
            <a:fld id="{F493CF3C-2070-4807-9E1B-757226ED2C3C}" type="slidenum">
              <a:rPr lang="en-US"/>
              <a:pPr>
                <a:defRPr/>
              </a:pPr>
              <a:t>‹#›</a:t>
            </a:fld>
            <a:endParaRPr lang="en-US" dirty="0"/>
          </a:p>
        </p:txBody>
      </p:sp>
      <p:pic>
        <p:nvPicPr>
          <p:cNvPr id="2054" name="Picture 7" descr="IEEE_TAG_BLUE.png"/>
          <p:cNvPicPr>
            <a:picLocks noChangeAspect="1"/>
          </p:cNvPicPr>
          <p:nvPr/>
        </p:nvPicPr>
        <p:blipFill>
          <a:blip r:embed="rId6"/>
          <a:srcRect/>
          <a:stretch>
            <a:fillRect/>
          </a:stretch>
        </p:blipFill>
        <p:spPr bwMode="auto">
          <a:xfrm>
            <a:off x="8001000" y="5924550"/>
            <a:ext cx="914400" cy="5127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003" r:id="rId1"/>
    <p:sldLayoutId id="2147485004" r:id="rId2"/>
    <p:sldLayoutId id="2147485005" r:id="rId3"/>
  </p:sldLayoutIdLst>
  <p:hf hdr="0" ftr="0"/>
  <p:txStyles>
    <p:titleStyle>
      <a:lvl1pPr algn="l" rtl="0" eaLnBrk="0" fontAlgn="base" hangingPunct="0">
        <a:spcBef>
          <a:spcPct val="0"/>
        </a:spcBef>
        <a:spcAft>
          <a:spcPct val="0"/>
        </a:spcAft>
        <a:defRPr sz="3200" b="1">
          <a:solidFill>
            <a:schemeClr val="tx2"/>
          </a:solidFill>
          <a:latin typeface="+mj-lt"/>
          <a:ea typeface="ＭＳ Ｐゴシック" pitchFamily="-112" charset="-128"/>
          <a:cs typeface="ＭＳ Ｐゴシック" pitchFamily="-112" charset="-128"/>
        </a:defRPr>
      </a:lvl1pPr>
      <a:lvl2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2pPr>
      <a:lvl3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3pPr>
      <a:lvl4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4pPr>
      <a:lvl5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5pPr>
      <a:lvl6pPr marL="4572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6pPr>
      <a:lvl7pPr marL="9144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7pPr>
      <a:lvl8pPr marL="13716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8pPr>
      <a:lvl9pPr marL="18288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9pPr>
    </p:titleStyle>
    <p:bodyStyle>
      <a:lvl1pPr marL="342900" indent="-342900" algn="l" rtl="0" eaLnBrk="0" fontAlgn="base" hangingPunct="0">
        <a:spcBef>
          <a:spcPct val="20000"/>
        </a:spcBef>
        <a:spcAft>
          <a:spcPct val="0"/>
        </a:spcAft>
        <a:buClr>
          <a:schemeClr val="bg2"/>
        </a:buClr>
        <a:buSzPct val="80000"/>
        <a:buBlip>
          <a:blip r:embed="rId7"/>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bg2"/>
        </a:buClr>
        <a:buChar char="–"/>
        <a:defRPr sz="2600">
          <a:solidFill>
            <a:schemeClr val="tx1"/>
          </a:solidFill>
          <a:latin typeface="+mn-lt"/>
          <a:ea typeface="ＭＳ Ｐゴシック" pitchFamily="-112" charset="-128"/>
          <a:cs typeface="ＭＳ Ｐゴシック"/>
        </a:defRPr>
      </a:lvl2pPr>
      <a:lvl3pPr marL="1143000" indent="-228600" algn="l" rtl="0" eaLnBrk="0" fontAlgn="base" hangingPunct="0">
        <a:spcBef>
          <a:spcPct val="20000"/>
        </a:spcBef>
        <a:spcAft>
          <a:spcPct val="0"/>
        </a:spcAft>
        <a:buClr>
          <a:schemeClr val="bg2"/>
        </a:buClr>
        <a:buFont typeface="Wingdings" pitchFamily="2" charset="2"/>
        <a:buChar char="§"/>
        <a:defRPr sz="2200">
          <a:solidFill>
            <a:schemeClr val="tx1"/>
          </a:solidFill>
          <a:latin typeface="+mn-lt"/>
          <a:ea typeface="ＭＳ Ｐゴシック" pitchFamily="-112" charset="-128"/>
          <a:cs typeface="ＭＳ Ｐゴシック"/>
        </a:defRPr>
      </a:lvl3pPr>
      <a:lvl4pPr marL="1600200" indent="-228600" algn="l" rtl="0" eaLnBrk="0" fontAlgn="base" hangingPunct="0">
        <a:spcBef>
          <a:spcPct val="20000"/>
        </a:spcBef>
        <a:spcAft>
          <a:spcPct val="0"/>
        </a:spcAft>
        <a:buClr>
          <a:schemeClr val="bg2"/>
        </a:buClr>
        <a:buChar char="–"/>
        <a:defRPr sz="2000">
          <a:solidFill>
            <a:schemeClr val="tx1"/>
          </a:solidFill>
          <a:latin typeface="+mn-lt"/>
          <a:ea typeface="ＭＳ Ｐゴシック" pitchFamily="-112" charset="-128"/>
          <a:cs typeface="ＭＳ Ｐゴシック"/>
        </a:defRPr>
      </a:lvl4pPr>
      <a:lvl5pPr marL="20574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ea typeface="ＭＳ Ｐゴシック" pitchFamily="-112" charset="-128"/>
          <a:cs typeface="ＭＳ Ｐゴシック"/>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nescom-admin@ieee.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tandards.ieee.org/" TargetMode="External"/><Relationship Id="rId4" Type="http://schemas.openxmlformats.org/officeDocument/2006/relationships/hyperlink" Target="mailto:m.kipness@iee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evelopment.standards.ieee.org/my-sit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tandards.ieee.org/board/nes/2009calendar.pdf" TargetMode="External"/><Relationship Id="rId4" Type="http://schemas.openxmlformats.org/officeDocument/2006/relationships/hyperlink" Target="http://www.ieee.org/go/create_web_accou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pPr algn="ctr" eaLnBrk="1" hangingPunct="1"/>
            <a:r>
              <a:rPr lang="en-US" sz="4000" dirty="0" smtClean="0">
                <a:ea typeface="ＭＳ Ｐゴシック"/>
                <a:cs typeface="ＭＳ Ｐゴシック"/>
              </a:rPr>
              <a:t>IEEE Standards</a:t>
            </a:r>
            <a:r>
              <a:rPr lang="en-US" sz="4000" dirty="0" smtClean="0">
                <a:solidFill>
                  <a:srgbClr val="000099"/>
                </a:solidFill>
                <a:ea typeface="ＭＳ Ｐゴシック"/>
                <a:cs typeface="ＭＳ Ｐゴシック"/>
              </a:rPr>
              <a:t/>
            </a:r>
            <a:br>
              <a:rPr lang="en-US" sz="4000" dirty="0" smtClean="0">
                <a:solidFill>
                  <a:srgbClr val="000099"/>
                </a:solidFill>
                <a:ea typeface="ＭＳ Ｐゴシック"/>
                <a:cs typeface="ＭＳ Ｐゴシック"/>
              </a:rPr>
            </a:br>
            <a:r>
              <a:rPr lang="en-US" sz="4000" dirty="0" smtClean="0">
                <a:ea typeface="ＭＳ Ｐゴシック"/>
                <a:cs typeface="ＭＳ Ｐゴシック"/>
              </a:rPr>
              <a:t>NesCom Overview 2010</a:t>
            </a:r>
            <a:r>
              <a:rPr lang="en-US" dirty="0" smtClean="0">
                <a:solidFill>
                  <a:srgbClr val="FF0066"/>
                </a:solidFill>
                <a:ea typeface="ＭＳ Ｐゴシック"/>
                <a:cs typeface="ＭＳ Ｐゴシック"/>
              </a:rPr>
              <a:t/>
            </a:r>
            <a:br>
              <a:rPr lang="en-US" dirty="0" smtClean="0">
                <a:solidFill>
                  <a:srgbClr val="FF0066"/>
                </a:solidFill>
                <a:ea typeface="ＭＳ Ｐゴシック"/>
                <a:cs typeface="ＭＳ Ｐゴシック"/>
              </a:rPr>
            </a:br>
            <a:endParaRPr lang="en-US" dirty="0" smtClean="0">
              <a:ea typeface="ＭＳ Ｐゴシック"/>
              <a:cs typeface="ＭＳ Ｐゴシック"/>
            </a:endParaRPr>
          </a:p>
        </p:txBody>
      </p:sp>
      <p:sp>
        <p:nvSpPr>
          <p:cNvPr id="13315" name="Rectangle 3"/>
          <p:cNvSpPr>
            <a:spLocks noGrp="1" noChangeArrowheads="1"/>
          </p:cNvSpPr>
          <p:nvPr>
            <p:ph type="subTitle" idx="1"/>
          </p:nvPr>
        </p:nvSpPr>
        <p:spPr>
          <a:xfrm>
            <a:off x="1185863" y="3962400"/>
            <a:ext cx="3919537" cy="1905000"/>
          </a:xfrm>
        </p:spPr>
        <p:txBody>
          <a:bodyPr/>
          <a:lstStyle/>
          <a:p>
            <a:pPr eaLnBrk="1" hangingPunct="1">
              <a:buFont typeface="Wingdings" pitchFamily="2" charset="2"/>
              <a:buNone/>
            </a:pPr>
            <a:endParaRPr lang="en-US" dirty="0" smtClean="0">
              <a:ea typeface="ＭＳ Ｐゴシック"/>
              <a:cs typeface="ＭＳ Ｐゴシック"/>
            </a:endParaRPr>
          </a:p>
          <a:p>
            <a:pPr eaLnBrk="1" hangingPunct="1">
              <a:buFont typeface="Wingdings" pitchFamily="2" charset="2"/>
              <a:buNone/>
            </a:pPr>
            <a:r>
              <a:rPr lang="en-US" dirty="0" smtClean="0">
                <a:ea typeface="ＭＳ Ｐゴシック"/>
                <a:cs typeface="ＭＳ Ｐゴシック"/>
              </a:rPr>
              <a:t>Lisa Yacone </a:t>
            </a:r>
          </a:p>
          <a:p>
            <a:pPr eaLnBrk="1" hangingPunct="1">
              <a:buFont typeface="Wingdings" pitchFamily="2" charset="2"/>
              <a:buNone/>
            </a:pPr>
            <a:r>
              <a:rPr lang="en-US" dirty="0" smtClean="0">
                <a:ea typeface="ＭＳ Ｐゴシック"/>
                <a:cs typeface="ＭＳ Ｐゴシック"/>
              </a:rPr>
              <a:t>NesCom Administrator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dirty="0" smtClean="0"/>
              <a:t>Five Types of PAR Requests</a:t>
            </a:r>
          </a:p>
        </p:txBody>
      </p:sp>
      <p:sp>
        <p:nvSpPr>
          <p:cNvPr id="3" name="Content Placeholder 2"/>
          <p:cNvSpPr>
            <a:spLocks noGrp="1"/>
          </p:cNvSpPr>
          <p:nvPr>
            <p:ph idx="1"/>
          </p:nvPr>
        </p:nvSpPr>
        <p:spPr/>
        <p:txBody>
          <a:bodyPr/>
          <a:lstStyle/>
          <a:p>
            <a:pPr marL="514350" indent="-514350">
              <a:buClr>
                <a:schemeClr val="accent6">
                  <a:lumMod val="75000"/>
                </a:schemeClr>
              </a:buClr>
              <a:buSzPct val="75000"/>
              <a:buFont typeface="+mj-lt"/>
              <a:buAutoNum type="arabicPeriod"/>
              <a:defRPr/>
            </a:pPr>
            <a:r>
              <a:rPr lang="en-US" dirty="0" smtClean="0">
                <a:solidFill>
                  <a:schemeClr val="tx2"/>
                </a:solidFill>
              </a:rPr>
              <a:t>New Standard</a:t>
            </a:r>
          </a:p>
          <a:p>
            <a:pPr marL="514350" indent="-514350">
              <a:buClr>
                <a:schemeClr val="accent6">
                  <a:lumMod val="75000"/>
                </a:schemeClr>
              </a:buClr>
              <a:buSzPct val="75000"/>
              <a:buFont typeface="+mj-lt"/>
              <a:buAutoNum type="arabicPeriod"/>
              <a:defRPr/>
            </a:pPr>
            <a:r>
              <a:rPr lang="en-US" dirty="0" smtClean="0">
                <a:solidFill>
                  <a:schemeClr val="tx2"/>
                </a:solidFill>
              </a:rPr>
              <a:t>Revision to an existing standard</a:t>
            </a:r>
          </a:p>
          <a:p>
            <a:pPr marL="514350" indent="-514350">
              <a:buClr>
                <a:schemeClr val="accent6">
                  <a:lumMod val="75000"/>
                </a:schemeClr>
              </a:buClr>
              <a:buSzPct val="75000"/>
              <a:buFont typeface="+mj-lt"/>
              <a:buAutoNum type="arabicPeriod"/>
              <a:defRPr/>
            </a:pPr>
            <a:r>
              <a:rPr lang="en-US" dirty="0" smtClean="0">
                <a:solidFill>
                  <a:schemeClr val="tx2"/>
                </a:solidFill>
              </a:rPr>
              <a:t>Corrigendum to an existing standard</a:t>
            </a:r>
          </a:p>
          <a:p>
            <a:pPr marL="514350" indent="-514350">
              <a:buClr>
                <a:schemeClr val="accent6">
                  <a:lumMod val="75000"/>
                </a:schemeClr>
              </a:buClr>
              <a:buSzPct val="75000"/>
              <a:buFont typeface="+mj-lt"/>
              <a:buAutoNum type="arabicPeriod"/>
              <a:defRPr/>
            </a:pPr>
            <a:r>
              <a:rPr lang="en-US" dirty="0" smtClean="0">
                <a:solidFill>
                  <a:schemeClr val="tx2"/>
                </a:solidFill>
              </a:rPr>
              <a:t>Amendment to an existing standard</a:t>
            </a:r>
          </a:p>
          <a:p>
            <a:pPr marL="514350" indent="-514350">
              <a:buClr>
                <a:schemeClr val="accent6">
                  <a:lumMod val="75000"/>
                </a:schemeClr>
              </a:buClr>
              <a:buSzPct val="75000"/>
              <a:buFont typeface="+mj-lt"/>
              <a:buAutoNum type="arabicPeriod"/>
              <a:defRPr/>
            </a:pPr>
            <a:r>
              <a:rPr lang="en-US" dirty="0" smtClean="0">
                <a:solidFill>
                  <a:schemeClr val="tx2"/>
                </a:solidFill>
              </a:rPr>
              <a:t>Adoption of a non-IEEE standard</a:t>
            </a:r>
          </a:p>
          <a:p>
            <a:pPr>
              <a:buFont typeface="Monotype Sorts" pitchFamily="2" charset="2"/>
              <a:buChar char="l"/>
              <a:defRPr/>
            </a:pPr>
            <a:endParaRPr lang="en-US" dirty="0" smtClean="0"/>
          </a:p>
          <a:p>
            <a:pPr>
              <a:buFont typeface="Monotype Sorts" pitchFamily="2" charset="2"/>
              <a:buChar char="l"/>
              <a:defRPr/>
            </a:pPr>
            <a:endParaRPr lang="en-US" dirty="0" smtClean="0"/>
          </a:p>
          <a:p>
            <a:pPr>
              <a:buFont typeface="Monotype Sorts" pitchFamily="2" charset="2"/>
              <a:buChar char="l"/>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dirty="0" smtClean="0"/>
              <a:t>Three Types of PAR Actions</a:t>
            </a:r>
          </a:p>
        </p:txBody>
      </p:sp>
      <p:sp>
        <p:nvSpPr>
          <p:cNvPr id="5123" name="Content Placeholder 2"/>
          <p:cNvSpPr>
            <a:spLocks noGrp="1"/>
          </p:cNvSpPr>
          <p:nvPr>
            <p:ph idx="1"/>
          </p:nvPr>
        </p:nvSpPr>
        <p:spPr/>
        <p:txBody>
          <a:bodyPr/>
          <a:lstStyle/>
          <a:p>
            <a:pPr>
              <a:buFont typeface="Monotype Sorts" pitchFamily="2" charset="2"/>
              <a:buChar char="l"/>
              <a:defRPr/>
            </a:pPr>
            <a:endParaRPr lang="en-US" dirty="0" smtClean="0"/>
          </a:p>
          <a:p>
            <a:pPr marL="514350" indent="-514350">
              <a:buClr>
                <a:schemeClr val="accent6">
                  <a:lumMod val="75000"/>
                </a:schemeClr>
              </a:buClr>
              <a:buSzPct val="75000"/>
              <a:buFont typeface="+mj-lt"/>
              <a:buAutoNum type="arabicPeriod"/>
              <a:defRPr/>
            </a:pPr>
            <a:r>
              <a:rPr lang="en-US" dirty="0" smtClean="0">
                <a:solidFill>
                  <a:srgbClr val="005087"/>
                </a:solidFill>
              </a:rPr>
              <a:t>Modify an existing Approved PAR</a:t>
            </a:r>
          </a:p>
          <a:p>
            <a:pPr marL="514350" indent="-514350">
              <a:buClr>
                <a:schemeClr val="accent6">
                  <a:lumMod val="75000"/>
                </a:schemeClr>
              </a:buClr>
              <a:buSzPct val="75000"/>
              <a:buFont typeface="+mj-lt"/>
              <a:buAutoNum type="arabicPeriod"/>
              <a:defRPr/>
            </a:pPr>
            <a:r>
              <a:rPr lang="en-US" dirty="0" smtClean="0">
                <a:solidFill>
                  <a:srgbClr val="005087"/>
                </a:solidFill>
              </a:rPr>
              <a:t>Extend an Approved PAR</a:t>
            </a:r>
          </a:p>
          <a:p>
            <a:pPr marL="514350" indent="-514350">
              <a:buClr>
                <a:schemeClr val="accent6">
                  <a:lumMod val="75000"/>
                </a:schemeClr>
              </a:buClr>
              <a:buSzPct val="75000"/>
              <a:buFont typeface="+mj-lt"/>
              <a:buAutoNum type="arabicPeriod"/>
              <a:defRPr/>
            </a:pPr>
            <a:r>
              <a:rPr lang="en-US" dirty="0" smtClean="0">
                <a:solidFill>
                  <a:srgbClr val="005087"/>
                </a:solidFill>
              </a:rPr>
              <a:t>Withdraw an Approved PAR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762000" y="1752600"/>
            <a:ext cx="7772400" cy="3349978"/>
          </a:xfrm>
        </p:spPr>
        <p:txBody>
          <a:bodyPr/>
          <a:lstStyle/>
          <a:p>
            <a:pPr eaLnBrk="1" hangingPunct="1">
              <a:buFont typeface="Monotype Sorts"/>
              <a:buNone/>
            </a:pPr>
            <a:r>
              <a:rPr lang="en-US" dirty="0" smtClean="0">
                <a:solidFill>
                  <a:srgbClr val="005087"/>
                </a:solidFill>
              </a:rPr>
              <a:t>A new PAR is used:</a:t>
            </a:r>
          </a:p>
          <a:p>
            <a:pPr eaLnBrk="1" hangingPunct="1"/>
            <a:r>
              <a:rPr lang="en-US" dirty="0" smtClean="0">
                <a:solidFill>
                  <a:srgbClr val="005087"/>
                </a:solidFill>
              </a:rPr>
              <a:t>To initiate a project for the first time</a:t>
            </a:r>
          </a:p>
          <a:p>
            <a:pPr eaLnBrk="1" hangingPunct="1">
              <a:buNone/>
            </a:pPr>
            <a:endParaRPr lang="en-US" dirty="0" smtClean="0">
              <a:solidFill>
                <a:srgbClr val="005087"/>
              </a:solidFill>
            </a:endParaRPr>
          </a:p>
          <a:p>
            <a:pPr eaLnBrk="1" hangingPunct="1"/>
            <a:r>
              <a:rPr lang="en-US" dirty="0" smtClean="0">
                <a:solidFill>
                  <a:srgbClr val="005087"/>
                </a:solidFill>
              </a:rPr>
              <a:t>To work on a previously approved PAR or IEEE standard that has been withdrawn or expired.</a:t>
            </a:r>
          </a:p>
          <a:p>
            <a:pPr eaLnBrk="1" hangingPunct="1">
              <a:buFont typeface="Monotype Sorts"/>
              <a:buNone/>
            </a:pPr>
            <a:endParaRPr lang="en-US" dirty="0" smtClean="0"/>
          </a:p>
          <a:p>
            <a:pPr eaLnBrk="1" hangingPunct="1"/>
            <a:endParaRPr lang="en-US" dirty="0" smtClean="0"/>
          </a:p>
        </p:txBody>
      </p:sp>
      <p:sp>
        <p:nvSpPr>
          <p:cNvPr id="13315" name="Rectangle 3"/>
          <p:cNvSpPr>
            <a:spLocks noGrp="1" noChangeArrowheads="1"/>
          </p:cNvSpPr>
          <p:nvPr>
            <p:ph type="title"/>
          </p:nvPr>
        </p:nvSpPr>
        <p:spPr>
          <a:xfrm>
            <a:off x="685800" y="457200"/>
            <a:ext cx="7772400" cy="1143000"/>
          </a:xfrm>
        </p:spPr>
        <p:txBody>
          <a:bodyPr/>
          <a:lstStyle/>
          <a:p>
            <a:pPr algn="ctr" eaLnBrk="1" hangingPunct="1"/>
            <a:r>
              <a:rPr lang="en-US" sz="3200" dirty="0" smtClean="0">
                <a:solidFill>
                  <a:srgbClr val="005087"/>
                </a:solidFill>
              </a:rPr>
              <a:t>New PAR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762000" y="1981200"/>
            <a:ext cx="7772400" cy="4114800"/>
          </a:xfrm>
        </p:spPr>
        <p:txBody>
          <a:bodyPr/>
          <a:lstStyle/>
          <a:p>
            <a:pPr eaLnBrk="1" hangingPunct="1">
              <a:buFont typeface="Monotype Sorts"/>
              <a:buNone/>
            </a:pPr>
            <a:r>
              <a:rPr lang="en-US" dirty="0" smtClean="0">
                <a:solidFill>
                  <a:srgbClr val="005087"/>
                </a:solidFill>
              </a:rPr>
              <a:t>PAR for the Revision of an Existing Standard is used:</a:t>
            </a:r>
          </a:p>
          <a:p>
            <a:pPr eaLnBrk="1" hangingPunct="1"/>
            <a:r>
              <a:rPr lang="en-US" dirty="0" smtClean="0">
                <a:solidFill>
                  <a:srgbClr val="005087"/>
                </a:solidFill>
              </a:rPr>
              <a:t>To make revisions to a published IEEE standard.</a:t>
            </a:r>
          </a:p>
          <a:p>
            <a:pPr eaLnBrk="1" hangingPunct="1"/>
            <a:r>
              <a:rPr lang="en-US" dirty="0" smtClean="0">
                <a:solidFill>
                  <a:srgbClr val="005087"/>
                </a:solidFill>
              </a:rPr>
              <a:t>To revise or revive a previously withdrawn IEEE Standard</a:t>
            </a:r>
          </a:p>
          <a:p>
            <a:pPr eaLnBrk="1" hangingPunct="1">
              <a:buFont typeface="Monotype Sorts"/>
              <a:buNone/>
            </a:pPr>
            <a:endParaRPr lang="en-US" dirty="0" smtClean="0"/>
          </a:p>
          <a:p>
            <a:pPr eaLnBrk="1" hangingPunct="1"/>
            <a:endParaRPr lang="en-US" dirty="0" smtClean="0"/>
          </a:p>
        </p:txBody>
      </p:sp>
      <p:sp>
        <p:nvSpPr>
          <p:cNvPr id="14339" name="Rectangle 3"/>
          <p:cNvSpPr>
            <a:spLocks noGrp="1" noChangeArrowheads="1"/>
          </p:cNvSpPr>
          <p:nvPr>
            <p:ph type="title"/>
          </p:nvPr>
        </p:nvSpPr>
        <p:spPr/>
        <p:txBody>
          <a:bodyPr/>
          <a:lstStyle/>
          <a:p>
            <a:pPr algn="ctr" eaLnBrk="1" hangingPunct="1"/>
            <a:r>
              <a:rPr lang="en-US" sz="3200" dirty="0" smtClean="0">
                <a:solidFill>
                  <a:srgbClr val="005087"/>
                </a:solidFill>
              </a:rPr>
              <a:t>PAR for the </a:t>
            </a:r>
            <a:br>
              <a:rPr lang="en-US" sz="3200" dirty="0" smtClean="0">
                <a:solidFill>
                  <a:srgbClr val="005087"/>
                </a:solidFill>
              </a:rPr>
            </a:br>
            <a:r>
              <a:rPr lang="en-US" sz="3200" dirty="0" smtClean="0">
                <a:solidFill>
                  <a:srgbClr val="005087"/>
                </a:solidFill>
              </a:rPr>
              <a:t>Revision of a Standard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762000" y="1989667"/>
            <a:ext cx="7772400" cy="3282244"/>
          </a:xfrm>
        </p:spPr>
        <p:txBody>
          <a:bodyPr/>
          <a:lstStyle/>
          <a:p>
            <a:pPr eaLnBrk="1" hangingPunct="1"/>
            <a:r>
              <a:rPr lang="en-US" dirty="0" smtClean="0">
                <a:solidFill>
                  <a:srgbClr val="005087"/>
                </a:solidFill>
              </a:rPr>
              <a:t>A Corrigendum is used to make technical corrections to an existing standard</a:t>
            </a:r>
          </a:p>
          <a:p>
            <a:pPr eaLnBrk="1" hangingPunct="1">
              <a:buNone/>
            </a:pPr>
            <a:endParaRPr lang="en-US" dirty="0" smtClean="0">
              <a:solidFill>
                <a:srgbClr val="005087"/>
              </a:solidFill>
            </a:endParaRPr>
          </a:p>
          <a:p>
            <a:pPr eaLnBrk="1" hangingPunct="1"/>
            <a:r>
              <a:rPr lang="en-US" dirty="0" smtClean="0">
                <a:solidFill>
                  <a:srgbClr val="005087"/>
                </a:solidFill>
              </a:rPr>
              <a:t>An Amendment is used to add information to an existing standard and may correct technical information</a:t>
            </a:r>
            <a:endParaRPr lang="en-US" u="sng" dirty="0" smtClean="0">
              <a:solidFill>
                <a:srgbClr val="005087"/>
              </a:solidFill>
            </a:endParaRPr>
          </a:p>
          <a:p>
            <a:pPr eaLnBrk="1" hangingPunct="1">
              <a:buFont typeface="Monotype Sorts"/>
              <a:buNone/>
            </a:pPr>
            <a:endParaRPr lang="en-US" dirty="0" smtClean="0"/>
          </a:p>
          <a:p>
            <a:pPr eaLnBrk="1" hangingPunct="1"/>
            <a:endParaRPr lang="en-US" dirty="0" smtClean="0"/>
          </a:p>
        </p:txBody>
      </p:sp>
      <p:sp>
        <p:nvSpPr>
          <p:cNvPr id="15363" name="Rectangle 3"/>
          <p:cNvSpPr>
            <a:spLocks noGrp="1" noChangeArrowheads="1"/>
          </p:cNvSpPr>
          <p:nvPr>
            <p:ph type="title"/>
          </p:nvPr>
        </p:nvSpPr>
        <p:spPr>
          <a:xfrm>
            <a:off x="685800" y="457200"/>
            <a:ext cx="7772400" cy="1143000"/>
          </a:xfrm>
        </p:spPr>
        <p:txBody>
          <a:bodyPr/>
          <a:lstStyle/>
          <a:p>
            <a:pPr algn="ctr" eaLnBrk="1" hangingPunct="1"/>
            <a:r>
              <a:rPr lang="en-US" sz="3200" dirty="0" smtClean="0">
                <a:solidFill>
                  <a:srgbClr val="005087"/>
                </a:solidFill>
              </a:rPr>
              <a:t>PAR for Amendment or Corrigendum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750711" y="1775179"/>
            <a:ext cx="7772400" cy="3180644"/>
          </a:xfrm>
        </p:spPr>
        <p:txBody>
          <a:bodyPr/>
          <a:lstStyle/>
          <a:p>
            <a:pPr eaLnBrk="1" hangingPunct="1">
              <a:buFont typeface="Wingdings" pitchFamily="2" charset="2"/>
              <a:buChar char="q"/>
              <a:defRPr/>
            </a:pPr>
            <a:r>
              <a:rPr lang="en-US" dirty="0" smtClean="0">
                <a:solidFill>
                  <a:srgbClr val="005087"/>
                </a:solidFill>
                <a:latin typeface="+mj-lt"/>
              </a:rPr>
              <a:t>IEEE has agreements in place with other standards developing organizations for the adoption of non-IEEE standards</a:t>
            </a:r>
          </a:p>
          <a:p>
            <a:pPr eaLnBrk="1" hangingPunct="1">
              <a:buFont typeface="Wingdings" pitchFamily="2" charset="2"/>
              <a:buChar char="q"/>
              <a:defRPr/>
            </a:pPr>
            <a:endParaRPr lang="en-US" dirty="0" smtClean="0">
              <a:solidFill>
                <a:srgbClr val="005087"/>
              </a:solidFill>
              <a:latin typeface="+mj-lt"/>
            </a:endParaRPr>
          </a:p>
          <a:p>
            <a:pPr eaLnBrk="1" hangingPunct="1">
              <a:buFont typeface="Wingdings" pitchFamily="2" charset="2"/>
              <a:buChar char="q"/>
              <a:defRPr/>
            </a:pPr>
            <a:r>
              <a:rPr lang="en-US" dirty="0" smtClean="0">
                <a:solidFill>
                  <a:srgbClr val="005087"/>
                </a:solidFill>
                <a:latin typeface="+mj-lt"/>
              </a:rPr>
              <a:t>For more information, please contact Jodi Haasz, Senior Program Manager, International Standards Programs.    j.haasz@ieee.org</a:t>
            </a:r>
            <a:endParaRPr lang="en-US" u="sng" dirty="0" smtClean="0">
              <a:solidFill>
                <a:srgbClr val="005087"/>
              </a:solidFill>
              <a:latin typeface="+mj-lt"/>
            </a:endParaRPr>
          </a:p>
          <a:p>
            <a:pPr eaLnBrk="1" hangingPunct="1">
              <a:buFont typeface="Monotype Sorts" pitchFamily="2" charset="2"/>
              <a:buNone/>
              <a:defRPr/>
            </a:pPr>
            <a:endParaRPr lang="en-US" dirty="0" smtClean="0"/>
          </a:p>
          <a:p>
            <a:pPr eaLnBrk="1" hangingPunct="1">
              <a:buFont typeface="Monotype Sorts" pitchFamily="2" charset="2"/>
              <a:buChar char="l"/>
              <a:defRPr/>
            </a:pPr>
            <a:endParaRPr lang="en-US" dirty="0" smtClean="0"/>
          </a:p>
        </p:txBody>
      </p:sp>
      <p:sp>
        <p:nvSpPr>
          <p:cNvPr id="16387" name="Rectangle 3"/>
          <p:cNvSpPr>
            <a:spLocks noGrp="1" noChangeArrowheads="1"/>
          </p:cNvSpPr>
          <p:nvPr>
            <p:ph type="title"/>
          </p:nvPr>
        </p:nvSpPr>
        <p:spPr>
          <a:xfrm>
            <a:off x="685800" y="457200"/>
            <a:ext cx="7772400" cy="1143000"/>
          </a:xfrm>
        </p:spPr>
        <p:txBody>
          <a:bodyPr/>
          <a:lstStyle/>
          <a:p>
            <a:pPr algn="ctr" eaLnBrk="1" hangingPunct="1"/>
            <a:r>
              <a:rPr lang="en-US" sz="3200" dirty="0" smtClean="0">
                <a:solidFill>
                  <a:srgbClr val="005087"/>
                </a:solidFill>
              </a:rPr>
              <a:t>PAR for the Adoption of a </a:t>
            </a:r>
            <a:br>
              <a:rPr lang="en-US" sz="3200" dirty="0" smtClean="0">
                <a:solidFill>
                  <a:srgbClr val="005087"/>
                </a:solidFill>
              </a:rPr>
            </a:br>
            <a:r>
              <a:rPr lang="en-US" sz="3200" dirty="0" smtClean="0">
                <a:solidFill>
                  <a:srgbClr val="005087"/>
                </a:solidFill>
              </a:rPr>
              <a:t>Non-IEEE Standard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200" dirty="0" smtClean="0">
                <a:solidFill>
                  <a:srgbClr val="005087"/>
                </a:solidFill>
              </a:rPr>
              <a:t>PAR to Modify an approved PAR</a:t>
            </a:r>
            <a:endParaRPr lang="en-US" dirty="0" smtClean="0">
              <a:solidFill>
                <a:srgbClr val="005087"/>
              </a:solidFill>
            </a:endParaRPr>
          </a:p>
        </p:txBody>
      </p:sp>
      <p:sp>
        <p:nvSpPr>
          <p:cNvPr id="17411" name="Rectangle 3"/>
          <p:cNvSpPr>
            <a:spLocks noGrp="1" noChangeArrowheads="1"/>
          </p:cNvSpPr>
          <p:nvPr>
            <p:ph type="body" idx="1"/>
          </p:nvPr>
        </p:nvSpPr>
        <p:spPr>
          <a:xfrm>
            <a:off x="663222" y="1540934"/>
            <a:ext cx="7772400" cy="4114800"/>
          </a:xfrm>
        </p:spPr>
        <p:txBody>
          <a:bodyPr/>
          <a:lstStyle/>
          <a:p>
            <a:pPr eaLnBrk="1" hangingPunct="1"/>
            <a:r>
              <a:rPr lang="en-US" sz="2400" dirty="0" smtClean="0">
                <a:solidFill>
                  <a:srgbClr val="005087"/>
                </a:solidFill>
              </a:rPr>
              <a:t>A modified PAR is used to change the title, scope or purpose of an </a:t>
            </a:r>
            <a:r>
              <a:rPr lang="en-US" sz="2400" b="1" u="sng" dirty="0" smtClean="0">
                <a:solidFill>
                  <a:srgbClr val="005087"/>
                </a:solidFill>
              </a:rPr>
              <a:t>approved</a:t>
            </a:r>
            <a:r>
              <a:rPr lang="en-US" sz="2400" dirty="0" smtClean="0">
                <a:solidFill>
                  <a:srgbClr val="005087"/>
                </a:solidFill>
              </a:rPr>
              <a:t> PAR to match the draft.</a:t>
            </a:r>
          </a:p>
          <a:p>
            <a:pPr eaLnBrk="1" hangingPunct="1">
              <a:buNone/>
            </a:pPr>
            <a:endParaRPr lang="en-US" sz="2400" dirty="0" smtClean="0">
              <a:solidFill>
                <a:srgbClr val="005087"/>
              </a:solidFill>
            </a:endParaRPr>
          </a:p>
          <a:p>
            <a:pPr eaLnBrk="1" hangingPunct="1"/>
            <a:r>
              <a:rPr lang="en-US" sz="2400" dirty="0" smtClean="0">
                <a:solidFill>
                  <a:srgbClr val="005087"/>
                </a:solidFill>
              </a:rPr>
              <a:t>A modified PAR </a:t>
            </a:r>
            <a:r>
              <a:rPr lang="en-US" sz="2400" b="1" u="sng" dirty="0" smtClean="0">
                <a:solidFill>
                  <a:srgbClr val="005087"/>
                </a:solidFill>
              </a:rPr>
              <a:t>cannot</a:t>
            </a:r>
            <a:r>
              <a:rPr lang="en-US" sz="2400" dirty="0" smtClean="0">
                <a:solidFill>
                  <a:srgbClr val="005087"/>
                </a:solidFill>
              </a:rPr>
              <a:t> be used to request an extension.  An separate extension request is required.  This can be submitted simultaneously with a modified PAR. </a:t>
            </a:r>
          </a:p>
          <a:p>
            <a:pPr eaLnBrk="1" hangingPunct="1"/>
            <a:endParaRPr lang="en-US" sz="2400" dirty="0" smtClean="0">
              <a:solidFill>
                <a:srgbClr val="005087"/>
              </a:solidFill>
            </a:endParaRPr>
          </a:p>
          <a:p>
            <a:pPr eaLnBrk="1" hangingPunct="1"/>
            <a:r>
              <a:rPr lang="en-US" sz="2400" dirty="0" smtClean="0">
                <a:solidFill>
                  <a:srgbClr val="005087"/>
                </a:solidFill>
              </a:rPr>
              <a:t>Changing the Working Group Chair does not require a modified PAR.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762000" y="1605844"/>
            <a:ext cx="7772400" cy="4114800"/>
          </a:xfrm>
        </p:spPr>
        <p:txBody>
          <a:bodyPr/>
          <a:lstStyle/>
          <a:p>
            <a:pPr>
              <a:buFont typeface="Wingdings" pitchFamily="2" charset="2"/>
              <a:buChar char="q"/>
              <a:defRPr/>
            </a:pPr>
            <a:r>
              <a:rPr lang="en-US" sz="2000" u="sng" dirty="0" smtClean="0">
                <a:solidFill>
                  <a:srgbClr val="005087"/>
                </a:solidFill>
              </a:rPr>
              <a:t>Extension </a:t>
            </a:r>
            <a:r>
              <a:rPr lang="en-US" sz="2000" dirty="0" smtClean="0">
                <a:solidFill>
                  <a:srgbClr val="005087"/>
                </a:solidFill>
              </a:rPr>
              <a:t>- PARs are approved for a period of 4 years.  If the four years expires before submittal to RevCom, an extension request must be submitted.  Extensions are requested for one to two years.  Sufficient evidence of work towards completion must be presented.</a:t>
            </a:r>
          </a:p>
          <a:p>
            <a:pPr>
              <a:buFont typeface="Wingdings" pitchFamily="2" charset="2"/>
              <a:buChar char="q"/>
              <a:defRPr/>
            </a:pPr>
            <a:endParaRPr lang="en-US" sz="2000" dirty="0" smtClean="0">
              <a:solidFill>
                <a:srgbClr val="005087"/>
              </a:solidFill>
            </a:endParaRPr>
          </a:p>
          <a:p>
            <a:pPr>
              <a:buFont typeface="Wingdings" pitchFamily="2" charset="2"/>
              <a:buChar char="q"/>
              <a:defRPr/>
            </a:pPr>
            <a:r>
              <a:rPr lang="en-US" sz="2000" u="sng" dirty="0" smtClean="0">
                <a:solidFill>
                  <a:srgbClr val="005087"/>
                </a:solidFill>
              </a:rPr>
              <a:t>Withdrawal</a:t>
            </a:r>
            <a:r>
              <a:rPr lang="en-US" sz="2000" dirty="0" smtClean="0">
                <a:solidFill>
                  <a:srgbClr val="005087"/>
                </a:solidFill>
              </a:rPr>
              <a:t> – If the Sponsor decides not to proceed with work on a PAR, a withdrawal request must be submitted.  PARs which will expire, and have not had an extension request submitted will be administratively withdrawn at the end of 4 years.</a:t>
            </a:r>
          </a:p>
          <a:p>
            <a:pPr>
              <a:buFont typeface="Wingdings" pitchFamily="2" charset="2"/>
              <a:buChar char="q"/>
              <a:defRPr/>
            </a:pPr>
            <a:endParaRPr lang="en-US" sz="2000" u="sng" dirty="0" smtClean="0">
              <a:solidFill>
                <a:srgbClr val="005087"/>
              </a:solidFill>
            </a:endParaRPr>
          </a:p>
          <a:p>
            <a:pPr eaLnBrk="1" hangingPunct="1">
              <a:buFont typeface="Wingdings" pitchFamily="2" charset="2"/>
              <a:buChar char="q"/>
              <a:defRPr/>
            </a:pPr>
            <a:r>
              <a:rPr lang="en-US" sz="1600" b="1" dirty="0" smtClean="0">
                <a:solidFill>
                  <a:srgbClr val="FF0000"/>
                </a:solidFill>
              </a:rPr>
              <a:t>NOTE: Only Sponsor Chairs and Working Group Chairs may submit an Extension or Withdrawal Request.</a:t>
            </a:r>
            <a:endParaRPr lang="en-US" sz="1600" b="1" u="sng" dirty="0" smtClean="0">
              <a:solidFill>
                <a:srgbClr val="FF0000"/>
              </a:solidFill>
              <a:latin typeface="+mj-lt"/>
            </a:endParaRPr>
          </a:p>
          <a:p>
            <a:pPr eaLnBrk="1" hangingPunct="1">
              <a:buFont typeface="Monotype Sorts" pitchFamily="2" charset="2"/>
              <a:buNone/>
              <a:defRPr/>
            </a:pPr>
            <a:endParaRPr lang="en-US" dirty="0" smtClean="0"/>
          </a:p>
          <a:p>
            <a:pPr eaLnBrk="1" hangingPunct="1">
              <a:buFont typeface="Monotype Sorts" pitchFamily="2" charset="2"/>
              <a:buChar char="l"/>
              <a:defRPr/>
            </a:pPr>
            <a:endParaRPr lang="en-US" dirty="0" smtClean="0"/>
          </a:p>
        </p:txBody>
      </p:sp>
      <p:sp>
        <p:nvSpPr>
          <p:cNvPr id="18435" name="Rectangle 3"/>
          <p:cNvSpPr>
            <a:spLocks noGrp="1" noChangeArrowheads="1"/>
          </p:cNvSpPr>
          <p:nvPr>
            <p:ph type="title"/>
          </p:nvPr>
        </p:nvSpPr>
        <p:spPr>
          <a:xfrm>
            <a:off x="685800" y="457200"/>
            <a:ext cx="7772400" cy="1143000"/>
          </a:xfrm>
        </p:spPr>
        <p:txBody>
          <a:bodyPr/>
          <a:lstStyle/>
          <a:p>
            <a:pPr algn="ctr" eaLnBrk="1" hangingPunct="1"/>
            <a:r>
              <a:rPr lang="en-US" dirty="0" smtClean="0">
                <a:solidFill>
                  <a:srgbClr val="005087"/>
                </a:solidFill>
              </a:rPr>
              <a:t>Requests to Extend or Withdraw an Approved PAR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685800" y="609600"/>
            <a:ext cx="7772400" cy="762000"/>
          </a:xfrm>
        </p:spPr>
        <p:txBody>
          <a:bodyPr/>
          <a:lstStyle/>
          <a:p>
            <a:pPr algn="ctr" eaLnBrk="1" hangingPunct="1"/>
            <a:r>
              <a:rPr lang="en-US" dirty="0" smtClean="0">
                <a:ea typeface="ＭＳ Ｐゴシック"/>
                <a:cs typeface="ＭＳ Ｐゴシック"/>
              </a:rPr>
              <a:t>Staff to Assist and Guide You</a:t>
            </a:r>
          </a:p>
        </p:txBody>
      </p:sp>
      <p:sp>
        <p:nvSpPr>
          <p:cNvPr id="49155" name="Content Placeholder 2"/>
          <p:cNvSpPr>
            <a:spLocks noGrp="1"/>
          </p:cNvSpPr>
          <p:nvPr>
            <p:ph idx="1"/>
          </p:nvPr>
        </p:nvSpPr>
        <p:spPr>
          <a:xfrm>
            <a:off x="685800" y="1484489"/>
            <a:ext cx="7772400" cy="4351867"/>
          </a:xfrm>
        </p:spPr>
        <p:txBody>
          <a:bodyPr/>
          <a:lstStyle/>
          <a:p>
            <a:pPr eaLnBrk="1" hangingPunct="1">
              <a:buFont typeface="Wingdings" pitchFamily="2" charset="2"/>
              <a:buChar char="§"/>
            </a:pPr>
            <a:r>
              <a:rPr lang="en-US" sz="2400" u="sng" dirty="0" smtClean="0">
                <a:solidFill>
                  <a:schemeClr val="tx2"/>
                </a:solidFill>
                <a:ea typeface="ＭＳ Ｐゴシック"/>
                <a:cs typeface="ＭＳ Ｐゴシック"/>
              </a:rPr>
              <a:t>NesCom Administrator</a:t>
            </a:r>
          </a:p>
          <a:p>
            <a:pPr lvl="1" eaLnBrk="1" hangingPunct="1"/>
            <a:r>
              <a:rPr lang="en-US" sz="2400" dirty="0" smtClean="0">
                <a:solidFill>
                  <a:schemeClr val="tx2"/>
                </a:solidFill>
                <a:ea typeface="ＭＳ Ｐゴシック"/>
              </a:rPr>
              <a:t>Facilitates PAR submittal process through myProject</a:t>
            </a:r>
          </a:p>
          <a:p>
            <a:pPr lvl="1" eaLnBrk="1" hangingPunct="1"/>
            <a:r>
              <a:rPr lang="en-US" sz="2400" dirty="0" smtClean="0">
                <a:solidFill>
                  <a:schemeClr val="tx2"/>
                </a:solidFill>
                <a:ea typeface="ＭＳ Ｐゴシック"/>
              </a:rPr>
              <a:t>During NesCom review, makes requested updates to PAR form after submittal</a:t>
            </a:r>
          </a:p>
          <a:p>
            <a:pPr lvl="1" eaLnBrk="1" hangingPunct="1"/>
            <a:endParaRPr lang="en-US" sz="2400" dirty="0" smtClean="0">
              <a:solidFill>
                <a:schemeClr val="tx2"/>
              </a:solidFill>
              <a:ea typeface="ＭＳ Ｐゴシック"/>
            </a:endParaRPr>
          </a:p>
          <a:p>
            <a:pPr eaLnBrk="1" hangingPunct="1">
              <a:buFont typeface="Wingdings" pitchFamily="2" charset="2"/>
              <a:buChar char="§"/>
            </a:pPr>
            <a:r>
              <a:rPr lang="en-US" sz="2400" u="sng" dirty="0" smtClean="0">
                <a:solidFill>
                  <a:schemeClr val="tx2"/>
                </a:solidFill>
                <a:ea typeface="ＭＳ Ｐゴシック"/>
                <a:cs typeface="ＭＳ Ｐゴシック"/>
              </a:rPr>
              <a:t>Technical Staff Liaisons</a:t>
            </a:r>
          </a:p>
          <a:p>
            <a:pPr lvl="1" eaLnBrk="1" hangingPunct="1"/>
            <a:r>
              <a:rPr lang="en-US" sz="2400" dirty="0" smtClean="0">
                <a:solidFill>
                  <a:schemeClr val="tx2"/>
                </a:solidFill>
                <a:ea typeface="ＭＳ Ｐゴシック"/>
              </a:rPr>
              <a:t>The staff liaison is your primary contact person for questions about procedures, policies, and process flow</a:t>
            </a:r>
          </a:p>
          <a:p>
            <a:pPr lvl="1" eaLnBrk="1" hangingPunct="1">
              <a:buFontTx/>
              <a:buNone/>
            </a:pPr>
            <a:endParaRPr lang="en-US" sz="2200" dirty="0" smtClean="0">
              <a:ea typeface="ＭＳ Ｐゴシック"/>
            </a:endParaRPr>
          </a:p>
        </p:txBody>
      </p:sp>
      <p:sp>
        <p:nvSpPr>
          <p:cNvPr id="49156" name="Slide Number Placeholder 4"/>
          <p:cNvSpPr>
            <a:spLocks noGrp="1"/>
          </p:cNvSpPr>
          <p:nvPr>
            <p:ph type="sldNum" sz="quarter" idx="11"/>
          </p:nvPr>
        </p:nvSpPr>
        <p:spPr bwMode="auto">
          <a:xfrm>
            <a:off x="1219200" y="6172200"/>
            <a:ext cx="3124200" cy="365125"/>
          </a:xfrm>
          <a:noFill/>
          <a:ln>
            <a:miter lim="800000"/>
            <a:headEnd/>
            <a:tailEnd/>
          </a:ln>
        </p:spPr>
        <p:txBody>
          <a:bodyPr/>
          <a:lstStyle/>
          <a:p>
            <a:fld id="{8B00F213-9F3A-4EAC-92F2-FF46B368D699}" type="slidenum">
              <a:rPr lang="en-US" smtClean="0">
                <a:latin typeface="Arial" pitchFamily="34" charset="0"/>
                <a:ea typeface="ＭＳ Ｐゴシック"/>
                <a:cs typeface="ＭＳ Ｐゴシック"/>
              </a:rPr>
              <a:pPr/>
              <a:t>18</a:t>
            </a:fld>
            <a:endParaRPr lang="en-US" dirty="0" smtClean="0">
              <a:latin typeface="Arial"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609600"/>
            <a:ext cx="7772400" cy="762000"/>
          </a:xfrm>
        </p:spPr>
        <p:txBody>
          <a:bodyPr/>
          <a:lstStyle/>
          <a:p>
            <a:pPr algn="ctr" eaLnBrk="1" hangingPunct="1"/>
            <a:r>
              <a:rPr lang="en-US" dirty="0" smtClean="0">
                <a:ea typeface="ＭＳ Ｐゴシック"/>
                <a:cs typeface="ＭＳ Ｐゴシック"/>
              </a:rPr>
              <a:t>Contact Information</a:t>
            </a:r>
          </a:p>
        </p:txBody>
      </p:sp>
      <p:sp>
        <p:nvSpPr>
          <p:cNvPr id="50179" name="Rectangle 3"/>
          <p:cNvSpPr>
            <a:spLocks noGrp="1" noChangeArrowheads="1"/>
          </p:cNvSpPr>
          <p:nvPr>
            <p:ph type="body" idx="1"/>
          </p:nvPr>
        </p:nvSpPr>
        <p:spPr>
          <a:xfrm>
            <a:off x="533400" y="1320800"/>
            <a:ext cx="8126413" cy="4567238"/>
          </a:xfrm>
        </p:spPr>
        <p:txBody>
          <a:bodyPr/>
          <a:lstStyle/>
          <a:p>
            <a:pPr eaLnBrk="1" hangingPunct="1">
              <a:buFont typeface="Wingdings" pitchFamily="2" charset="2"/>
              <a:buChar char="§"/>
            </a:pPr>
            <a:r>
              <a:rPr lang="en-US" sz="1800" dirty="0" smtClean="0">
                <a:solidFill>
                  <a:schemeClr val="tx2"/>
                </a:solidFill>
                <a:ea typeface="ＭＳ Ｐゴシック"/>
                <a:cs typeface="ＭＳ Ｐゴシック"/>
              </a:rPr>
              <a:t>NesCom Administrator – Lisa Yacone</a:t>
            </a:r>
          </a:p>
          <a:p>
            <a:pPr lvl="1" eaLnBrk="1" hangingPunct="1"/>
            <a:r>
              <a:rPr lang="en-US" sz="1800" dirty="0" smtClean="0">
                <a:solidFill>
                  <a:schemeClr val="tx2"/>
                </a:solidFill>
                <a:ea typeface="ＭＳ Ｐゴシック"/>
              </a:rPr>
              <a:t>Phone: +1-732-562-6003</a:t>
            </a:r>
          </a:p>
          <a:p>
            <a:pPr lvl="1" eaLnBrk="1" hangingPunct="1"/>
            <a:r>
              <a:rPr lang="en-US" sz="1800" dirty="0" smtClean="0">
                <a:solidFill>
                  <a:schemeClr val="tx2"/>
                </a:solidFill>
                <a:ea typeface="ＭＳ Ｐゴシック"/>
              </a:rPr>
              <a:t>Email: </a:t>
            </a:r>
            <a:r>
              <a:rPr lang="en-US" sz="1800" dirty="0" smtClean="0">
                <a:solidFill>
                  <a:srgbClr val="00B0F0"/>
                </a:solidFill>
                <a:ea typeface="ＭＳ Ｐゴシック"/>
                <a:hlinkClick r:id="rId3"/>
              </a:rPr>
              <a:t>nescom-admin@ieee.org</a:t>
            </a:r>
            <a:r>
              <a:rPr lang="en-US" sz="1800" dirty="0" smtClean="0">
                <a:ea typeface="ＭＳ Ｐゴシック"/>
              </a:rPr>
              <a:t> or </a:t>
            </a:r>
            <a:r>
              <a:rPr lang="en-US" sz="1800" u="sng" dirty="0" smtClean="0">
                <a:solidFill>
                  <a:srgbClr val="0873E8"/>
                </a:solidFill>
                <a:ea typeface="ＭＳ Ｐゴシック"/>
              </a:rPr>
              <a:t>l.yacone@ieee.org</a:t>
            </a:r>
          </a:p>
          <a:p>
            <a:pPr eaLnBrk="1" hangingPunct="1"/>
            <a:endParaRPr lang="en-US" sz="1800" dirty="0" smtClean="0">
              <a:ea typeface="ＭＳ Ｐゴシック"/>
            </a:endParaRPr>
          </a:p>
          <a:p>
            <a:pPr eaLnBrk="1" hangingPunct="1"/>
            <a:r>
              <a:rPr lang="en-US" sz="1800" dirty="0" smtClean="0">
                <a:solidFill>
                  <a:schemeClr val="tx2"/>
                </a:solidFill>
                <a:ea typeface="ＭＳ Ｐゴシック"/>
              </a:rPr>
              <a:t>Staff Liaisons: </a:t>
            </a:r>
          </a:p>
          <a:p>
            <a:pPr lvl="1"/>
            <a:r>
              <a:rPr lang="en-US" sz="1800" dirty="0" smtClean="0">
                <a:solidFill>
                  <a:schemeClr val="tx2"/>
                </a:solidFill>
                <a:ea typeface="ＭＳ Ｐゴシック"/>
              </a:rPr>
              <a:t>Michael Kipness</a:t>
            </a:r>
          </a:p>
          <a:p>
            <a:pPr lvl="2"/>
            <a:r>
              <a:rPr lang="en-US" sz="1800" dirty="0" smtClean="0">
                <a:solidFill>
                  <a:schemeClr val="tx2"/>
                </a:solidFill>
                <a:ea typeface="ＭＳ Ｐゴシック"/>
              </a:rPr>
              <a:t>Phone: 1-732-562-3810</a:t>
            </a:r>
          </a:p>
          <a:p>
            <a:pPr lvl="2"/>
            <a:r>
              <a:rPr lang="en-US" sz="1800" dirty="0" smtClean="0">
                <a:solidFill>
                  <a:schemeClr val="tx2"/>
                </a:solidFill>
                <a:ea typeface="ＭＳ Ｐゴシック"/>
              </a:rPr>
              <a:t>Email:  </a:t>
            </a:r>
            <a:r>
              <a:rPr lang="en-US" sz="1800" u="sng" dirty="0" smtClean="0">
                <a:solidFill>
                  <a:srgbClr val="00B0F0"/>
                </a:solidFill>
                <a:ea typeface="ＭＳ Ｐゴシック"/>
                <a:hlinkClick r:id="rId4"/>
              </a:rPr>
              <a:t>m.kipness@ieee.org</a:t>
            </a:r>
            <a:endParaRPr lang="en-US" sz="1800" u="sng" dirty="0" smtClean="0">
              <a:solidFill>
                <a:srgbClr val="00B0F0"/>
              </a:solidFill>
              <a:ea typeface="ＭＳ Ｐゴシック"/>
            </a:endParaRPr>
          </a:p>
          <a:p>
            <a:pPr lvl="1"/>
            <a:r>
              <a:rPr lang="en-US" sz="1800" dirty="0" smtClean="0">
                <a:solidFill>
                  <a:schemeClr val="tx2"/>
                </a:solidFill>
                <a:ea typeface="ＭＳ Ｐゴシック"/>
              </a:rPr>
              <a:t>Kathryn Bennett</a:t>
            </a:r>
          </a:p>
          <a:p>
            <a:pPr lvl="2"/>
            <a:r>
              <a:rPr lang="en-US" sz="1800" dirty="0" smtClean="0">
                <a:solidFill>
                  <a:schemeClr val="tx2"/>
                </a:solidFill>
                <a:ea typeface="ＭＳ Ｐゴシック"/>
              </a:rPr>
              <a:t>Phone: 1-732-465-5867</a:t>
            </a:r>
          </a:p>
          <a:p>
            <a:pPr lvl="2"/>
            <a:r>
              <a:rPr lang="en-US" sz="1800" dirty="0" smtClean="0">
                <a:solidFill>
                  <a:schemeClr val="tx2"/>
                </a:solidFill>
                <a:ea typeface="ＭＳ Ｐゴシック"/>
              </a:rPr>
              <a:t>Email: </a:t>
            </a:r>
            <a:r>
              <a:rPr lang="en-US" sz="1800" u="sng" dirty="0" smtClean="0">
                <a:solidFill>
                  <a:srgbClr val="0873E8"/>
                </a:solidFill>
                <a:ea typeface="ＭＳ Ｐゴシック"/>
              </a:rPr>
              <a:t>k.bennett@ieee.org</a:t>
            </a:r>
          </a:p>
          <a:p>
            <a:pPr lvl="1" eaLnBrk="1" hangingPunct="1"/>
            <a:endParaRPr lang="en-US" sz="1800" u="sng" dirty="0" smtClean="0">
              <a:solidFill>
                <a:srgbClr val="00B0F0"/>
              </a:solidFill>
              <a:ea typeface="ＭＳ Ｐゴシック"/>
            </a:endParaRPr>
          </a:p>
          <a:p>
            <a:pPr eaLnBrk="1" hangingPunct="1">
              <a:buFont typeface="Wingdings" pitchFamily="2" charset="2"/>
              <a:buChar char="§"/>
            </a:pPr>
            <a:r>
              <a:rPr lang="en-US" sz="1800" dirty="0" smtClean="0">
                <a:solidFill>
                  <a:schemeClr val="tx2"/>
                </a:solidFill>
                <a:ea typeface="ＭＳ Ｐゴシック"/>
                <a:cs typeface="ＭＳ Ｐゴシック"/>
              </a:rPr>
              <a:t>IEEE Standards Website address:</a:t>
            </a:r>
          </a:p>
          <a:p>
            <a:pPr lvl="1" eaLnBrk="1" hangingPunct="1"/>
            <a:r>
              <a:rPr lang="en-US" sz="1800" dirty="0" smtClean="0">
                <a:solidFill>
                  <a:srgbClr val="00B0F0"/>
                </a:solidFill>
                <a:ea typeface="ＭＳ Ｐゴシック"/>
                <a:hlinkClick r:id="rId5"/>
              </a:rPr>
              <a:t>http://standards.ieee.org</a:t>
            </a:r>
          </a:p>
          <a:p>
            <a:pPr eaLnBrk="1" hangingPunct="1"/>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09600"/>
            <a:ext cx="7772400" cy="762000"/>
          </a:xfrm>
        </p:spPr>
        <p:txBody>
          <a:bodyPr/>
          <a:lstStyle/>
          <a:p>
            <a:pPr algn="ctr"/>
            <a:r>
              <a:rPr lang="en-US" dirty="0" smtClean="0">
                <a:ea typeface="ＭＳ Ｐゴシック"/>
                <a:cs typeface="ＭＳ Ｐゴシック"/>
              </a:rPr>
              <a:t>What is NesCom?</a:t>
            </a:r>
          </a:p>
        </p:txBody>
      </p:sp>
      <p:sp>
        <p:nvSpPr>
          <p:cNvPr id="14339" name="Content Placeholder 2"/>
          <p:cNvSpPr>
            <a:spLocks noGrp="1"/>
          </p:cNvSpPr>
          <p:nvPr>
            <p:ph idx="1"/>
          </p:nvPr>
        </p:nvSpPr>
        <p:spPr/>
        <p:txBody>
          <a:bodyPr/>
          <a:lstStyle/>
          <a:p>
            <a:pPr>
              <a:buFont typeface="Wingdings" pitchFamily="2" charset="2"/>
              <a:buChar char="§"/>
            </a:pPr>
            <a:r>
              <a:rPr lang="en-US" dirty="0" smtClean="0">
                <a:solidFill>
                  <a:schemeClr val="tx2"/>
                </a:solidFill>
                <a:ea typeface="ＭＳ Ｐゴシック"/>
                <a:cs typeface="ＭＳ Ｐゴシック"/>
              </a:rPr>
              <a:t>New Standards Committee</a:t>
            </a:r>
          </a:p>
          <a:p>
            <a:pPr>
              <a:buFont typeface="Wingdings" pitchFamily="2" charset="2"/>
              <a:buChar char="§"/>
            </a:pPr>
            <a:r>
              <a:rPr lang="en-US" dirty="0" smtClean="0">
                <a:solidFill>
                  <a:schemeClr val="tx2"/>
                </a:solidFill>
                <a:ea typeface="ＭＳ Ｐゴシック"/>
                <a:cs typeface="ＭＳ Ｐゴシック"/>
              </a:rPr>
              <a:t>One of five governance committees of the IEEE SA-Standards Board</a:t>
            </a:r>
          </a:p>
          <a:p>
            <a:pPr>
              <a:buFont typeface="Wingdings" pitchFamily="2" charset="2"/>
              <a:buChar char="§"/>
            </a:pPr>
            <a:r>
              <a:rPr lang="en-US" dirty="0" smtClean="0">
                <a:solidFill>
                  <a:schemeClr val="tx2"/>
                </a:solidFill>
                <a:ea typeface="ＭＳ Ｐゴシック"/>
                <a:cs typeface="ＭＳ Ｐゴシック"/>
              </a:rPr>
              <a:t>NesCom consists of 10-15 members, at least four of whom, including the chair, are voting members of the IEEE-SA Standards Board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ctr" eaLnBrk="1" hangingPunct="1"/>
            <a:r>
              <a:rPr lang="en-US" sz="2400" dirty="0" smtClean="0">
                <a:ea typeface="ＭＳ Ｐゴシック"/>
                <a:cs typeface="ＭＳ Ｐゴシック"/>
              </a:rPr>
              <a:t>New Standards Committee</a:t>
            </a:r>
            <a:br>
              <a:rPr lang="en-US" sz="2400" dirty="0" smtClean="0">
                <a:ea typeface="ＭＳ Ｐゴシック"/>
                <a:cs typeface="ＭＳ Ｐゴシック"/>
              </a:rPr>
            </a:br>
            <a:r>
              <a:rPr lang="en-US" sz="2400" dirty="0" smtClean="0">
                <a:ea typeface="ＭＳ Ｐゴシック"/>
                <a:cs typeface="ＭＳ Ｐゴシック"/>
              </a:rPr>
              <a:t>(NesCom)</a:t>
            </a:r>
            <a:br>
              <a:rPr lang="en-US" sz="2400" dirty="0" smtClean="0">
                <a:ea typeface="ＭＳ Ｐゴシック"/>
                <a:cs typeface="ＭＳ Ｐゴシック"/>
              </a:rPr>
            </a:br>
            <a:r>
              <a:rPr lang="en-US" sz="2400" dirty="0" smtClean="0">
                <a:ea typeface="ＭＳ Ｐゴシック"/>
                <a:cs typeface="ＭＳ Ｐゴシック"/>
              </a:rPr>
              <a:t>2010 Roster</a:t>
            </a:r>
          </a:p>
        </p:txBody>
      </p:sp>
      <p:sp>
        <p:nvSpPr>
          <p:cNvPr id="16387" name="Content Placeholder 3"/>
          <p:cNvSpPr>
            <a:spLocks noGrp="1"/>
          </p:cNvSpPr>
          <p:nvPr>
            <p:ph sz="half" idx="1"/>
          </p:nvPr>
        </p:nvSpPr>
        <p:spPr/>
        <p:txBody>
          <a:bodyPr/>
          <a:lstStyle/>
          <a:p>
            <a:pPr eaLnBrk="1" hangingPunct="1">
              <a:buFont typeface="Wingdings" pitchFamily="2" charset="2"/>
              <a:buChar char="§"/>
            </a:pPr>
            <a:r>
              <a:rPr lang="en-US" sz="2400" dirty="0" smtClean="0">
                <a:solidFill>
                  <a:schemeClr val="tx2"/>
                </a:solidFill>
                <a:ea typeface="ＭＳ Ｐゴシック"/>
                <a:cs typeface="ＭＳ Ｐゴシック"/>
              </a:rPr>
              <a:t>Satish Aggarwal</a:t>
            </a:r>
          </a:p>
          <a:p>
            <a:pPr eaLnBrk="1" hangingPunct="1">
              <a:buFont typeface="Wingdings" pitchFamily="2" charset="2"/>
              <a:buChar char="§"/>
            </a:pPr>
            <a:r>
              <a:rPr lang="en-US" sz="2400" dirty="0" smtClean="0">
                <a:solidFill>
                  <a:schemeClr val="tx2"/>
                </a:solidFill>
                <a:ea typeface="ＭＳ Ｐゴシック"/>
                <a:cs typeface="ＭＳ Ｐゴシック"/>
              </a:rPr>
              <a:t>Bill Bartley</a:t>
            </a:r>
          </a:p>
          <a:p>
            <a:pPr eaLnBrk="1" hangingPunct="1">
              <a:buFont typeface="Wingdings" pitchFamily="2" charset="2"/>
              <a:buChar char="§"/>
            </a:pPr>
            <a:r>
              <a:rPr lang="en-US" sz="2400" dirty="0" smtClean="0">
                <a:solidFill>
                  <a:schemeClr val="tx2"/>
                </a:solidFill>
                <a:ea typeface="ＭＳ Ｐゴシック"/>
                <a:cs typeface="ＭＳ Ｐゴシック"/>
              </a:rPr>
              <a:t>Andy Drozd</a:t>
            </a:r>
          </a:p>
          <a:p>
            <a:pPr eaLnBrk="1" hangingPunct="1">
              <a:buFont typeface="Wingdings" pitchFamily="2" charset="2"/>
              <a:buChar char="§"/>
            </a:pPr>
            <a:r>
              <a:rPr lang="en-US" sz="2400" dirty="0" smtClean="0">
                <a:solidFill>
                  <a:schemeClr val="tx2"/>
                </a:solidFill>
                <a:ea typeface="ＭＳ Ｐゴシック"/>
                <a:cs typeface="ＭＳ Ｐゴシック"/>
              </a:rPr>
              <a:t>Jean-Philippe Faure</a:t>
            </a:r>
          </a:p>
          <a:p>
            <a:pPr eaLnBrk="1" hangingPunct="1">
              <a:buFont typeface="Wingdings" pitchFamily="2" charset="2"/>
              <a:buChar char="§"/>
            </a:pPr>
            <a:r>
              <a:rPr lang="en-US" sz="2400" dirty="0" smtClean="0">
                <a:solidFill>
                  <a:schemeClr val="tx2"/>
                </a:solidFill>
                <a:ea typeface="ＭＳ Ｐゴシック"/>
                <a:cs typeface="ＭＳ Ｐゴシック"/>
              </a:rPr>
              <a:t>Andy Ford</a:t>
            </a:r>
          </a:p>
          <a:p>
            <a:pPr eaLnBrk="1" hangingPunct="1">
              <a:buFont typeface="Wingdings" pitchFamily="2" charset="2"/>
              <a:buChar char="§"/>
            </a:pPr>
            <a:r>
              <a:rPr lang="en-US" sz="2400" dirty="0" smtClean="0">
                <a:solidFill>
                  <a:schemeClr val="tx2"/>
                </a:solidFill>
                <a:ea typeface="ＭＳ Ｐゴシック"/>
                <a:cs typeface="ＭＳ Ｐゴシック"/>
              </a:rPr>
              <a:t>Alex Gelman</a:t>
            </a:r>
          </a:p>
          <a:p>
            <a:pPr eaLnBrk="1" hangingPunct="1">
              <a:buFont typeface="Wingdings" pitchFamily="2" charset="2"/>
              <a:buChar char="§"/>
            </a:pPr>
            <a:r>
              <a:rPr lang="en-US" sz="2400" dirty="0" smtClean="0">
                <a:solidFill>
                  <a:schemeClr val="tx2"/>
                </a:solidFill>
                <a:ea typeface="ＭＳ Ｐゴシック"/>
                <a:cs typeface="ＭＳ Ｐゴシック"/>
              </a:rPr>
              <a:t>Michael Janezic</a:t>
            </a:r>
          </a:p>
          <a:p>
            <a:pPr eaLnBrk="1" hangingPunct="1">
              <a:buFont typeface="Wingdings" pitchFamily="2" charset="2"/>
              <a:buChar char="§"/>
            </a:pPr>
            <a:r>
              <a:rPr lang="en-US" sz="2400" dirty="0" smtClean="0">
                <a:solidFill>
                  <a:schemeClr val="tx2"/>
                </a:solidFill>
                <a:ea typeface="ＭＳ Ｐゴシック"/>
                <a:cs typeface="ＭＳ Ｐゴシック"/>
              </a:rPr>
              <a:t>Young Kyun Kim</a:t>
            </a:r>
          </a:p>
          <a:p>
            <a:pPr eaLnBrk="1" hangingPunct="1"/>
            <a:endParaRPr lang="en-US" dirty="0" smtClean="0">
              <a:ea typeface="ＭＳ Ｐゴシック"/>
              <a:cs typeface="ＭＳ Ｐゴシック"/>
            </a:endParaRPr>
          </a:p>
        </p:txBody>
      </p:sp>
      <p:sp>
        <p:nvSpPr>
          <p:cNvPr id="16388" name="Content Placeholder 4"/>
          <p:cNvSpPr>
            <a:spLocks noGrp="1"/>
          </p:cNvSpPr>
          <p:nvPr>
            <p:ph sz="half" idx="2"/>
          </p:nvPr>
        </p:nvSpPr>
        <p:spPr/>
        <p:txBody>
          <a:bodyPr/>
          <a:lstStyle/>
          <a:p>
            <a:pPr eaLnBrk="1" hangingPunct="1">
              <a:buFont typeface="Wingdings" pitchFamily="2" charset="2"/>
              <a:buChar char="§"/>
            </a:pPr>
            <a:r>
              <a:rPr lang="en-US" sz="2400" dirty="0" smtClean="0">
                <a:solidFill>
                  <a:schemeClr val="tx2"/>
                </a:solidFill>
                <a:ea typeface="ＭＳ Ｐゴシック"/>
                <a:cs typeface="ＭＳ Ｐゴシック"/>
              </a:rPr>
              <a:t>Thomas Lee</a:t>
            </a:r>
          </a:p>
          <a:p>
            <a:pPr eaLnBrk="1" hangingPunct="1">
              <a:buFont typeface="Wingdings" pitchFamily="2" charset="2"/>
              <a:buChar char="§"/>
            </a:pPr>
            <a:r>
              <a:rPr lang="en-US" sz="2400" dirty="0" smtClean="0">
                <a:solidFill>
                  <a:schemeClr val="tx2"/>
                </a:solidFill>
                <a:ea typeface="ＭＳ Ｐゴシック"/>
                <a:cs typeface="ＭＳ Ｐゴシック"/>
              </a:rPr>
              <a:t>Hung Ling</a:t>
            </a:r>
          </a:p>
          <a:p>
            <a:pPr eaLnBrk="1" hangingPunct="1">
              <a:buFont typeface="Wingdings" pitchFamily="2" charset="2"/>
              <a:buChar char="§"/>
            </a:pPr>
            <a:r>
              <a:rPr lang="en-US" sz="2400" dirty="0" smtClean="0">
                <a:solidFill>
                  <a:schemeClr val="tx2"/>
                </a:solidFill>
                <a:ea typeface="ＭＳ Ｐゴシック"/>
                <a:cs typeface="ＭＳ Ｐゴシック"/>
              </a:rPr>
              <a:t>Ted Olsen</a:t>
            </a:r>
          </a:p>
          <a:p>
            <a:pPr eaLnBrk="1" hangingPunct="1">
              <a:buFont typeface="Wingdings" pitchFamily="2" charset="2"/>
              <a:buChar char="§"/>
            </a:pPr>
            <a:r>
              <a:rPr lang="en-US" sz="2400" dirty="0" smtClean="0">
                <a:solidFill>
                  <a:schemeClr val="tx2"/>
                </a:solidFill>
                <a:ea typeface="ＭＳ Ｐゴシック"/>
                <a:cs typeface="ＭＳ Ｐゴシック"/>
              </a:rPr>
              <a:t>Glenn Parsons</a:t>
            </a:r>
          </a:p>
          <a:p>
            <a:pPr eaLnBrk="1" hangingPunct="1">
              <a:buFont typeface="Wingdings" pitchFamily="2" charset="2"/>
              <a:buChar char="§"/>
            </a:pPr>
            <a:r>
              <a:rPr lang="en-US" sz="2400" dirty="0" smtClean="0">
                <a:solidFill>
                  <a:schemeClr val="tx2"/>
                </a:solidFill>
                <a:ea typeface="ＭＳ Ｐゴシック"/>
                <a:cs typeface="ＭＳ Ｐゴシック"/>
              </a:rPr>
              <a:t>Tom Prevost, Chair</a:t>
            </a:r>
          </a:p>
          <a:p>
            <a:pPr eaLnBrk="1" hangingPunct="1">
              <a:buFont typeface="Wingdings" pitchFamily="2" charset="2"/>
              <a:buChar char="§"/>
            </a:pPr>
            <a:r>
              <a:rPr lang="en-US" sz="2400" dirty="0" smtClean="0">
                <a:solidFill>
                  <a:schemeClr val="tx2"/>
                </a:solidFill>
                <a:ea typeface="ＭＳ Ｐゴシック"/>
                <a:cs typeface="ＭＳ Ｐゴシック"/>
              </a:rPr>
              <a:t>Jon Rosdahl</a:t>
            </a:r>
          </a:p>
          <a:p>
            <a:pPr eaLnBrk="1" hangingPunct="1">
              <a:buFont typeface="Wingdings" pitchFamily="2" charset="2"/>
              <a:buChar char="§"/>
            </a:pPr>
            <a:r>
              <a:rPr lang="en-US" sz="2400" dirty="0" smtClean="0">
                <a:solidFill>
                  <a:schemeClr val="tx2"/>
                </a:solidFill>
                <a:ea typeface="ＭＳ Ｐゴシック"/>
                <a:cs typeface="ＭＳ Ｐゴシック"/>
              </a:rPr>
              <a:t>Mike Seavey</a:t>
            </a:r>
          </a:p>
          <a:p>
            <a:pPr eaLnBrk="1" hangingPunct="1"/>
            <a:endParaRPr lang="en-US" sz="2400" dirty="0" smtClean="0">
              <a:ea typeface="ＭＳ Ｐゴシック"/>
              <a:cs typeface="ＭＳ Ｐゴシック"/>
            </a:endParaRPr>
          </a:p>
          <a:p>
            <a:pPr eaLnBrk="1" hangingPunct="1"/>
            <a:endParaRPr lang="en-US" dirty="0" smtClean="0">
              <a:ea typeface="ＭＳ Ｐゴシック"/>
              <a:cs typeface="ＭＳ Ｐゴシック"/>
            </a:endParaRPr>
          </a:p>
        </p:txBody>
      </p:sp>
      <p:sp>
        <p:nvSpPr>
          <p:cNvPr id="16389" name="Slide Number Placeholder 4"/>
          <p:cNvSpPr>
            <a:spLocks noGrp="1"/>
          </p:cNvSpPr>
          <p:nvPr>
            <p:ph type="sldNum" sz="quarter" idx="11"/>
          </p:nvPr>
        </p:nvSpPr>
        <p:spPr bwMode="auto">
          <a:xfrm>
            <a:off x="1219200" y="6172200"/>
            <a:ext cx="3124200" cy="365125"/>
          </a:xfrm>
          <a:noFill/>
          <a:ln>
            <a:miter lim="800000"/>
            <a:headEnd/>
            <a:tailEnd/>
          </a:ln>
        </p:spPr>
        <p:txBody>
          <a:bodyPr/>
          <a:lstStyle/>
          <a:p>
            <a:fld id="{65B9F99A-53B6-4139-986D-CC55DB59F991}" type="slidenum">
              <a:rPr lang="en-US" smtClean="0">
                <a:latin typeface="Arial" pitchFamily="34" charset="0"/>
                <a:ea typeface="ＭＳ Ｐゴシック"/>
                <a:cs typeface="ＭＳ Ｐゴシック"/>
              </a:rPr>
              <a:pPr/>
              <a:t>3</a:t>
            </a:fld>
            <a:endParaRPr lang="en-US" dirty="0" smtClean="0">
              <a:latin typeface="Arial"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a:xfrm>
            <a:off x="685800" y="609600"/>
            <a:ext cx="7772400" cy="838200"/>
          </a:xfrm>
        </p:spPr>
        <p:txBody>
          <a:bodyPr/>
          <a:lstStyle/>
          <a:p>
            <a:pPr algn="ctr" eaLnBrk="1" hangingPunct="1"/>
            <a:r>
              <a:rPr lang="en-US" dirty="0" smtClean="0">
                <a:ea typeface="ＭＳ Ｐゴシック"/>
                <a:cs typeface="ＭＳ Ｐゴシック"/>
              </a:rPr>
              <a:t>Role of NesCom </a:t>
            </a:r>
          </a:p>
        </p:txBody>
      </p:sp>
      <p:sp>
        <p:nvSpPr>
          <p:cNvPr id="15363" name="Content Placeholder 5"/>
          <p:cNvSpPr>
            <a:spLocks noGrp="1"/>
          </p:cNvSpPr>
          <p:nvPr>
            <p:ph idx="1"/>
          </p:nvPr>
        </p:nvSpPr>
        <p:spPr>
          <a:xfrm>
            <a:off x="685800" y="1600200"/>
            <a:ext cx="7772400" cy="4495800"/>
          </a:xfrm>
        </p:spPr>
        <p:txBody>
          <a:bodyPr/>
          <a:lstStyle/>
          <a:p>
            <a:pPr eaLnBrk="1" hangingPunct="1">
              <a:buFont typeface="Arial" pitchFamily="34" charset="0"/>
              <a:buChar char="•"/>
            </a:pPr>
            <a:endParaRPr lang="en-US" sz="2400" dirty="0" smtClean="0">
              <a:solidFill>
                <a:schemeClr val="tx2"/>
              </a:solidFill>
              <a:ea typeface="ＭＳ Ｐゴシック"/>
              <a:cs typeface="ＭＳ Ｐゴシック"/>
            </a:endParaRPr>
          </a:p>
          <a:p>
            <a:pPr eaLnBrk="1" hangingPunct="1">
              <a:buFont typeface="Wingdings" pitchFamily="2" charset="2"/>
              <a:buNone/>
            </a:pPr>
            <a:r>
              <a:rPr lang="en-US" sz="2400" dirty="0" smtClean="0">
                <a:ea typeface="ＭＳ Ｐゴシック"/>
                <a:cs typeface="ＭＳ Ｐゴシック"/>
              </a:rPr>
              <a:t>	</a:t>
            </a:r>
            <a:r>
              <a:rPr lang="en-US" dirty="0" smtClean="0">
                <a:solidFill>
                  <a:schemeClr val="tx2"/>
                </a:solidFill>
                <a:ea typeface="ＭＳ Ｐゴシック"/>
                <a:cs typeface="ＭＳ Ｐゴシック"/>
              </a:rPr>
              <a:t>NesCom has been delegated the responsibility of considering all Project Authorization Requests (PARS) and providing recommendations to the IEEE-SA Standards Board regarding their approval</a:t>
            </a:r>
          </a:p>
          <a:p>
            <a:pPr eaLnBrk="1" hangingPunct="1">
              <a:buFont typeface="Arial" pitchFamily="34" charset="0"/>
              <a:buChar char="•"/>
            </a:pPr>
            <a:endParaRPr lang="en-US" sz="2400" dirty="0" smtClean="0">
              <a:solidFill>
                <a:schemeClr val="tx2"/>
              </a:solidFill>
              <a:ea typeface="ＭＳ Ｐゴシック"/>
              <a:cs typeface="ＭＳ Ｐゴシック"/>
            </a:endParaRPr>
          </a:p>
          <a:p>
            <a:pPr eaLnBrk="1" hangingPunct="1"/>
            <a:endParaRPr lang="en-US"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09600"/>
            <a:ext cx="7772400" cy="762000"/>
          </a:xfrm>
        </p:spPr>
        <p:txBody>
          <a:bodyPr/>
          <a:lstStyle/>
          <a:p>
            <a:pPr algn="ctr" eaLnBrk="1" hangingPunct="1"/>
            <a:r>
              <a:rPr lang="en-US" dirty="0" smtClean="0">
                <a:ea typeface="ＭＳ Ｐゴシック"/>
                <a:cs typeface="ＭＳ Ｐゴシック"/>
              </a:rPr>
              <a:t>NesCom Schedule</a:t>
            </a:r>
          </a:p>
        </p:txBody>
      </p:sp>
      <p:sp>
        <p:nvSpPr>
          <p:cNvPr id="17411" name="Content Placeholder 2"/>
          <p:cNvSpPr>
            <a:spLocks noGrp="1"/>
          </p:cNvSpPr>
          <p:nvPr>
            <p:ph idx="1"/>
          </p:nvPr>
        </p:nvSpPr>
        <p:spPr>
          <a:xfrm>
            <a:off x="685800" y="1447800"/>
            <a:ext cx="7772400" cy="4495800"/>
          </a:xfrm>
        </p:spPr>
        <p:txBody>
          <a:bodyPr/>
          <a:lstStyle/>
          <a:p>
            <a:pPr eaLnBrk="1" hangingPunct="1">
              <a:buFont typeface="Wingdings" pitchFamily="2" charset="2"/>
              <a:buChar char="§"/>
            </a:pPr>
            <a:r>
              <a:rPr lang="en-US" sz="2400" dirty="0" smtClean="0">
                <a:solidFill>
                  <a:schemeClr val="tx2"/>
                </a:solidFill>
                <a:ea typeface="ＭＳ Ｐゴシック"/>
                <a:cs typeface="ＭＳ Ｐゴシック"/>
              </a:rPr>
              <a:t>Four quarterly meetings per year</a:t>
            </a:r>
          </a:p>
          <a:p>
            <a:pPr lvl="1" eaLnBrk="1" hangingPunct="1"/>
            <a:r>
              <a:rPr lang="en-US" sz="2000" dirty="0" smtClean="0">
                <a:solidFill>
                  <a:schemeClr val="tx2"/>
                </a:solidFill>
                <a:ea typeface="ＭＳ Ｐゴシック"/>
              </a:rPr>
              <a:t>March</a:t>
            </a:r>
          </a:p>
          <a:p>
            <a:pPr lvl="1" eaLnBrk="1" hangingPunct="1"/>
            <a:r>
              <a:rPr lang="en-US" sz="2000" dirty="0" smtClean="0">
                <a:solidFill>
                  <a:schemeClr val="tx2"/>
                </a:solidFill>
                <a:ea typeface="ＭＳ Ｐゴシック"/>
              </a:rPr>
              <a:t>June</a:t>
            </a:r>
          </a:p>
          <a:p>
            <a:pPr lvl="1" eaLnBrk="1" hangingPunct="1"/>
            <a:r>
              <a:rPr lang="en-US" sz="2000" dirty="0" smtClean="0">
                <a:solidFill>
                  <a:schemeClr val="tx2"/>
                </a:solidFill>
                <a:ea typeface="ＭＳ Ｐゴシック"/>
              </a:rPr>
              <a:t>September</a:t>
            </a:r>
          </a:p>
          <a:p>
            <a:pPr lvl="1" eaLnBrk="1" hangingPunct="1"/>
            <a:r>
              <a:rPr lang="en-US" sz="2000" dirty="0" smtClean="0">
                <a:solidFill>
                  <a:schemeClr val="tx2"/>
                </a:solidFill>
                <a:ea typeface="ＭＳ Ｐゴシック"/>
              </a:rPr>
              <a:t>December</a:t>
            </a:r>
          </a:p>
          <a:p>
            <a:pPr eaLnBrk="1" hangingPunct="1">
              <a:buFont typeface="Wingdings" pitchFamily="2" charset="2"/>
              <a:buChar char="§"/>
            </a:pPr>
            <a:r>
              <a:rPr lang="en-US" sz="2400" dirty="0" smtClean="0">
                <a:solidFill>
                  <a:schemeClr val="tx2"/>
                </a:solidFill>
                <a:ea typeface="ＭＳ Ｐゴシック"/>
                <a:cs typeface="ＭＳ Ｐゴシック"/>
              </a:rPr>
              <a:t>Continuous Processing – 2 to 3 times per year</a:t>
            </a:r>
          </a:p>
          <a:p>
            <a:pPr lvl="1" eaLnBrk="1" hangingPunct="1"/>
            <a:r>
              <a:rPr lang="en-US" sz="2000" dirty="0" smtClean="0">
                <a:solidFill>
                  <a:schemeClr val="tx2"/>
                </a:solidFill>
                <a:ea typeface="ＭＳ Ｐゴシック"/>
              </a:rPr>
              <a:t>January</a:t>
            </a:r>
          </a:p>
          <a:p>
            <a:pPr lvl="1" eaLnBrk="1" hangingPunct="1"/>
            <a:r>
              <a:rPr lang="en-US" sz="2000" dirty="0" smtClean="0">
                <a:solidFill>
                  <a:schemeClr val="tx2"/>
                </a:solidFill>
                <a:ea typeface="ＭＳ Ｐゴシック"/>
              </a:rPr>
              <a:t>April/May</a:t>
            </a:r>
          </a:p>
          <a:p>
            <a:pPr lvl="1" eaLnBrk="1" hangingPunct="1"/>
            <a:r>
              <a:rPr lang="en-US" sz="2000" dirty="0" smtClean="0">
                <a:solidFill>
                  <a:schemeClr val="tx2"/>
                </a:solidFill>
                <a:ea typeface="ＭＳ Ｐゴシック"/>
              </a:rPr>
              <a:t>October</a:t>
            </a:r>
          </a:p>
          <a:p>
            <a:pPr eaLnBrk="1" hangingPunct="1">
              <a:buFont typeface="Wingdings" pitchFamily="2" charset="2"/>
              <a:buChar char="§"/>
            </a:pPr>
            <a:r>
              <a:rPr lang="en-US" sz="2400" dirty="0" smtClean="0">
                <a:solidFill>
                  <a:schemeClr val="tx2"/>
                </a:solidFill>
                <a:ea typeface="ＭＳ Ｐゴシック"/>
                <a:cs typeface="ＭＳ Ｐゴシック"/>
              </a:rPr>
              <a:t>Meeting Schedule available: </a:t>
            </a:r>
            <a:r>
              <a:rPr lang="en-US" sz="1600" dirty="0" smtClean="0">
                <a:solidFill>
                  <a:schemeClr val="tx2"/>
                </a:solidFill>
                <a:ea typeface="ＭＳ Ｐゴシック"/>
                <a:cs typeface="ＭＳ Ｐゴシック"/>
              </a:rPr>
              <a:t>http://standards.ieee.org/board/nes/projects/meetinginfo.html</a:t>
            </a:r>
          </a:p>
          <a:p>
            <a:pPr eaLnBrk="1" hangingPunct="1"/>
            <a:endParaRPr lang="en-US"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609600"/>
            <a:ext cx="7772400" cy="762000"/>
          </a:xfrm>
        </p:spPr>
        <p:txBody>
          <a:bodyPr/>
          <a:lstStyle/>
          <a:p>
            <a:pPr algn="ctr" eaLnBrk="1" hangingPunct="1"/>
            <a:r>
              <a:rPr lang="en-US" dirty="0" smtClean="0">
                <a:ea typeface="ＭＳ Ｐゴシック"/>
                <a:cs typeface="ＭＳ Ｐゴシック"/>
              </a:rPr>
              <a:t>PAR – Project Authorization Request</a:t>
            </a:r>
          </a:p>
        </p:txBody>
      </p:sp>
      <p:sp>
        <p:nvSpPr>
          <p:cNvPr id="18435" name="Content Placeholder 2"/>
          <p:cNvSpPr>
            <a:spLocks noGrp="1"/>
          </p:cNvSpPr>
          <p:nvPr>
            <p:ph idx="1"/>
          </p:nvPr>
        </p:nvSpPr>
        <p:spPr>
          <a:xfrm>
            <a:off x="685800" y="1828800"/>
            <a:ext cx="7772400" cy="4648200"/>
          </a:xfrm>
        </p:spPr>
        <p:txBody>
          <a:bodyPr/>
          <a:lstStyle/>
          <a:p>
            <a:pPr eaLnBrk="1" hangingPunct="1">
              <a:buFont typeface="Wingdings" pitchFamily="2" charset="2"/>
              <a:buChar char="§"/>
            </a:pPr>
            <a:r>
              <a:rPr lang="en-US" sz="2000" dirty="0" smtClean="0">
                <a:solidFill>
                  <a:schemeClr val="tx2"/>
                </a:solidFill>
                <a:ea typeface="ＭＳ Ｐゴシック"/>
                <a:cs typeface="ＭＳ Ｐゴシック"/>
              </a:rPr>
              <a:t>An approved PAR is needed before official work is begun on  a standard project.  It serves as the work authorization by the IEEE-SA Standards Board</a:t>
            </a:r>
          </a:p>
          <a:p>
            <a:pPr eaLnBrk="1" hangingPunct="1">
              <a:buFont typeface="Wingdings" pitchFamily="2" charset="2"/>
              <a:buChar char="§"/>
            </a:pPr>
            <a:endParaRPr lang="en-US" sz="2000" dirty="0" smtClean="0">
              <a:solidFill>
                <a:schemeClr val="tx2"/>
              </a:solidFill>
              <a:ea typeface="ＭＳ Ｐゴシック"/>
              <a:cs typeface="ＭＳ Ｐゴシック"/>
            </a:endParaRPr>
          </a:p>
          <a:p>
            <a:pPr>
              <a:lnSpc>
                <a:spcPct val="90000"/>
              </a:lnSpc>
            </a:pPr>
            <a:r>
              <a:rPr lang="en-US" sz="2000" dirty="0" smtClean="0">
                <a:solidFill>
                  <a:schemeClr val="tx2"/>
                </a:solidFill>
              </a:rPr>
              <a:t>NesCom examines PARs and makes recommendations to the IEEE-SA Standards Board regarding their approval</a:t>
            </a:r>
          </a:p>
          <a:p>
            <a:pPr>
              <a:lnSpc>
                <a:spcPct val="90000"/>
              </a:lnSpc>
            </a:pPr>
            <a:endParaRPr lang="en-US" sz="2000" dirty="0" smtClean="0">
              <a:solidFill>
                <a:schemeClr val="tx2"/>
              </a:solidFill>
            </a:endParaRPr>
          </a:p>
          <a:p>
            <a:pPr>
              <a:lnSpc>
                <a:spcPct val="90000"/>
              </a:lnSpc>
            </a:pPr>
            <a:r>
              <a:rPr lang="en-US" sz="2000" dirty="0" smtClean="0">
                <a:solidFill>
                  <a:schemeClr val="tx2"/>
                </a:solidFill>
                <a:ea typeface="ＭＳ Ｐゴシック"/>
                <a:cs typeface="ＭＳ Ｐゴシック"/>
              </a:rPr>
              <a:t>An approved PAR is valid for 4 years</a:t>
            </a:r>
          </a:p>
          <a:p>
            <a:pPr>
              <a:lnSpc>
                <a:spcPct val="90000"/>
              </a:lnSpc>
            </a:pPr>
            <a:endParaRPr lang="en-US" sz="2000" dirty="0" smtClean="0">
              <a:solidFill>
                <a:schemeClr val="tx2"/>
              </a:solidFill>
            </a:endParaRPr>
          </a:p>
          <a:p>
            <a:pPr>
              <a:lnSpc>
                <a:spcPct val="90000"/>
              </a:lnSpc>
            </a:pPr>
            <a:r>
              <a:rPr lang="en-US" sz="2000" dirty="0" smtClean="0">
                <a:solidFill>
                  <a:schemeClr val="tx2"/>
                </a:solidFill>
              </a:rPr>
              <a:t>The PAR is referred to when the standard is submitted to RevCom for approval</a:t>
            </a:r>
          </a:p>
          <a:p>
            <a:pPr eaLnBrk="1" hangingPunct="1">
              <a:buFont typeface="Wingdings" pitchFamily="2" charset="2"/>
              <a:buChar char="§"/>
            </a:pPr>
            <a:endParaRPr lang="en-US" sz="2000" dirty="0" smtClean="0">
              <a:solidFill>
                <a:schemeClr val="tx2"/>
              </a:solidFill>
              <a:ea typeface="ＭＳ Ｐゴシック"/>
              <a:cs typeface="ＭＳ Ｐゴシック"/>
            </a:endParaRPr>
          </a:p>
          <a:p>
            <a:pPr eaLnBrk="1" hangingPunct="1">
              <a:buFont typeface="Wingdings" pitchFamily="2" charset="2"/>
              <a:buNone/>
            </a:pPr>
            <a:endParaRPr lang="en-US"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t>What is NesCom looking for?</a:t>
            </a:r>
          </a:p>
        </p:txBody>
      </p:sp>
      <p:sp>
        <p:nvSpPr>
          <p:cNvPr id="3" name="Content Placeholder 2"/>
          <p:cNvSpPr>
            <a:spLocks noGrp="1"/>
          </p:cNvSpPr>
          <p:nvPr>
            <p:ph idx="1"/>
          </p:nvPr>
        </p:nvSpPr>
        <p:spPr>
          <a:xfrm>
            <a:off x="685800" y="1447800"/>
            <a:ext cx="7772400" cy="4648200"/>
          </a:xfrm>
        </p:spPr>
        <p:txBody>
          <a:bodyPr/>
          <a:lstStyle/>
          <a:p>
            <a:pPr marL="514350" indent="-514350" eaLnBrk="1" hangingPunct="1">
              <a:buFont typeface="+mj-lt"/>
              <a:buAutoNum type="arabicPeriod"/>
              <a:defRPr/>
            </a:pPr>
            <a:endParaRPr lang="en-US" dirty="0" smtClean="0"/>
          </a:p>
          <a:p>
            <a:pPr marL="514350" indent="-514350" eaLnBrk="1" hangingPunct="1">
              <a:buFont typeface="+mj-lt"/>
              <a:buAutoNum type="arabicPeriod"/>
              <a:defRPr/>
            </a:pPr>
            <a:r>
              <a:rPr lang="en-US" dirty="0" smtClean="0">
                <a:solidFill>
                  <a:schemeClr val="tx2"/>
                </a:solidFill>
              </a:rPr>
              <a:t>Clarity in PAR title</a:t>
            </a:r>
          </a:p>
          <a:p>
            <a:pPr marL="514350" indent="-514350" eaLnBrk="1" hangingPunct="1">
              <a:buFont typeface="+mj-lt"/>
              <a:buAutoNum type="arabicPeriod"/>
              <a:defRPr/>
            </a:pPr>
            <a:r>
              <a:rPr lang="en-US" dirty="0" smtClean="0">
                <a:solidFill>
                  <a:schemeClr val="tx2"/>
                </a:solidFill>
              </a:rPr>
              <a:t>Scope and Purpose of PAR</a:t>
            </a:r>
          </a:p>
          <a:p>
            <a:pPr lvl="1" eaLnBrk="1" hangingPunct="1">
              <a:defRPr/>
            </a:pPr>
            <a:r>
              <a:rPr lang="en-US" dirty="0" smtClean="0">
                <a:solidFill>
                  <a:schemeClr val="tx2"/>
                </a:solidFill>
              </a:rPr>
              <a:t>Complete sentences and grammar</a:t>
            </a:r>
          </a:p>
          <a:p>
            <a:pPr lvl="1" eaLnBrk="1" hangingPunct="1">
              <a:defRPr/>
            </a:pPr>
            <a:r>
              <a:rPr lang="en-US" dirty="0" smtClean="0">
                <a:solidFill>
                  <a:schemeClr val="tx2"/>
                </a:solidFill>
              </a:rPr>
              <a:t>Must match scope and purpose on draft document submitted to RevCom</a:t>
            </a:r>
          </a:p>
          <a:p>
            <a:pPr marL="514350" indent="-514350" eaLnBrk="1" hangingPunct="1">
              <a:buFont typeface="+mj-lt"/>
              <a:buAutoNum type="arabicPeriod"/>
              <a:defRPr/>
            </a:pPr>
            <a:r>
              <a:rPr lang="en-US" dirty="0" smtClean="0">
                <a:solidFill>
                  <a:schemeClr val="tx2"/>
                </a:solidFill>
              </a:rPr>
              <a:t>Complete contact/point person information</a:t>
            </a:r>
          </a:p>
          <a:p>
            <a:pPr marL="514350" indent="-514350" eaLnBrk="1" hangingPunct="1">
              <a:buFont typeface="+mj-lt"/>
              <a:buAutoNum type="arabicPeriod"/>
              <a:defRPr/>
            </a:pPr>
            <a:r>
              <a:rPr lang="en-US" dirty="0" smtClean="0">
                <a:solidFill>
                  <a:schemeClr val="tx2"/>
                </a:solidFill>
              </a:rPr>
              <a:t>All fields/questions must be filled out</a:t>
            </a:r>
          </a:p>
          <a:p>
            <a:pPr eaLnBrk="1" hangingPunct="1">
              <a:buFont typeface="Wingdings" pitchFamily="112" charset="2"/>
              <a:buBlip>
                <a:blip r:embed="rId3"/>
              </a:buBlip>
              <a:defRPr/>
            </a:pPr>
            <a:endParaRPr lang="en-US" dirty="0" smtClean="0"/>
          </a:p>
        </p:txBody>
      </p:sp>
      <p:sp>
        <p:nvSpPr>
          <p:cNvPr id="6148" name="Slide Number Placeholder 4"/>
          <p:cNvSpPr>
            <a:spLocks noGrp="1"/>
          </p:cNvSpPr>
          <p:nvPr>
            <p:ph type="sldNum" sz="quarter" idx="4294967295"/>
          </p:nvPr>
        </p:nvSpPr>
        <p:spPr bwMode="auto">
          <a:xfrm>
            <a:off x="4267200" y="6172200"/>
            <a:ext cx="457200" cy="304800"/>
          </a:xfrm>
          <a:prstGeom prst="rect">
            <a:avLst/>
          </a:prstGeom>
          <a:noFill/>
          <a:ln>
            <a:miter lim="800000"/>
            <a:headEnd/>
            <a:tailEnd/>
          </a:ln>
        </p:spPr>
        <p:txBody>
          <a:bodyPr/>
          <a:lstStyle/>
          <a:p>
            <a:fld id="{20CC4B25-802B-438B-8922-BE5EFEB04A7C}" type="slidenum">
              <a:rPr lang="en-US"/>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701842"/>
          </a:xfrm>
        </p:spPr>
        <p:txBody>
          <a:bodyPr/>
          <a:lstStyle/>
          <a:p>
            <a:pPr algn="ctr"/>
            <a:r>
              <a:rPr lang="en-US" dirty="0" smtClean="0">
                <a:ea typeface="ＭＳ Ｐゴシック"/>
                <a:cs typeface="ＭＳ Ｐゴシック"/>
              </a:rPr>
              <a:t>Guidance for PAR submittals</a:t>
            </a:r>
            <a:endParaRPr lang="en-US" dirty="0"/>
          </a:p>
        </p:txBody>
      </p:sp>
      <p:pic>
        <p:nvPicPr>
          <p:cNvPr id="6" name="Content Placeholder 5" descr="nescom par information on website.bmp"/>
          <p:cNvPicPr>
            <a:picLocks noGrp="1" noChangeAspect="1"/>
          </p:cNvPicPr>
          <p:nvPr>
            <p:ph idx="1"/>
          </p:nvPr>
        </p:nvPicPr>
        <p:blipFill>
          <a:blip r:embed="rId3"/>
          <a:stretch>
            <a:fillRect/>
          </a:stretch>
        </p:blipFill>
        <p:spPr>
          <a:xfrm>
            <a:off x="1552074" y="1205839"/>
            <a:ext cx="5546558" cy="5202801"/>
          </a:xfrm>
        </p:spPr>
      </p:pic>
      <p:sp>
        <p:nvSpPr>
          <p:cNvPr id="4" name="Date Placeholder 3"/>
          <p:cNvSpPr>
            <a:spLocks noGrp="1"/>
          </p:cNvSpPr>
          <p:nvPr>
            <p:ph type="dt" sz="half" idx="10"/>
          </p:nvPr>
        </p:nvSpPr>
        <p:spPr/>
        <p:txBody>
          <a:bodyPr/>
          <a:lstStyle/>
          <a:p>
            <a:pPr>
              <a:defRPr/>
            </a:pPr>
            <a:fld id="{315C444C-3B16-4833-8375-AFBFF4394E2B}" type="datetime1">
              <a:rPr lang="en-US" smtClean="0"/>
              <a:pPr>
                <a:defRPr/>
              </a:pPr>
              <a:t>7/9/2010</a:t>
            </a:fld>
            <a:endParaRPr lang="en-US" dirty="0"/>
          </a:p>
        </p:txBody>
      </p:sp>
      <p:sp>
        <p:nvSpPr>
          <p:cNvPr id="5" name="Slide Number Placeholder 4"/>
          <p:cNvSpPr>
            <a:spLocks noGrp="1"/>
          </p:cNvSpPr>
          <p:nvPr>
            <p:ph type="sldNum" sz="quarter" idx="11"/>
          </p:nvPr>
        </p:nvSpPr>
        <p:spPr/>
        <p:txBody>
          <a:bodyPr/>
          <a:lstStyle/>
          <a:p>
            <a:pPr>
              <a:defRPr/>
            </a:pPr>
            <a:fld id="{633009D1-3DFB-4685-B5DE-354BB0E9F71D}"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62000" y="533400"/>
            <a:ext cx="7772400" cy="838200"/>
          </a:xfrm>
        </p:spPr>
        <p:txBody>
          <a:bodyPr/>
          <a:lstStyle/>
          <a:p>
            <a:pPr algn="ctr" eaLnBrk="1" hangingPunct="1"/>
            <a:r>
              <a:rPr lang="en-US" dirty="0" smtClean="0">
                <a:ea typeface="ＭＳ Ｐゴシック"/>
                <a:cs typeface="ＭＳ Ｐゴシック"/>
              </a:rPr>
              <a:t>Submitting a PAR</a:t>
            </a:r>
          </a:p>
        </p:txBody>
      </p:sp>
      <p:sp>
        <p:nvSpPr>
          <p:cNvPr id="20483" name="Rectangle 3"/>
          <p:cNvSpPr>
            <a:spLocks noGrp="1" noChangeArrowheads="1"/>
          </p:cNvSpPr>
          <p:nvPr>
            <p:ph type="body" idx="1"/>
          </p:nvPr>
        </p:nvSpPr>
        <p:spPr>
          <a:xfrm>
            <a:off x="457200" y="1295400"/>
            <a:ext cx="8382000" cy="4724400"/>
          </a:xfrm>
        </p:spPr>
        <p:txBody>
          <a:bodyPr/>
          <a:lstStyle/>
          <a:p>
            <a:pPr eaLnBrk="1" hangingPunct="1">
              <a:lnSpc>
                <a:spcPct val="90000"/>
              </a:lnSpc>
            </a:pPr>
            <a:endParaRPr lang="en-US" sz="2400" dirty="0" smtClean="0">
              <a:ea typeface="ＭＳ Ｐゴシック"/>
              <a:cs typeface="ＭＳ Ｐゴシック"/>
            </a:endParaRPr>
          </a:p>
          <a:p>
            <a:pPr eaLnBrk="1" hangingPunct="1">
              <a:lnSpc>
                <a:spcPct val="90000"/>
              </a:lnSpc>
              <a:buFont typeface="Wingdings" pitchFamily="2" charset="2"/>
              <a:buChar char="§"/>
            </a:pPr>
            <a:r>
              <a:rPr lang="en-US" sz="2400" dirty="0" smtClean="0">
                <a:solidFill>
                  <a:schemeClr val="tx2"/>
                </a:solidFill>
                <a:ea typeface="ＭＳ Ｐゴシック"/>
                <a:cs typeface="ＭＳ Ｐゴシック"/>
              </a:rPr>
              <a:t>The PAR must be completed via myProject (</a:t>
            </a:r>
            <a:r>
              <a:rPr lang="en-US" sz="2000" dirty="0" smtClean="0">
                <a:solidFill>
                  <a:schemeClr val="tx2"/>
                </a:solidFill>
                <a:ea typeface="ＭＳ Ｐゴシック"/>
                <a:cs typeface="ＭＳ Ｐゴシック"/>
                <a:hlinkClick r:id="rId3"/>
              </a:rPr>
              <a:t>https://development.standards.ieee.org/my-site</a:t>
            </a:r>
            <a:r>
              <a:rPr lang="en-US" sz="2400" dirty="0" smtClean="0">
                <a:solidFill>
                  <a:schemeClr val="tx2"/>
                </a:solidFill>
                <a:ea typeface="ＭＳ Ｐゴシック"/>
                <a:cs typeface="ＭＳ Ｐゴシック"/>
              </a:rPr>
              <a:t>) </a:t>
            </a:r>
          </a:p>
          <a:p>
            <a:pPr eaLnBrk="1" hangingPunct="1">
              <a:lnSpc>
                <a:spcPct val="90000"/>
              </a:lnSpc>
              <a:buFont typeface="Wingdings" pitchFamily="2" charset="2"/>
              <a:buChar char="§"/>
            </a:pPr>
            <a:endParaRPr lang="en-US" sz="2400" dirty="0" smtClean="0">
              <a:solidFill>
                <a:schemeClr val="tx2"/>
              </a:solidFill>
              <a:ea typeface="ＭＳ Ｐゴシック"/>
              <a:cs typeface="ＭＳ Ｐゴシック"/>
            </a:endParaRPr>
          </a:p>
          <a:p>
            <a:pPr eaLnBrk="1" hangingPunct="1">
              <a:lnSpc>
                <a:spcPct val="90000"/>
              </a:lnSpc>
              <a:buFont typeface="Wingdings" pitchFamily="2" charset="2"/>
              <a:buChar char="§"/>
            </a:pPr>
            <a:r>
              <a:rPr lang="en-US" sz="2400" dirty="0" smtClean="0">
                <a:solidFill>
                  <a:schemeClr val="tx2"/>
                </a:solidFill>
                <a:ea typeface="ＭＳ Ｐゴシック"/>
                <a:cs typeface="ＭＳ Ｐゴシック"/>
              </a:rPr>
              <a:t>An IEEE web account is required.  If you do not have a web account, click on the link at the bottom of the myProject home page: </a:t>
            </a:r>
            <a:r>
              <a:rPr lang="en-US" sz="2000" dirty="0" smtClean="0">
                <a:solidFill>
                  <a:schemeClr val="tx2"/>
                </a:solidFill>
                <a:ea typeface="ＭＳ Ｐゴシック"/>
                <a:cs typeface="ＭＳ Ｐゴシック"/>
                <a:hlinkClick r:id="rId4"/>
              </a:rPr>
              <a:t>Need an IEEE Web Account or forget your username or password?</a:t>
            </a:r>
            <a:endParaRPr lang="en-US" sz="2000" dirty="0" smtClean="0">
              <a:solidFill>
                <a:schemeClr val="tx2"/>
              </a:solidFill>
              <a:ea typeface="ＭＳ Ｐゴシック"/>
              <a:cs typeface="ＭＳ Ｐゴシック"/>
            </a:endParaRPr>
          </a:p>
          <a:p>
            <a:pPr eaLnBrk="1" hangingPunct="1">
              <a:lnSpc>
                <a:spcPct val="90000"/>
              </a:lnSpc>
              <a:buFont typeface="Wingdings" pitchFamily="2" charset="2"/>
              <a:buChar char="§"/>
            </a:pPr>
            <a:endParaRPr lang="en-US" sz="2000" dirty="0" smtClean="0">
              <a:solidFill>
                <a:schemeClr val="tx2"/>
              </a:solidFill>
              <a:ea typeface="ＭＳ Ｐゴシック"/>
              <a:cs typeface="ＭＳ Ｐゴシック"/>
            </a:endParaRPr>
          </a:p>
          <a:p>
            <a:pPr eaLnBrk="1" hangingPunct="1">
              <a:lnSpc>
                <a:spcPct val="90000"/>
              </a:lnSpc>
              <a:buFont typeface="Wingdings" pitchFamily="2" charset="2"/>
              <a:buChar char="§"/>
            </a:pPr>
            <a:r>
              <a:rPr lang="en-US" sz="2400" dirty="0" smtClean="0">
                <a:solidFill>
                  <a:schemeClr val="tx2"/>
                </a:solidFill>
                <a:ea typeface="ＭＳ Ｐゴシック"/>
                <a:cs typeface="ＭＳ Ｐゴシック"/>
              </a:rPr>
              <a:t>The PAR must be received prior to the submittal deadline for each meeting.  Submittal deadline dates can be found on our website:  </a:t>
            </a:r>
            <a:r>
              <a:rPr lang="en-US" sz="2000" dirty="0" smtClean="0">
                <a:solidFill>
                  <a:schemeClr val="tx2"/>
                </a:solidFill>
                <a:ea typeface="ＭＳ Ｐゴシック"/>
                <a:cs typeface="ＭＳ Ｐゴシック"/>
                <a:hlinkClick r:id="rId5"/>
              </a:rPr>
              <a:t>http://standards.ieee.org/board/nes/2010calendar.pdf</a:t>
            </a:r>
            <a:endParaRPr lang="en-US" sz="2000" dirty="0" smtClean="0">
              <a:solidFill>
                <a:schemeClr val="tx2"/>
              </a:solidFill>
              <a:ea typeface="ＭＳ Ｐゴシック"/>
              <a:cs typeface="ＭＳ Ｐゴシック"/>
            </a:endParaRPr>
          </a:p>
          <a:p>
            <a:pPr eaLnBrk="1" hangingPunct="1">
              <a:lnSpc>
                <a:spcPct val="90000"/>
              </a:lnSpc>
            </a:pPr>
            <a:endParaRPr lang="en-US" sz="2400" dirty="0" smtClean="0">
              <a:solidFill>
                <a:schemeClr val="tx2"/>
              </a:solidFill>
              <a:ea typeface="ＭＳ Ｐゴシック"/>
              <a:cs typeface="ＭＳ Ｐゴシック"/>
            </a:endParaRPr>
          </a:p>
        </p:txBody>
      </p:sp>
      <p:sp>
        <p:nvSpPr>
          <p:cNvPr id="20484" name="Slide Number Placeholder 4"/>
          <p:cNvSpPr>
            <a:spLocks noGrp="1"/>
          </p:cNvSpPr>
          <p:nvPr>
            <p:ph type="sldNum" sz="quarter" idx="11"/>
          </p:nvPr>
        </p:nvSpPr>
        <p:spPr bwMode="auto">
          <a:xfrm>
            <a:off x="1219200" y="6172200"/>
            <a:ext cx="3124200" cy="365125"/>
          </a:xfrm>
          <a:noFill/>
          <a:ln>
            <a:miter lim="800000"/>
            <a:headEnd/>
            <a:tailEnd/>
          </a:ln>
        </p:spPr>
        <p:txBody>
          <a:bodyPr/>
          <a:lstStyle/>
          <a:p>
            <a:fld id="{B68D61A9-9548-47EF-BB14-12C561075C7D}" type="slidenum">
              <a:rPr lang="en-US" smtClean="0">
                <a:latin typeface="Arial" pitchFamily="34" charset="0"/>
                <a:ea typeface="ＭＳ Ｐゴシック"/>
                <a:cs typeface="ＭＳ Ｐゴシック"/>
              </a:rPr>
              <a:pPr/>
              <a:t>9</a:t>
            </a:fld>
            <a:endParaRPr lang="en-US" dirty="0" smtClean="0">
              <a:latin typeface="Arial"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ieee_corporate_template_1">
  <a:themeElements>
    <a:clrScheme name="Custom 3">
      <a:dk1>
        <a:srgbClr val="000000"/>
      </a:dk1>
      <a:lt1>
        <a:srgbClr val="FFFFFF"/>
      </a:lt1>
      <a:dk2>
        <a:srgbClr val="005582"/>
      </a:dk2>
      <a:lt2>
        <a:srgbClr val="808080"/>
      </a:lt2>
      <a:accent1>
        <a:srgbClr val="DC5D26"/>
      </a:accent1>
      <a:accent2>
        <a:srgbClr val="52A93A"/>
      </a:accent2>
      <a:accent3>
        <a:srgbClr val="FFFFFF"/>
      </a:accent3>
      <a:accent4>
        <a:srgbClr val="000000"/>
      </a:accent4>
      <a:accent5>
        <a:srgbClr val="6C0521"/>
      </a:accent5>
      <a:accent6>
        <a:srgbClr val="477E27"/>
      </a:accent6>
      <a:hlink>
        <a:srgbClr val="0080FF"/>
      </a:hlink>
      <a:folHlink>
        <a:srgbClr val="48186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F3D88"/>
        </a:dk2>
        <a:lt2>
          <a:srgbClr val="808080"/>
        </a:lt2>
        <a:accent1>
          <a:srgbClr val="FF8000"/>
        </a:accent1>
        <a:accent2>
          <a:srgbClr val="59B308"/>
        </a:accent2>
        <a:accent3>
          <a:srgbClr val="FFFFFF"/>
        </a:accent3>
        <a:accent4>
          <a:srgbClr val="000000"/>
        </a:accent4>
        <a:accent5>
          <a:srgbClr val="FFC0AA"/>
        </a:accent5>
        <a:accent6>
          <a:srgbClr val="50A206"/>
        </a:accent6>
        <a:hlink>
          <a:srgbClr val="008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customSlides">
  <a:themeElements>
    <a:clrScheme name="Custom 3">
      <a:dk1>
        <a:srgbClr val="000000"/>
      </a:dk1>
      <a:lt1>
        <a:srgbClr val="FFFFFF"/>
      </a:lt1>
      <a:dk2>
        <a:srgbClr val="005582"/>
      </a:dk2>
      <a:lt2>
        <a:srgbClr val="808080"/>
      </a:lt2>
      <a:accent1>
        <a:srgbClr val="DC5D26"/>
      </a:accent1>
      <a:accent2>
        <a:srgbClr val="52A93A"/>
      </a:accent2>
      <a:accent3>
        <a:srgbClr val="FFFFFF"/>
      </a:accent3>
      <a:accent4>
        <a:srgbClr val="000000"/>
      </a:accent4>
      <a:accent5>
        <a:srgbClr val="6C0521"/>
      </a:accent5>
      <a:accent6>
        <a:srgbClr val="477E27"/>
      </a:accent6>
      <a:hlink>
        <a:srgbClr val="0080FF"/>
      </a:hlink>
      <a:folHlink>
        <a:srgbClr val="48186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F3D88"/>
        </a:dk2>
        <a:lt2>
          <a:srgbClr val="808080"/>
        </a:lt2>
        <a:accent1>
          <a:srgbClr val="FF8000"/>
        </a:accent1>
        <a:accent2>
          <a:srgbClr val="59B308"/>
        </a:accent2>
        <a:accent3>
          <a:srgbClr val="FFFFFF"/>
        </a:accent3>
        <a:accent4>
          <a:srgbClr val="000000"/>
        </a:accent4>
        <a:accent5>
          <a:srgbClr val="FFC0AA"/>
        </a:accent5>
        <a:accent6>
          <a:srgbClr val="50A206"/>
        </a:accent6>
        <a:hlink>
          <a:srgbClr val="008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ieee_corporate_template_1</Template>
  <TotalTime>528</TotalTime>
  <Words>1475</Words>
  <Application>Microsoft Office PowerPoint</Application>
  <PresentationFormat>On-screen Show (4:3)</PresentationFormat>
  <Paragraphs>173</Paragraphs>
  <Slides>19</Slides>
  <Notes>19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ieee_corporate_template_1</vt:lpstr>
      <vt:lpstr>IEEE_customSlides</vt:lpstr>
      <vt:lpstr>IEEE Standards NesCom Overview 2010 </vt:lpstr>
      <vt:lpstr>What is NesCom?</vt:lpstr>
      <vt:lpstr>New Standards Committee (NesCom) 2010 Roster</vt:lpstr>
      <vt:lpstr>Role of NesCom </vt:lpstr>
      <vt:lpstr>NesCom Schedule</vt:lpstr>
      <vt:lpstr>PAR – Project Authorization Request</vt:lpstr>
      <vt:lpstr>What is NesCom looking for?</vt:lpstr>
      <vt:lpstr>Guidance for PAR submittals</vt:lpstr>
      <vt:lpstr>Submitting a PAR</vt:lpstr>
      <vt:lpstr>Five Types of PAR Requests</vt:lpstr>
      <vt:lpstr>Three Types of PAR Actions</vt:lpstr>
      <vt:lpstr>New PAR</vt:lpstr>
      <vt:lpstr>PAR for the  Revision of a Standard</vt:lpstr>
      <vt:lpstr>PAR for Amendment or Corrigendum</vt:lpstr>
      <vt:lpstr>PAR for the Adoption of a  Non-IEEE Standard</vt:lpstr>
      <vt:lpstr>PAR to Modify an approved PAR</vt:lpstr>
      <vt:lpstr>Requests to Extend or Withdraw an Approved PAR</vt:lpstr>
      <vt:lpstr>Staff to Assist and Guide You</vt:lpstr>
      <vt:lpstr>Contact Information</vt:lpstr>
    </vt:vector>
  </TitlesOfParts>
  <Company>IEEE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ftardo</dc:creator>
  <cp:lastModifiedBy>audcom</cp:lastModifiedBy>
  <cp:revision>65</cp:revision>
  <dcterms:created xsi:type="dcterms:W3CDTF">2010-02-05T19:49:13Z</dcterms:created>
  <dcterms:modified xsi:type="dcterms:W3CDTF">2010-07-09T14:41:38Z</dcterms:modified>
</cp:coreProperties>
</file>