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30"/>
  </p:notesMasterIdLst>
  <p:handoutMasterIdLst>
    <p:handoutMasterId r:id="rId31"/>
  </p:handoutMasterIdLst>
  <p:sldIdLst>
    <p:sldId id="278" r:id="rId3"/>
    <p:sldId id="368" r:id="rId4"/>
    <p:sldId id="370" r:id="rId5"/>
    <p:sldId id="371" r:id="rId6"/>
    <p:sldId id="372" r:id="rId7"/>
    <p:sldId id="373" r:id="rId8"/>
    <p:sldId id="343" r:id="rId9"/>
    <p:sldId id="366" r:id="rId10"/>
    <p:sldId id="367" r:id="rId11"/>
    <p:sldId id="342" r:id="rId12"/>
    <p:sldId id="344" r:id="rId13"/>
    <p:sldId id="345" r:id="rId14"/>
    <p:sldId id="363" r:id="rId15"/>
    <p:sldId id="361" r:id="rId16"/>
    <p:sldId id="349" r:id="rId17"/>
    <p:sldId id="348" r:id="rId18"/>
    <p:sldId id="350" r:id="rId19"/>
    <p:sldId id="360" r:id="rId20"/>
    <p:sldId id="364" r:id="rId21"/>
    <p:sldId id="374" r:id="rId22"/>
    <p:sldId id="375" r:id="rId23"/>
    <p:sldId id="346" r:id="rId24"/>
    <p:sldId id="352" r:id="rId25"/>
    <p:sldId id="354" r:id="rId26"/>
    <p:sldId id="351" r:id="rId27"/>
    <p:sldId id="353" r:id="rId28"/>
    <p:sldId id="369" r:id="rId29"/>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 DAmbrosia" initials="JD" lastIdx="1" clrIdx="0">
    <p:extLst>
      <p:ext uri="{19B8F6BF-5375-455C-9EA6-DF929625EA0E}">
        <p15:presenceInfo xmlns:p15="http://schemas.microsoft.com/office/powerpoint/2012/main" userId="a76b78698ac40a9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B1DF"/>
    <a:srgbClr val="69BE28"/>
    <a:srgbClr val="0066FF"/>
    <a:srgbClr val="33CCFF"/>
    <a:srgbClr val="99FF99"/>
    <a:srgbClr val="FFFF00"/>
    <a:srgbClr val="FFCC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6F20B8-F911-49DD-96B7-01580150AD31}" v="17" dt="2025-05-20T18:35:18.7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631" autoAdjust="0"/>
    <p:restoredTop sz="94090" autoAdjust="0"/>
  </p:normalViewPr>
  <p:slideViewPr>
    <p:cSldViewPr showGuides="1">
      <p:cViewPr varScale="1">
        <p:scale>
          <a:sx n="82" d="100"/>
          <a:sy n="82" d="100"/>
        </p:scale>
        <p:origin x="802" y="48"/>
      </p:cViewPr>
      <p:guideLst>
        <p:guide orient="horz" pos="2160"/>
        <p:guide pos="3840"/>
      </p:guideLst>
    </p:cSldViewPr>
  </p:slideViewPr>
  <p:outlineViewPr>
    <p:cViewPr>
      <p:scale>
        <a:sx n="33" d="100"/>
        <a:sy n="33" d="100"/>
      </p:scale>
      <p:origin x="0" y="-1488"/>
    </p:cViewPr>
  </p:outlineViewPr>
  <p:notesTextViewPr>
    <p:cViewPr>
      <p:scale>
        <a:sx n="1" d="1"/>
        <a:sy n="1" d="1"/>
      </p:scale>
      <p:origin x="0" y="0"/>
    </p:cViewPr>
  </p:notesTextViewPr>
  <p:sorterViewPr>
    <p:cViewPr varScale="1">
      <p:scale>
        <a:sx n="1" d="1"/>
        <a:sy n="1" d="1"/>
      </p:scale>
      <p:origin x="0" y="0"/>
    </p:cViewPr>
  </p:sorterViewPr>
  <p:notesViewPr>
    <p:cSldViewPr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commentAuthors" Target="commentAuthors.xml"/><Relationship Id="rId37"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orge Zimmerman" userId="2d3b0b21-b33e-413b-9454-09794ca049c7" providerId="ADAL" clId="{D86F20B8-F911-49DD-96B7-01580150AD31}"/>
    <pc:docChg chg="undo custSel modSld modMainMaster modNotesMaster">
      <pc:chgData name="George Zimmerman" userId="2d3b0b21-b33e-413b-9454-09794ca049c7" providerId="ADAL" clId="{D86F20B8-F911-49DD-96B7-01580150AD31}" dt="2025-05-20T18:35:18.716" v="599" actId="1076"/>
      <pc:docMkLst>
        <pc:docMk/>
      </pc:docMkLst>
      <pc:sldChg chg="modSp mod modNotes">
        <pc:chgData name="George Zimmerman" userId="2d3b0b21-b33e-413b-9454-09794ca049c7" providerId="ADAL" clId="{D86F20B8-F911-49DD-96B7-01580150AD31}" dt="2025-05-20T18:35:18.716" v="599" actId="1076"/>
        <pc:sldMkLst>
          <pc:docMk/>
          <pc:sldMk cId="0" sldId="278"/>
        </pc:sldMkLst>
        <pc:spChg chg="mod">
          <ac:chgData name="George Zimmerman" userId="2d3b0b21-b33e-413b-9454-09794ca049c7" providerId="ADAL" clId="{D86F20B8-F911-49DD-96B7-01580150AD31}" dt="2025-05-20T18:35:18.716" v="599" actId="1076"/>
          <ac:spMkLst>
            <pc:docMk/>
            <pc:sldMk cId="0" sldId="278"/>
            <ac:spMk id="111620" creationId="{00000000-0000-0000-0000-000000000000}"/>
          </ac:spMkLst>
        </pc:spChg>
        <pc:spChg chg="mod">
          <ac:chgData name="George Zimmerman" userId="2d3b0b21-b33e-413b-9454-09794ca049c7" providerId="ADAL" clId="{D86F20B8-F911-49DD-96B7-01580150AD31}" dt="2025-05-20T17:47:32.458" v="93" actId="27636"/>
          <ac:spMkLst>
            <pc:docMk/>
            <pc:sldMk cId="0" sldId="278"/>
            <ac:spMk id="111621" creationId="{00000000-0000-0000-0000-000000000000}"/>
          </ac:spMkLst>
        </pc:spChg>
      </pc:sldChg>
      <pc:sldChg chg="modSp modNotes">
        <pc:chgData name="George Zimmerman" userId="2d3b0b21-b33e-413b-9454-09794ca049c7" providerId="ADAL" clId="{D86F20B8-F911-49DD-96B7-01580150AD31}" dt="2025-05-20T17:47:32.280" v="92"/>
        <pc:sldMkLst>
          <pc:docMk/>
          <pc:sldMk cId="0" sldId="342"/>
        </pc:sldMkLst>
        <pc:spChg chg="mod">
          <ac:chgData name="George Zimmerman" userId="2d3b0b21-b33e-413b-9454-09794ca049c7" providerId="ADAL" clId="{D86F20B8-F911-49DD-96B7-01580150AD31}" dt="2025-05-20T17:47:32.280" v="92"/>
          <ac:spMkLst>
            <pc:docMk/>
            <pc:sldMk cId="0" sldId="342"/>
            <ac:spMk id="273413" creationId="{00000000-0000-0000-0000-000000000000}"/>
          </ac:spMkLst>
        </pc:spChg>
        <pc:spChg chg="mod">
          <ac:chgData name="George Zimmerman" userId="2d3b0b21-b33e-413b-9454-09794ca049c7" providerId="ADAL" clId="{D86F20B8-F911-49DD-96B7-01580150AD31}" dt="2025-05-20T17:47:03.528" v="88"/>
          <ac:spMkLst>
            <pc:docMk/>
            <pc:sldMk cId="0" sldId="342"/>
            <ac:spMk id="273414" creationId="{00000000-0000-0000-0000-000000000000}"/>
          </ac:spMkLst>
        </pc:spChg>
      </pc:sldChg>
      <pc:sldChg chg="modSp mod">
        <pc:chgData name="George Zimmerman" userId="2d3b0b21-b33e-413b-9454-09794ca049c7" providerId="ADAL" clId="{D86F20B8-F911-49DD-96B7-01580150AD31}" dt="2025-05-20T17:49:15.001" v="102" actId="313"/>
        <pc:sldMkLst>
          <pc:docMk/>
          <pc:sldMk cId="0" sldId="343"/>
        </pc:sldMkLst>
        <pc:spChg chg="mod">
          <ac:chgData name="George Zimmerman" userId="2d3b0b21-b33e-413b-9454-09794ca049c7" providerId="ADAL" clId="{D86F20B8-F911-49DD-96B7-01580150AD31}" dt="2025-05-20T17:49:15.001" v="102" actId="313"/>
          <ac:spMkLst>
            <pc:docMk/>
            <pc:sldMk cId="0" sldId="343"/>
            <ac:spMk id="3" creationId="{00000000-0000-0000-0000-000000000000}"/>
          </ac:spMkLst>
        </pc:spChg>
        <pc:spChg chg="mod">
          <ac:chgData name="George Zimmerman" userId="2d3b0b21-b33e-413b-9454-09794ca049c7" providerId="ADAL" clId="{D86F20B8-F911-49DD-96B7-01580150AD31}" dt="2025-05-20T17:47:03.774" v="90" actId="27636"/>
          <ac:spMkLst>
            <pc:docMk/>
            <pc:sldMk cId="0" sldId="343"/>
            <ac:spMk id="598020" creationId="{00000000-0000-0000-0000-000000000000}"/>
          </ac:spMkLst>
        </pc:spChg>
        <pc:graphicFrameChg chg="mod modGraphic">
          <ac:chgData name="George Zimmerman" userId="2d3b0b21-b33e-413b-9454-09794ca049c7" providerId="ADAL" clId="{D86F20B8-F911-49DD-96B7-01580150AD31}" dt="2025-05-20T17:49:13.073" v="101" actId="313"/>
          <ac:graphicFrameMkLst>
            <pc:docMk/>
            <pc:sldMk cId="0" sldId="343"/>
            <ac:graphicFrameMk id="2" creationId="{00000000-0000-0000-0000-000000000000}"/>
          </ac:graphicFrameMkLst>
        </pc:graphicFrameChg>
      </pc:sldChg>
      <pc:sldChg chg="modSp mod">
        <pc:chgData name="George Zimmerman" userId="2d3b0b21-b33e-413b-9454-09794ca049c7" providerId="ADAL" clId="{D86F20B8-F911-49DD-96B7-01580150AD31}" dt="2025-05-20T17:50:23.744" v="116" actId="20577"/>
        <pc:sldMkLst>
          <pc:docMk/>
          <pc:sldMk cId="2312815121" sldId="344"/>
        </pc:sldMkLst>
        <pc:spChg chg="mod">
          <ac:chgData name="George Zimmerman" userId="2d3b0b21-b33e-413b-9454-09794ca049c7" providerId="ADAL" clId="{D86F20B8-F911-49DD-96B7-01580150AD31}" dt="2025-05-20T17:47:03.528" v="88"/>
          <ac:spMkLst>
            <pc:docMk/>
            <pc:sldMk cId="2312815121" sldId="344"/>
            <ac:spMk id="3" creationId="{00000000-0000-0000-0000-000000000000}"/>
          </ac:spMkLst>
        </pc:spChg>
        <pc:spChg chg="mod">
          <ac:chgData name="George Zimmerman" userId="2d3b0b21-b33e-413b-9454-09794ca049c7" providerId="ADAL" clId="{D86F20B8-F911-49DD-96B7-01580150AD31}" dt="2025-05-20T17:47:32.280" v="92"/>
          <ac:spMkLst>
            <pc:docMk/>
            <pc:sldMk cId="2312815121" sldId="344"/>
            <ac:spMk id="598020" creationId="{00000000-0000-0000-0000-000000000000}"/>
          </ac:spMkLst>
        </pc:spChg>
        <pc:graphicFrameChg chg="mod modGraphic">
          <ac:chgData name="George Zimmerman" userId="2d3b0b21-b33e-413b-9454-09794ca049c7" providerId="ADAL" clId="{D86F20B8-F911-49DD-96B7-01580150AD31}" dt="2025-05-20T17:50:23.744" v="116" actId="20577"/>
          <ac:graphicFrameMkLst>
            <pc:docMk/>
            <pc:sldMk cId="2312815121" sldId="344"/>
            <ac:graphicFrameMk id="2" creationId="{00000000-0000-0000-0000-000000000000}"/>
          </ac:graphicFrameMkLst>
        </pc:graphicFrameChg>
      </pc:sldChg>
      <pc:sldChg chg="modSp mod modNotes">
        <pc:chgData name="George Zimmerman" userId="2d3b0b21-b33e-413b-9454-09794ca049c7" providerId="ADAL" clId="{D86F20B8-F911-49DD-96B7-01580150AD31}" dt="2025-05-20T18:14:25.236" v="303"/>
        <pc:sldMkLst>
          <pc:docMk/>
          <pc:sldMk cId="2534801309" sldId="345"/>
        </pc:sldMkLst>
        <pc:spChg chg="mod">
          <ac:chgData name="George Zimmerman" userId="2d3b0b21-b33e-413b-9454-09794ca049c7" providerId="ADAL" clId="{D86F20B8-F911-49DD-96B7-01580150AD31}" dt="2025-05-20T17:47:03.528" v="88"/>
          <ac:spMkLst>
            <pc:docMk/>
            <pc:sldMk cId="2534801309" sldId="345"/>
            <ac:spMk id="4" creationId="{00000000-0000-0000-0000-000000000000}"/>
          </ac:spMkLst>
        </pc:spChg>
        <pc:spChg chg="mod">
          <ac:chgData name="George Zimmerman" userId="2d3b0b21-b33e-413b-9454-09794ca049c7" providerId="ADAL" clId="{D86F20B8-F911-49DD-96B7-01580150AD31}" dt="2025-05-20T17:47:32.280" v="92"/>
          <ac:spMkLst>
            <pc:docMk/>
            <pc:sldMk cId="2534801309" sldId="345"/>
            <ac:spMk id="598020" creationId="{00000000-0000-0000-0000-000000000000}"/>
          </ac:spMkLst>
        </pc:spChg>
        <pc:graphicFrameChg chg="mod modGraphic">
          <ac:chgData name="George Zimmerman" userId="2d3b0b21-b33e-413b-9454-09794ca049c7" providerId="ADAL" clId="{D86F20B8-F911-49DD-96B7-01580150AD31}" dt="2025-05-20T18:14:25.236" v="303"/>
          <ac:graphicFrameMkLst>
            <pc:docMk/>
            <pc:sldMk cId="2534801309" sldId="345"/>
            <ac:graphicFrameMk id="2" creationId="{00000000-0000-0000-0000-000000000000}"/>
          </ac:graphicFrameMkLst>
        </pc:graphicFrameChg>
      </pc:sldChg>
      <pc:sldChg chg="modSp mod modNotes">
        <pc:chgData name="George Zimmerman" userId="2d3b0b21-b33e-413b-9454-09794ca049c7" providerId="ADAL" clId="{D86F20B8-F911-49DD-96B7-01580150AD31}" dt="2025-05-20T18:28:16.992" v="352" actId="20577"/>
        <pc:sldMkLst>
          <pc:docMk/>
          <pc:sldMk cId="2199297788" sldId="346"/>
        </pc:sldMkLst>
        <pc:spChg chg="mod">
          <ac:chgData name="George Zimmerman" userId="2d3b0b21-b33e-413b-9454-09794ca049c7" providerId="ADAL" clId="{D86F20B8-F911-49DD-96B7-01580150AD31}" dt="2025-05-20T17:47:03.528" v="88"/>
          <ac:spMkLst>
            <pc:docMk/>
            <pc:sldMk cId="2199297788" sldId="346"/>
            <ac:spMk id="4" creationId="{00000000-0000-0000-0000-000000000000}"/>
          </ac:spMkLst>
        </pc:spChg>
        <pc:spChg chg="mod">
          <ac:chgData name="George Zimmerman" userId="2d3b0b21-b33e-413b-9454-09794ca049c7" providerId="ADAL" clId="{D86F20B8-F911-49DD-96B7-01580150AD31}" dt="2025-05-20T17:47:03.528" v="88"/>
          <ac:spMkLst>
            <pc:docMk/>
            <pc:sldMk cId="2199297788" sldId="346"/>
            <ac:spMk id="598020" creationId="{00000000-0000-0000-0000-000000000000}"/>
          </ac:spMkLst>
        </pc:spChg>
        <pc:graphicFrameChg chg="mod modGraphic">
          <ac:chgData name="George Zimmerman" userId="2d3b0b21-b33e-413b-9454-09794ca049c7" providerId="ADAL" clId="{D86F20B8-F911-49DD-96B7-01580150AD31}" dt="2025-05-20T18:28:16.992" v="352" actId="20577"/>
          <ac:graphicFrameMkLst>
            <pc:docMk/>
            <pc:sldMk cId="2199297788" sldId="346"/>
            <ac:graphicFrameMk id="2" creationId="{00000000-0000-0000-0000-000000000000}"/>
          </ac:graphicFrameMkLst>
        </pc:graphicFrameChg>
      </pc:sldChg>
      <pc:sldChg chg="modSp mod">
        <pc:chgData name="George Zimmerman" userId="2d3b0b21-b33e-413b-9454-09794ca049c7" providerId="ADAL" clId="{D86F20B8-F911-49DD-96B7-01580150AD31}" dt="2025-05-20T17:50:40.941" v="120" actId="313"/>
        <pc:sldMkLst>
          <pc:docMk/>
          <pc:sldMk cId="3399810107" sldId="348"/>
        </pc:sldMkLst>
        <pc:spChg chg="mod">
          <ac:chgData name="George Zimmerman" userId="2d3b0b21-b33e-413b-9454-09794ca049c7" providerId="ADAL" clId="{D86F20B8-F911-49DD-96B7-01580150AD31}" dt="2025-05-20T17:47:03.528" v="88"/>
          <ac:spMkLst>
            <pc:docMk/>
            <pc:sldMk cId="3399810107" sldId="348"/>
            <ac:spMk id="4" creationId="{00000000-0000-0000-0000-000000000000}"/>
          </ac:spMkLst>
        </pc:spChg>
        <pc:spChg chg="mod">
          <ac:chgData name="George Zimmerman" userId="2d3b0b21-b33e-413b-9454-09794ca049c7" providerId="ADAL" clId="{D86F20B8-F911-49DD-96B7-01580150AD31}" dt="2025-05-20T17:47:32.280" v="92"/>
          <ac:spMkLst>
            <pc:docMk/>
            <pc:sldMk cId="3399810107" sldId="348"/>
            <ac:spMk id="598020" creationId="{00000000-0000-0000-0000-000000000000}"/>
          </ac:spMkLst>
        </pc:spChg>
        <pc:graphicFrameChg chg="mod modGraphic">
          <ac:chgData name="George Zimmerman" userId="2d3b0b21-b33e-413b-9454-09794ca049c7" providerId="ADAL" clId="{D86F20B8-F911-49DD-96B7-01580150AD31}" dt="2025-05-20T17:50:40.941" v="120" actId="313"/>
          <ac:graphicFrameMkLst>
            <pc:docMk/>
            <pc:sldMk cId="3399810107" sldId="348"/>
            <ac:graphicFrameMk id="2" creationId="{00000000-0000-0000-0000-000000000000}"/>
          </ac:graphicFrameMkLst>
        </pc:graphicFrameChg>
      </pc:sldChg>
      <pc:sldChg chg="modSp mod">
        <pc:chgData name="George Zimmerman" userId="2d3b0b21-b33e-413b-9454-09794ca049c7" providerId="ADAL" clId="{D86F20B8-F911-49DD-96B7-01580150AD31}" dt="2025-05-20T17:50:36.884" v="118" actId="313"/>
        <pc:sldMkLst>
          <pc:docMk/>
          <pc:sldMk cId="342455511" sldId="349"/>
        </pc:sldMkLst>
        <pc:spChg chg="mod">
          <ac:chgData name="George Zimmerman" userId="2d3b0b21-b33e-413b-9454-09794ca049c7" providerId="ADAL" clId="{D86F20B8-F911-49DD-96B7-01580150AD31}" dt="2025-05-20T17:47:03.528" v="88"/>
          <ac:spMkLst>
            <pc:docMk/>
            <pc:sldMk cId="342455511" sldId="349"/>
            <ac:spMk id="4" creationId="{00000000-0000-0000-0000-000000000000}"/>
          </ac:spMkLst>
        </pc:spChg>
        <pc:spChg chg="mod">
          <ac:chgData name="George Zimmerman" userId="2d3b0b21-b33e-413b-9454-09794ca049c7" providerId="ADAL" clId="{D86F20B8-F911-49DD-96B7-01580150AD31}" dt="2025-05-20T17:47:32.280" v="92"/>
          <ac:spMkLst>
            <pc:docMk/>
            <pc:sldMk cId="342455511" sldId="349"/>
            <ac:spMk id="598020" creationId="{00000000-0000-0000-0000-000000000000}"/>
          </ac:spMkLst>
        </pc:spChg>
        <pc:graphicFrameChg chg="mod modGraphic">
          <ac:chgData name="George Zimmerman" userId="2d3b0b21-b33e-413b-9454-09794ca049c7" providerId="ADAL" clId="{D86F20B8-F911-49DD-96B7-01580150AD31}" dt="2025-05-20T17:50:36.884" v="118" actId="313"/>
          <ac:graphicFrameMkLst>
            <pc:docMk/>
            <pc:sldMk cId="342455511" sldId="349"/>
            <ac:graphicFrameMk id="2" creationId="{00000000-0000-0000-0000-000000000000}"/>
          </ac:graphicFrameMkLst>
        </pc:graphicFrameChg>
      </pc:sldChg>
      <pc:sldChg chg="modSp mod">
        <pc:chgData name="George Zimmerman" userId="2d3b0b21-b33e-413b-9454-09794ca049c7" providerId="ADAL" clId="{D86F20B8-F911-49DD-96B7-01580150AD31}" dt="2025-05-20T18:16:06.900" v="308" actId="20577"/>
        <pc:sldMkLst>
          <pc:docMk/>
          <pc:sldMk cId="503751985" sldId="350"/>
        </pc:sldMkLst>
        <pc:spChg chg="mod">
          <ac:chgData name="George Zimmerman" userId="2d3b0b21-b33e-413b-9454-09794ca049c7" providerId="ADAL" clId="{D86F20B8-F911-49DD-96B7-01580150AD31}" dt="2025-05-20T17:47:03.528" v="88"/>
          <ac:spMkLst>
            <pc:docMk/>
            <pc:sldMk cId="503751985" sldId="350"/>
            <ac:spMk id="4" creationId="{00000000-0000-0000-0000-000000000000}"/>
          </ac:spMkLst>
        </pc:spChg>
        <pc:spChg chg="mod">
          <ac:chgData name="George Zimmerman" userId="2d3b0b21-b33e-413b-9454-09794ca049c7" providerId="ADAL" clId="{D86F20B8-F911-49DD-96B7-01580150AD31}" dt="2025-05-20T17:47:03.528" v="88"/>
          <ac:spMkLst>
            <pc:docMk/>
            <pc:sldMk cId="503751985" sldId="350"/>
            <ac:spMk id="598020" creationId="{00000000-0000-0000-0000-000000000000}"/>
          </ac:spMkLst>
        </pc:spChg>
        <pc:graphicFrameChg chg="mod modGraphic">
          <ac:chgData name="George Zimmerman" userId="2d3b0b21-b33e-413b-9454-09794ca049c7" providerId="ADAL" clId="{D86F20B8-F911-49DD-96B7-01580150AD31}" dt="2025-05-20T18:16:06.900" v="308" actId="20577"/>
          <ac:graphicFrameMkLst>
            <pc:docMk/>
            <pc:sldMk cId="503751985" sldId="350"/>
            <ac:graphicFrameMk id="2" creationId="{00000000-0000-0000-0000-000000000000}"/>
          </ac:graphicFrameMkLst>
        </pc:graphicFrameChg>
      </pc:sldChg>
      <pc:sldChg chg="modSp mod">
        <pc:chgData name="George Zimmerman" userId="2d3b0b21-b33e-413b-9454-09794ca049c7" providerId="ADAL" clId="{D86F20B8-F911-49DD-96B7-01580150AD31}" dt="2025-05-20T18:10:22.044" v="269" actId="313"/>
        <pc:sldMkLst>
          <pc:docMk/>
          <pc:sldMk cId="4271837811" sldId="351"/>
        </pc:sldMkLst>
        <pc:spChg chg="mod">
          <ac:chgData name="George Zimmerman" userId="2d3b0b21-b33e-413b-9454-09794ca049c7" providerId="ADAL" clId="{D86F20B8-F911-49DD-96B7-01580150AD31}" dt="2025-05-20T17:47:03.528" v="88"/>
          <ac:spMkLst>
            <pc:docMk/>
            <pc:sldMk cId="4271837811" sldId="351"/>
            <ac:spMk id="4" creationId="{00000000-0000-0000-0000-000000000000}"/>
          </ac:spMkLst>
        </pc:spChg>
        <pc:spChg chg="mod">
          <ac:chgData name="George Zimmerman" userId="2d3b0b21-b33e-413b-9454-09794ca049c7" providerId="ADAL" clId="{D86F20B8-F911-49DD-96B7-01580150AD31}" dt="2025-05-20T17:47:32.280" v="92"/>
          <ac:spMkLst>
            <pc:docMk/>
            <pc:sldMk cId="4271837811" sldId="351"/>
            <ac:spMk id="598020" creationId="{00000000-0000-0000-0000-000000000000}"/>
          </ac:spMkLst>
        </pc:spChg>
        <pc:graphicFrameChg chg="mod modGraphic">
          <ac:chgData name="George Zimmerman" userId="2d3b0b21-b33e-413b-9454-09794ca049c7" providerId="ADAL" clId="{D86F20B8-F911-49DD-96B7-01580150AD31}" dt="2025-05-20T18:10:22.044" v="269" actId="313"/>
          <ac:graphicFrameMkLst>
            <pc:docMk/>
            <pc:sldMk cId="4271837811" sldId="351"/>
            <ac:graphicFrameMk id="2" creationId="{00000000-0000-0000-0000-000000000000}"/>
          </ac:graphicFrameMkLst>
        </pc:graphicFrameChg>
      </pc:sldChg>
      <pc:sldChg chg="modSp mod modNotes">
        <pc:chgData name="George Zimmerman" userId="2d3b0b21-b33e-413b-9454-09794ca049c7" providerId="ADAL" clId="{D86F20B8-F911-49DD-96B7-01580150AD31}" dt="2025-05-20T18:29:54.376" v="436" actId="20577"/>
        <pc:sldMkLst>
          <pc:docMk/>
          <pc:sldMk cId="1374799386" sldId="352"/>
        </pc:sldMkLst>
        <pc:spChg chg="mod">
          <ac:chgData name="George Zimmerman" userId="2d3b0b21-b33e-413b-9454-09794ca049c7" providerId="ADAL" clId="{D86F20B8-F911-49DD-96B7-01580150AD31}" dt="2025-05-20T17:47:03.528" v="88"/>
          <ac:spMkLst>
            <pc:docMk/>
            <pc:sldMk cId="1374799386" sldId="352"/>
            <ac:spMk id="4" creationId="{00000000-0000-0000-0000-000000000000}"/>
          </ac:spMkLst>
        </pc:spChg>
        <pc:spChg chg="mod">
          <ac:chgData name="George Zimmerman" userId="2d3b0b21-b33e-413b-9454-09794ca049c7" providerId="ADAL" clId="{D86F20B8-F911-49DD-96B7-01580150AD31}" dt="2025-05-20T17:47:32.280" v="92"/>
          <ac:spMkLst>
            <pc:docMk/>
            <pc:sldMk cId="1374799386" sldId="352"/>
            <ac:spMk id="598020" creationId="{00000000-0000-0000-0000-000000000000}"/>
          </ac:spMkLst>
        </pc:spChg>
        <pc:graphicFrameChg chg="mod modGraphic">
          <ac:chgData name="George Zimmerman" userId="2d3b0b21-b33e-413b-9454-09794ca049c7" providerId="ADAL" clId="{D86F20B8-F911-49DD-96B7-01580150AD31}" dt="2025-05-20T18:29:54.376" v="436" actId="20577"/>
          <ac:graphicFrameMkLst>
            <pc:docMk/>
            <pc:sldMk cId="1374799386" sldId="352"/>
            <ac:graphicFrameMk id="2" creationId="{00000000-0000-0000-0000-000000000000}"/>
          </ac:graphicFrameMkLst>
        </pc:graphicFrameChg>
      </pc:sldChg>
      <pc:sldChg chg="modSp mod">
        <pc:chgData name="George Zimmerman" userId="2d3b0b21-b33e-413b-9454-09794ca049c7" providerId="ADAL" clId="{D86F20B8-F911-49DD-96B7-01580150AD31}" dt="2025-05-20T18:07:26.577" v="248" actId="313"/>
        <pc:sldMkLst>
          <pc:docMk/>
          <pc:sldMk cId="1197336399" sldId="353"/>
        </pc:sldMkLst>
        <pc:spChg chg="mod">
          <ac:chgData name="George Zimmerman" userId="2d3b0b21-b33e-413b-9454-09794ca049c7" providerId="ADAL" clId="{D86F20B8-F911-49DD-96B7-01580150AD31}" dt="2025-05-20T17:47:03.528" v="88"/>
          <ac:spMkLst>
            <pc:docMk/>
            <pc:sldMk cId="1197336399" sldId="353"/>
            <ac:spMk id="4" creationId="{00000000-0000-0000-0000-000000000000}"/>
          </ac:spMkLst>
        </pc:spChg>
        <pc:spChg chg="mod">
          <ac:chgData name="George Zimmerman" userId="2d3b0b21-b33e-413b-9454-09794ca049c7" providerId="ADAL" clId="{D86F20B8-F911-49DD-96B7-01580150AD31}" dt="2025-05-20T17:47:32.280" v="92"/>
          <ac:spMkLst>
            <pc:docMk/>
            <pc:sldMk cId="1197336399" sldId="353"/>
            <ac:spMk id="598020" creationId="{00000000-0000-0000-0000-000000000000}"/>
          </ac:spMkLst>
        </pc:spChg>
        <pc:graphicFrameChg chg="mod modGraphic">
          <ac:chgData name="George Zimmerman" userId="2d3b0b21-b33e-413b-9454-09794ca049c7" providerId="ADAL" clId="{D86F20B8-F911-49DD-96B7-01580150AD31}" dt="2025-05-20T18:07:26.577" v="248" actId="313"/>
          <ac:graphicFrameMkLst>
            <pc:docMk/>
            <pc:sldMk cId="1197336399" sldId="353"/>
            <ac:graphicFrameMk id="2" creationId="{00000000-0000-0000-0000-000000000000}"/>
          </ac:graphicFrameMkLst>
        </pc:graphicFrameChg>
      </pc:sldChg>
      <pc:sldChg chg="modSp mod">
        <pc:chgData name="George Zimmerman" userId="2d3b0b21-b33e-413b-9454-09794ca049c7" providerId="ADAL" clId="{D86F20B8-F911-49DD-96B7-01580150AD31}" dt="2025-05-20T18:04:48.088" v="246" actId="20577"/>
        <pc:sldMkLst>
          <pc:docMk/>
          <pc:sldMk cId="2961822614" sldId="354"/>
        </pc:sldMkLst>
        <pc:spChg chg="mod">
          <ac:chgData name="George Zimmerman" userId="2d3b0b21-b33e-413b-9454-09794ca049c7" providerId="ADAL" clId="{D86F20B8-F911-49DD-96B7-01580150AD31}" dt="2025-05-20T17:47:03.528" v="88"/>
          <ac:spMkLst>
            <pc:docMk/>
            <pc:sldMk cId="2961822614" sldId="354"/>
            <ac:spMk id="4" creationId="{00000000-0000-0000-0000-000000000000}"/>
          </ac:spMkLst>
        </pc:spChg>
        <pc:spChg chg="mod">
          <ac:chgData name="George Zimmerman" userId="2d3b0b21-b33e-413b-9454-09794ca049c7" providerId="ADAL" clId="{D86F20B8-F911-49DD-96B7-01580150AD31}" dt="2025-05-20T17:47:32.280" v="92"/>
          <ac:spMkLst>
            <pc:docMk/>
            <pc:sldMk cId="2961822614" sldId="354"/>
            <ac:spMk id="598020" creationId="{00000000-0000-0000-0000-000000000000}"/>
          </ac:spMkLst>
        </pc:spChg>
        <pc:graphicFrameChg chg="mod modGraphic">
          <ac:chgData name="George Zimmerman" userId="2d3b0b21-b33e-413b-9454-09794ca049c7" providerId="ADAL" clId="{D86F20B8-F911-49DD-96B7-01580150AD31}" dt="2025-05-20T18:04:48.088" v="246" actId="20577"/>
          <ac:graphicFrameMkLst>
            <pc:docMk/>
            <pc:sldMk cId="2961822614" sldId="354"/>
            <ac:graphicFrameMk id="2" creationId="{00000000-0000-0000-0000-000000000000}"/>
          </ac:graphicFrameMkLst>
        </pc:graphicFrameChg>
      </pc:sldChg>
      <pc:sldChg chg="modSp mod">
        <pc:chgData name="George Zimmerman" userId="2d3b0b21-b33e-413b-9454-09794ca049c7" providerId="ADAL" clId="{D86F20B8-F911-49DD-96B7-01580150AD31}" dt="2025-05-20T18:18:09.974" v="313" actId="20577"/>
        <pc:sldMkLst>
          <pc:docMk/>
          <pc:sldMk cId="3023068891" sldId="360"/>
        </pc:sldMkLst>
        <pc:spChg chg="mod">
          <ac:chgData name="George Zimmerman" userId="2d3b0b21-b33e-413b-9454-09794ca049c7" providerId="ADAL" clId="{D86F20B8-F911-49DD-96B7-01580150AD31}" dt="2025-05-20T17:47:03.528" v="88"/>
          <ac:spMkLst>
            <pc:docMk/>
            <pc:sldMk cId="3023068891" sldId="360"/>
            <ac:spMk id="4" creationId="{00000000-0000-0000-0000-000000000000}"/>
          </ac:spMkLst>
        </pc:spChg>
        <pc:spChg chg="mod">
          <ac:chgData name="George Zimmerman" userId="2d3b0b21-b33e-413b-9454-09794ca049c7" providerId="ADAL" clId="{D86F20B8-F911-49DD-96B7-01580150AD31}" dt="2025-05-20T17:47:32.280" v="92"/>
          <ac:spMkLst>
            <pc:docMk/>
            <pc:sldMk cId="3023068891" sldId="360"/>
            <ac:spMk id="598020" creationId="{00000000-0000-0000-0000-000000000000}"/>
          </ac:spMkLst>
        </pc:spChg>
        <pc:graphicFrameChg chg="mod modGraphic">
          <ac:chgData name="George Zimmerman" userId="2d3b0b21-b33e-413b-9454-09794ca049c7" providerId="ADAL" clId="{D86F20B8-F911-49DD-96B7-01580150AD31}" dt="2025-05-20T18:18:09.974" v="313" actId="20577"/>
          <ac:graphicFrameMkLst>
            <pc:docMk/>
            <pc:sldMk cId="3023068891" sldId="360"/>
            <ac:graphicFrameMk id="2" creationId="{00000000-0000-0000-0000-000000000000}"/>
          </ac:graphicFrameMkLst>
        </pc:graphicFrameChg>
      </pc:sldChg>
      <pc:sldChg chg="modSp mod">
        <pc:chgData name="George Zimmerman" userId="2d3b0b21-b33e-413b-9454-09794ca049c7" providerId="ADAL" clId="{D86F20B8-F911-49DD-96B7-01580150AD31}" dt="2025-05-20T18:10:08.946" v="268"/>
        <pc:sldMkLst>
          <pc:docMk/>
          <pc:sldMk cId="1333719466" sldId="361"/>
        </pc:sldMkLst>
        <pc:spChg chg="mod">
          <ac:chgData name="George Zimmerman" userId="2d3b0b21-b33e-413b-9454-09794ca049c7" providerId="ADAL" clId="{D86F20B8-F911-49DD-96B7-01580150AD31}" dt="2025-05-20T17:47:03.528" v="88"/>
          <ac:spMkLst>
            <pc:docMk/>
            <pc:sldMk cId="1333719466" sldId="361"/>
            <ac:spMk id="4" creationId="{00000000-0000-0000-0000-000000000000}"/>
          </ac:spMkLst>
        </pc:spChg>
        <pc:spChg chg="mod">
          <ac:chgData name="George Zimmerman" userId="2d3b0b21-b33e-413b-9454-09794ca049c7" providerId="ADAL" clId="{D86F20B8-F911-49DD-96B7-01580150AD31}" dt="2025-05-20T17:47:32.280" v="92"/>
          <ac:spMkLst>
            <pc:docMk/>
            <pc:sldMk cId="1333719466" sldId="361"/>
            <ac:spMk id="598020" creationId="{00000000-0000-0000-0000-000000000000}"/>
          </ac:spMkLst>
        </pc:spChg>
        <pc:graphicFrameChg chg="mod modGraphic">
          <ac:chgData name="George Zimmerman" userId="2d3b0b21-b33e-413b-9454-09794ca049c7" providerId="ADAL" clId="{D86F20B8-F911-49DD-96B7-01580150AD31}" dt="2025-05-20T18:10:08.946" v="268"/>
          <ac:graphicFrameMkLst>
            <pc:docMk/>
            <pc:sldMk cId="1333719466" sldId="361"/>
            <ac:graphicFrameMk id="2" creationId="{00000000-0000-0000-0000-000000000000}"/>
          </ac:graphicFrameMkLst>
        </pc:graphicFrameChg>
      </pc:sldChg>
      <pc:sldChg chg="modSp mod">
        <pc:chgData name="George Zimmerman" userId="2d3b0b21-b33e-413b-9454-09794ca049c7" providerId="ADAL" clId="{D86F20B8-F911-49DD-96B7-01580150AD31}" dt="2025-05-20T18:14:36.971" v="304"/>
        <pc:sldMkLst>
          <pc:docMk/>
          <pc:sldMk cId="2622290718" sldId="363"/>
        </pc:sldMkLst>
        <pc:spChg chg="mod">
          <ac:chgData name="George Zimmerman" userId="2d3b0b21-b33e-413b-9454-09794ca049c7" providerId="ADAL" clId="{D86F20B8-F911-49DD-96B7-01580150AD31}" dt="2025-05-20T17:47:03.528" v="88"/>
          <ac:spMkLst>
            <pc:docMk/>
            <pc:sldMk cId="2622290718" sldId="363"/>
            <ac:spMk id="4" creationId="{00000000-0000-0000-0000-000000000000}"/>
          </ac:spMkLst>
        </pc:spChg>
        <pc:spChg chg="mod">
          <ac:chgData name="George Zimmerman" userId="2d3b0b21-b33e-413b-9454-09794ca049c7" providerId="ADAL" clId="{D86F20B8-F911-49DD-96B7-01580150AD31}" dt="2025-05-20T17:47:32.280" v="92"/>
          <ac:spMkLst>
            <pc:docMk/>
            <pc:sldMk cId="2622290718" sldId="363"/>
            <ac:spMk id="598020" creationId="{00000000-0000-0000-0000-000000000000}"/>
          </ac:spMkLst>
        </pc:spChg>
        <pc:graphicFrameChg chg="mod modGraphic">
          <ac:chgData name="George Zimmerman" userId="2d3b0b21-b33e-413b-9454-09794ca049c7" providerId="ADAL" clId="{D86F20B8-F911-49DD-96B7-01580150AD31}" dt="2025-05-20T18:14:36.971" v="304"/>
          <ac:graphicFrameMkLst>
            <pc:docMk/>
            <pc:sldMk cId="2622290718" sldId="363"/>
            <ac:graphicFrameMk id="2" creationId="{00000000-0000-0000-0000-000000000000}"/>
          </ac:graphicFrameMkLst>
        </pc:graphicFrameChg>
      </pc:sldChg>
      <pc:sldChg chg="modSp mod">
        <pc:chgData name="George Zimmerman" userId="2d3b0b21-b33e-413b-9454-09794ca049c7" providerId="ADAL" clId="{D86F20B8-F911-49DD-96B7-01580150AD31}" dt="2025-05-20T18:24:34.041" v="335" actId="20577"/>
        <pc:sldMkLst>
          <pc:docMk/>
          <pc:sldMk cId="557891492" sldId="364"/>
        </pc:sldMkLst>
        <pc:spChg chg="mod">
          <ac:chgData name="George Zimmerman" userId="2d3b0b21-b33e-413b-9454-09794ca049c7" providerId="ADAL" clId="{D86F20B8-F911-49DD-96B7-01580150AD31}" dt="2025-05-20T17:47:03.528" v="88"/>
          <ac:spMkLst>
            <pc:docMk/>
            <pc:sldMk cId="557891492" sldId="364"/>
            <ac:spMk id="4" creationId="{00000000-0000-0000-0000-000000000000}"/>
          </ac:spMkLst>
        </pc:spChg>
        <pc:spChg chg="mod">
          <ac:chgData name="George Zimmerman" userId="2d3b0b21-b33e-413b-9454-09794ca049c7" providerId="ADAL" clId="{D86F20B8-F911-49DD-96B7-01580150AD31}" dt="2025-05-20T17:47:32.280" v="92"/>
          <ac:spMkLst>
            <pc:docMk/>
            <pc:sldMk cId="557891492" sldId="364"/>
            <ac:spMk id="598020" creationId="{00000000-0000-0000-0000-000000000000}"/>
          </ac:spMkLst>
        </pc:spChg>
        <pc:graphicFrameChg chg="mod modGraphic">
          <ac:chgData name="George Zimmerman" userId="2d3b0b21-b33e-413b-9454-09794ca049c7" providerId="ADAL" clId="{D86F20B8-F911-49DD-96B7-01580150AD31}" dt="2025-05-20T18:24:34.041" v="335" actId="20577"/>
          <ac:graphicFrameMkLst>
            <pc:docMk/>
            <pc:sldMk cId="557891492" sldId="364"/>
            <ac:graphicFrameMk id="2" creationId="{00000000-0000-0000-0000-000000000000}"/>
          </ac:graphicFrameMkLst>
        </pc:graphicFrameChg>
      </pc:sldChg>
      <pc:sldChg chg="modSp mod">
        <pc:chgData name="George Zimmerman" userId="2d3b0b21-b33e-413b-9454-09794ca049c7" providerId="ADAL" clId="{D86F20B8-F911-49DD-96B7-01580150AD31}" dt="2025-05-20T18:11:19.022" v="285" actId="20577"/>
        <pc:sldMkLst>
          <pc:docMk/>
          <pc:sldMk cId="2240150547" sldId="366"/>
        </pc:sldMkLst>
        <pc:spChg chg="mod">
          <ac:chgData name="George Zimmerman" userId="2d3b0b21-b33e-413b-9454-09794ca049c7" providerId="ADAL" clId="{D86F20B8-F911-49DD-96B7-01580150AD31}" dt="2025-05-20T17:47:32.280" v="92"/>
          <ac:spMkLst>
            <pc:docMk/>
            <pc:sldMk cId="2240150547" sldId="366"/>
            <ac:spMk id="598020" creationId="{00000000-0000-0000-0000-000000000000}"/>
          </ac:spMkLst>
        </pc:spChg>
        <pc:graphicFrameChg chg="mod modGraphic">
          <ac:chgData name="George Zimmerman" userId="2d3b0b21-b33e-413b-9454-09794ca049c7" providerId="ADAL" clId="{D86F20B8-F911-49DD-96B7-01580150AD31}" dt="2025-05-20T18:11:19.022" v="285" actId="20577"/>
          <ac:graphicFrameMkLst>
            <pc:docMk/>
            <pc:sldMk cId="2240150547" sldId="366"/>
            <ac:graphicFrameMk id="2" creationId="{00000000-0000-0000-0000-000000000000}"/>
          </ac:graphicFrameMkLst>
        </pc:graphicFrameChg>
      </pc:sldChg>
      <pc:sldChg chg="modSp">
        <pc:chgData name="George Zimmerman" userId="2d3b0b21-b33e-413b-9454-09794ca049c7" providerId="ADAL" clId="{D86F20B8-F911-49DD-96B7-01580150AD31}" dt="2025-05-20T17:47:03.528" v="88"/>
        <pc:sldMkLst>
          <pc:docMk/>
          <pc:sldMk cId="947139126" sldId="367"/>
        </pc:sldMkLst>
        <pc:spChg chg="mod">
          <ac:chgData name="George Zimmerman" userId="2d3b0b21-b33e-413b-9454-09794ca049c7" providerId="ADAL" clId="{D86F20B8-F911-49DD-96B7-01580150AD31}" dt="2025-05-20T17:47:03.528" v="88"/>
          <ac:spMkLst>
            <pc:docMk/>
            <pc:sldMk cId="947139126" sldId="367"/>
            <ac:spMk id="2" creationId="{00000000-0000-0000-0000-000000000000}"/>
          </ac:spMkLst>
        </pc:spChg>
        <pc:spChg chg="mod">
          <ac:chgData name="George Zimmerman" userId="2d3b0b21-b33e-413b-9454-09794ca049c7" providerId="ADAL" clId="{D86F20B8-F911-49DD-96B7-01580150AD31}" dt="2025-05-20T17:47:03.528" v="88"/>
          <ac:spMkLst>
            <pc:docMk/>
            <pc:sldMk cId="947139126" sldId="367"/>
            <ac:spMk id="3" creationId="{00000000-0000-0000-0000-000000000000}"/>
          </ac:spMkLst>
        </pc:spChg>
      </pc:sldChg>
      <pc:sldChg chg="addSp delSp modSp mod chgLayout">
        <pc:chgData name="George Zimmerman" userId="2d3b0b21-b33e-413b-9454-09794ca049c7" providerId="ADAL" clId="{D86F20B8-F911-49DD-96B7-01580150AD31}" dt="2025-05-20T17:48:41.509" v="95" actId="313"/>
        <pc:sldMkLst>
          <pc:docMk/>
          <pc:sldMk cId="3197914892" sldId="368"/>
        </pc:sldMkLst>
        <pc:spChg chg="mod ord">
          <ac:chgData name="George Zimmerman" userId="2d3b0b21-b33e-413b-9454-09794ca049c7" providerId="ADAL" clId="{D86F20B8-F911-49DD-96B7-01580150AD31}" dt="2025-05-20T17:47:52.081" v="94" actId="6264"/>
          <ac:spMkLst>
            <pc:docMk/>
            <pc:sldMk cId="3197914892" sldId="368"/>
            <ac:spMk id="2" creationId="{00000000-0000-0000-0000-000000000000}"/>
          </ac:spMkLst>
        </pc:spChg>
        <pc:spChg chg="mod ord">
          <ac:chgData name="George Zimmerman" userId="2d3b0b21-b33e-413b-9454-09794ca049c7" providerId="ADAL" clId="{D86F20B8-F911-49DD-96B7-01580150AD31}" dt="2025-05-20T17:48:41.509" v="95" actId="313"/>
          <ac:spMkLst>
            <pc:docMk/>
            <pc:sldMk cId="3197914892" sldId="368"/>
            <ac:spMk id="3" creationId="{00000000-0000-0000-0000-000000000000}"/>
          </ac:spMkLst>
        </pc:spChg>
        <pc:spChg chg="add del mod">
          <ac:chgData name="George Zimmerman" userId="2d3b0b21-b33e-413b-9454-09794ca049c7" providerId="ADAL" clId="{D86F20B8-F911-49DD-96B7-01580150AD31}" dt="2025-05-20T17:47:52.081" v="94" actId="6264"/>
          <ac:spMkLst>
            <pc:docMk/>
            <pc:sldMk cId="3197914892" sldId="368"/>
            <ac:spMk id="4" creationId="{21B0838A-FE77-E22E-1733-A64887F8A48F}"/>
          </ac:spMkLst>
        </pc:spChg>
        <pc:spChg chg="add del mod">
          <ac:chgData name="George Zimmerman" userId="2d3b0b21-b33e-413b-9454-09794ca049c7" providerId="ADAL" clId="{D86F20B8-F911-49DD-96B7-01580150AD31}" dt="2025-05-20T17:47:52.081" v="94" actId="6264"/>
          <ac:spMkLst>
            <pc:docMk/>
            <pc:sldMk cId="3197914892" sldId="368"/>
            <ac:spMk id="5" creationId="{6909B449-C5CE-831D-04A1-D022338CBCDD}"/>
          </ac:spMkLst>
        </pc:spChg>
      </pc:sldChg>
      <pc:sldChg chg="modSp mod">
        <pc:chgData name="George Zimmerman" userId="2d3b0b21-b33e-413b-9454-09794ca049c7" providerId="ADAL" clId="{D86F20B8-F911-49DD-96B7-01580150AD31}" dt="2025-05-20T18:35:00.525" v="598" actId="20577"/>
        <pc:sldMkLst>
          <pc:docMk/>
          <pc:sldMk cId="3559498266" sldId="369"/>
        </pc:sldMkLst>
        <pc:spChg chg="mod">
          <ac:chgData name="George Zimmerman" userId="2d3b0b21-b33e-413b-9454-09794ca049c7" providerId="ADAL" clId="{D86F20B8-F911-49DD-96B7-01580150AD31}" dt="2025-05-20T17:47:32.280" v="92"/>
          <ac:spMkLst>
            <pc:docMk/>
            <pc:sldMk cId="3559498266" sldId="369"/>
            <ac:spMk id="2" creationId="{00000000-0000-0000-0000-000000000000}"/>
          </ac:spMkLst>
        </pc:spChg>
        <pc:graphicFrameChg chg="mod modGraphic">
          <ac:chgData name="George Zimmerman" userId="2d3b0b21-b33e-413b-9454-09794ca049c7" providerId="ADAL" clId="{D86F20B8-F911-49DD-96B7-01580150AD31}" dt="2025-05-20T18:35:00.525" v="598" actId="20577"/>
          <ac:graphicFrameMkLst>
            <pc:docMk/>
            <pc:sldMk cId="3559498266" sldId="369"/>
            <ac:graphicFrameMk id="4" creationId="{00000000-0000-0000-0000-000000000000}"/>
          </ac:graphicFrameMkLst>
        </pc:graphicFrameChg>
      </pc:sldChg>
      <pc:sldChg chg="modSp mod">
        <pc:chgData name="George Zimmerman" userId="2d3b0b21-b33e-413b-9454-09794ca049c7" providerId="ADAL" clId="{D86F20B8-F911-49DD-96B7-01580150AD31}" dt="2025-05-20T18:01:00.728" v="202" actId="313"/>
        <pc:sldMkLst>
          <pc:docMk/>
          <pc:sldMk cId="1141084737" sldId="370"/>
        </pc:sldMkLst>
        <pc:spChg chg="mod">
          <ac:chgData name="George Zimmerman" userId="2d3b0b21-b33e-413b-9454-09794ca049c7" providerId="ADAL" clId="{D86F20B8-F911-49DD-96B7-01580150AD31}" dt="2025-05-20T17:47:32.280" v="92"/>
          <ac:spMkLst>
            <pc:docMk/>
            <pc:sldMk cId="1141084737" sldId="370"/>
            <ac:spMk id="2" creationId="{00000000-0000-0000-0000-000000000000}"/>
          </ac:spMkLst>
        </pc:spChg>
        <pc:spChg chg="mod">
          <ac:chgData name="George Zimmerman" userId="2d3b0b21-b33e-413b-9454-09794ca049c7" providerId="ADAL" clId="{D86F20B8-F911-49DD-96B7-01580150AD31}" dt="2025-05-20T18:01:00.728" v="202" actId="313"/>
          <ac:spMkLst>
            <pc:docMk/>
            <pc:sldMk cId="1141084737" sldId="370"/>
            <ac:spMk id="3" creationId="{00000000-0000-0000-0000-000000000000}"/>
          </ac:spMkLst>
        </pc:spChg>
      </pc:sldChg>
      <pc:sldChg chg="modSp mod">
        <pc:chgData name="George Zimmerman" userId="2d3b0b21-b33e-413b-9454-09794ca049c7" providerId="ADAL" clId="{D86F20B8-F911-49DD-96B7-01580150AD31}" dt="2025-05-20T17:48:55.749" v="97" actId="313"/>
        <pc:sldMkLst>
          <pc:docMk/>
          <pc:sldMk cId="1516770801" sldId="371"/>
        </pc:sldMkLst>
        <pc:spChg chg="mod">
          <ac:chgData name="George Zimmerman" userId="2d3b0b21-b33e-413b-9454-09794ca049c7" providerId="ADAL" clId="{D86F20B8-F911-49DD-96B7-01580150AD31}" dt="2025-05-20T17:47:32.280" v="92"/>
          <ac:spMkLst>
            <pc:docMk/>
            <pc:sldMk cId="1516770801" sldId="371"/>
            <ac:spMk id="2" creationId="{00000000-0000-0000-0000-000000000000}"/>
          </ac:spMkLst>
        </pc:spChg>
        <pc:spChg chg="mod">
          <ac:chgData name="George Zimmerman" userId="2d3b0b21-b33e-413b-9454-09794ca049c7" providerId="ADAL" clId="{D86F20B8-F911-49DD-96B7-01580150AD31}" dt="2025-05-20T17:48:55.749" v="97" actId="313"/>
          <ac:spMkLst>
            <pc:docMk/>
            <pc:sldMk cId="1516770801" sldId="371"/>
            <ac:spMk id="3" creationId="{00000000-0000-0000-0000-000000000000}"/>
          </ac:spMkLst>
        </pc:spChg>
      </pc:sldChg>
      <pc:sldChg chg="modSp mod">
        <pc:chgData name="George Zimmerman" userId="2d3b0b21-b33e-413b-9454-09794ca049c7" providerId="ADAL" clId="{D86F20B8-F911-49DD-96B7-01580150AD31}" dt="2025-05-20T17:49:08.509" v="99" actId="313"/>
        <pc:sldMkLst>
          <pc:docMk/>
          <pc:sldMk cId="1433734030" sldId="372"/>
        </pc:sldMkLst>
        <pc:spChg chg="mod">
          <ac:chgData name="George Zimmerman" userId="2d3b0b21-b33e-413b-9454-09794ca049c7" providerId="ADAL" clId="{D86F20B8-F911-49DD-96B7-01580150AD31}" dt="2025-05-20T17:47:32.280" v="92"/>
          <ac:spMkLst>
            <pc:docMk/>
            <pc:sldMk cId="1433734030" sldId="372"/>
            <ac:spMk id="2" creationId="{00000000-0000-0000-0000-000000000000}"/>
          </ac:spMkLst>
        </pc:spChg>
        <pc:spChg chg="mod">
          <ac:chgData name="George Zimmerman" userId="2d3b0b21-b33e-413b-9454-09794ca049c7" providerId="ADAL" clId="{D86F20B8-F911-49DD-96B7-01580150AD31}" dt="2025-05-20T17:49:08.509" v="99" actId="313"/>
          <ac:spMkLst>
            <pc:docMk/>
            <pc:sldMk cId="1433734030" sldId="372"/>
            <ac:spMk id="3" creationId="{00000000-0000-0000-0000-000000000000}"/>
          </ac:spMkLst>
        </pc:spChg>
      </pc:sldChg>
      <pc:sldChg chg="modSp mod">
        <pc:chgData name="George Zimmerman" userId="2d3b0b21-b33e-413b-9454-09794ca049c7" providerId="ADAL" clId="{D86F20B8-F911-49DD-96B7-01580150AD31}" dt="2025-05-20T17:49:10.165" v="100" actId="313"/>
        <pc:sldMkLst>
          <pc:docMk/>
          <pc:sldMk cId="1148679095" sldId="373"/>
        </pc:sldMkLst>
        <pc:spChg chg="mod">
          <ac:chgData name="George Zimmerman" userId="2d3b0b21-b33e-413b-9454-09794ca049c7" providerId="ADAL" clId="{D86F20B8-F911-49DD-96B7-01580150AD31}" dt="2025-05-20T17:47:32.280" v="92"/>
          <ac:spMkLst>
            <pc:docMk/>
            <pc:sldMk cId="1148679095" sldId="373"/>
            <ac:spMk id="2" creationId="{00000000-0000-0000-0000-000000000000}"/>
          </ac:spMkLst>
        </pc:spChg>
        <pc:spChg chg="mod">
          <ac:chgData name="George Zimmerman" userId="2d3b0b21-b33e-413b-9454-09794ca049c7" providerId="ADAL" clId="{D86F20B8-F911-49DD-96B7-01580150AD31}" dt="2025-05-20T17:49:10.165" v="100" actId="313"/>
          <ac:spMkLst>
            <pc:docMk/>
            <pc:sldMk cId="1148679095" sldId="373"/>
            <ac:spMk id="3" creationId="{00000000-0000-0000-0000-000000000000}"/>
          </ac:spMkLst>
        </pc:spChg>
      </pc:sldChg>
      <pc:sldChg chg="modSp mod">
        <pc:chgData name="George Zimmerman" userId="2d3b0b21-b33e-413b-9454-09794ca049c7" providerId="ADAL" clId="{D86F20B8-F911-49DD-96B7-01580150AD31}" dt="2025-05-20T18:25:42.159" v="338" actId="20577"/>
        <pc:sldMkLst>
          <pc:docMk/>
          <pc:sldMk cId="4289056352" sldId="374"/>
        </pc:sldMkLst>
        <pc:spChg chg="mod">
          <ac:chgData name="George Zimmerman" userId="2d3b0b21-b33e-413b-9454-09794ca049c7" providerId="ADAL" clId="{D86F20B8-F911-49DD-96B7-01580150AD31}" dt="2025-05-20T17:47:03.528" v="88"/>
          <ac:spMkLst>
            <pc:docMk/>
            <pc:sldMk cId="4289056352" sldId="374"/>
            <ac:spMk id="4" creationId="{00000000-0000-0000-0000-000000000000}"/>
          </ac:spMkLst>
        </pc:spChg>
        <pc:spChg chg="mod">
          <ac:chgData name="George Zimmerman" userId="2d3b0b21-b33e-413b-9454-09794ca049c7" providerId="ADAL" clId="{D86F20B8-F911-49DD-96B7-01580150AD31}" dt="2025-05-20T17:47:32.280" v="92"/>
          <ac:spMkLst>
            <pc:docMk/>
            <pc:sldMk cId="4289056352" sldId="374"/>
            <ac:spMk id="598020" creationId="{00000000-0000-0000-0000-000000000000}"/>
          </ac:spMkLst>
        </pc:spChg>
        <pc:graphicFrameChg chg="mod modGraphic">
          <ac:chgData name="George Zimmerman" userId="2d3b0b21-b33e-413b-9454-09794ca049c7" providerId="ADAL" clId="{D86F20B8-F911-49DD-96B7-01580150AD31}" dt="2025-05-20T18:25:42.159" v="338" actId="20577"/>
          <ac:graphicFrameMkLst>
            <pc:docMk/>
            <pc:sldMk cId="4289056352" sldId="374"/>
            <ac:graphicFrameMk id="2" creationId="{00000000-0000-0000-0000-000000000000}"/>
          </ac:graphicFrameMkLst>
        </pc:graphicFrameChg>
      </pc:sldChg>
      <pc:sldChg chg="modSp mod">
        <pc:chgData name="George Zimmerman" userId="2d3b0b21-b33e-413b-9454-09794ca049c7" providerId="ADAL" clId="{D86F20B8-F911-49DD-96B7-01580150AD31}" dt="2025-05-20T18:27:07.736" v="341" actId="20577"/>
        <pc:sldMkLst>
          <pc:docMk/>
          <pc:sldMk cId="3316046374" sldId="375"/>
        </pc:sldMkLst>
        <pc:spChg chg="mod">
          <ac:chgData name="George Zimmerman" userId="2d3b0b21-b33e-413b-9454-09794ca049c7" providerId="ADAL" clId="{D86F20B8-F911-49DD-96B7-01580150AD31}" dt="2025-05-20T17:47:03.528" v="88"/>
          <ac:spMkLst>
            <pc:docMk/>
            <pc:sldMk cId="3316046374" sldId="375"/>
            <ac:spMk id="4" creationId="{00000000-0000-0000-0000-000000000000}"/>
          </ac:spMkLst>
        </pc:spChg>
        <pc:spChg chg="mod">
          <ac:chgData name="George Zimmerman" userId="2d3b0b21-b33e-413b-9454-09794ca049c7" providerId="ADAL" clId="{D86F20B8-F911-49DD-96B7-01580150AD31}" dt="2025-05-20T17:47:32.280" v="92"/>
          <ac:spMkLst>
            <pc:docMk/>
            <pc:sldMk cId="3316046374" sldId="375"/>
            <ac:spMk id="598020" creationId="{00000000-0000-0000-0000-000000000000}"/>
          </ac:spMkLst>
        </pc:spChg>
        <pc:graphicFrameChg chg="mod modGraphic">
          <ac:chgData name="George Zimmerman" userId="2d3b0b21-b33e-413b-9454-09794ca049c7" providerId="ADAL" clId="{D86F20B8-F911-49DD-96B7-01580150AD31}" dt="2025-05-20T18:27:07.736" v="341" actId="20577"/>
          <ac:graphicFrameMkLst>
            <pc:docMk/>
            <pc:sldMk cId="3316046374" sldId="375"/>
            <ac:graphicFrameMk id="2" creationId="{00000000-0000-0000-0000-000000000000}"/>
          </ac:graphicFrameMkLst>
        </pc:graphicFrameChg>
      </pc:sldChg>
      <pc:sldMasterChg chg="modSp mod modSldLayout">
        <pc:chgData name="George Zimmerman" userId="2d3b0b21-b33e-413b-9454-09794ca049c7" providerId="ADAL" clId="{D86F20B8-F911-49DD-96B7-01580150AD31}" dt="2025-05-20T17:47:03.528" v="88"/>
        <pc:sldMasterMkLst>
          <pc:docMk/>
          <pc:sldMasterMk cId="0" sldId="2147483657"/>
        </pc:sldMasterMkLst>
        <pc:spChg chg="mod">
          <ac:chgData name="George Zimmerman" userId="2d3b0b21-b33e-413b-9454-09794ca049c7" providerId="ADAL" clId="{D86F20B8-F911-49DD-96B7-01580150AD31}" dt="2025-05-20T17:47:03.528" v="88"/>
          <ac:spMkLst>
            <pc:docMk/>
            <pc:sldMasterMk cId="0" sldId="2147483657"/>
            <ac:spMk id="329730" creationId="{00000000-0000-0000-0000-000000000000}"/>
          </ac:spMkLst>
        </pc:spChg>
        <pc:spChg chg="mod">
          <ac:chgData name="George Zimmerman" userId="2d3b0b21-b33e-413b-9454-09794ca049c7" providerId="ADAL" clId="{D86F20B8-F911-49DD-96B7-01580150AD31}" dt="2025-05-20T17:47:03.528" v="88"/>
          <ac:spMkLst>
            <pc:docMk/>
            <pc:sldMasterMk cId="0" sldId="2147483657"/>
            <ac:spMk id="329731" creationId="{00000000-0000-0000-0000-000000000000}"/>
          </ac:spMkLst>
        </pc:spChg>
        <pc:spChg chg="mod">
          <ac:chgData name="George Zimmerman" userId="2d3b0b21-b33e-413b-9454-09794ca049c7" providerId="ADAL" clId="{D86F20B8-F911-49DD-96B7-01580150AD31}" dt="2025-05-20T17:47:03.528" v="88"/>
          <ac:spMkLst>
            <pc:docMk/>
            <pc:sldMasterMk cId="0" sldId="2147483657"/>
            <ac:spMk id="329732" creationId="{00000000-0000-0000-0000-000000000000}"/>
          </ac:spMkLst>
        </pc:spChg>
        <pc:spChg chg="mod">
          <ac:chgData name="George Zimmerman" userId="2d3b0b21-b33e-413b-9454-09794ca049c7" providerId="ADAL" clId="{D86F20B8-F911-49DD-96B7-01580150AD31}" dt="2025-05-20T17:47:03.528" v="88"/>
          <ac:spMkLst>
            <pc:docMk/>
            <pc:sldMasterMk cId="0" sldId="2147483657"/>
            <ac:spMk id="329734" creationId="{00000000-0000-0000-0000-000000000000}"/>
          </ac:spMkLst>
        </pc:spChg>
        <pc:spChg chg="mod">
          <ac:chgData name="George Zimmerman" userId="2d3b0b21-b33e-413b-9454-09794ca049c7" providerId="ADAL" clId="{D86F20B8-F911-49DD-96B7-01580150AD31}" dt="2025-05-20T17:47:03.528" v="88"/>
          <ac:spMkLst>
            <pc:docMk/>
            <pc:sldMasterMk cId="0" sldId="2147483657"/>
            <ac:spMk id="329735" creationId="{00000000-0000-0000-0000-000000000000}"/>
          </ac:spMkLst>
        </pc:spChg>
        <pc:spChg chg="mod">
          <ac:chgData name="George Zimmerman" userId="2d3b0b21-b33e-413b-9454-09794ca049c7" providerId="ADAL" clId="{D86F20B8-F911-49DD-96B7-01580150AD31}" dt="2025-05-20T17:45:58.527" v="85" actId="20577"/>
          <ac:spMkLst>
            <pc:docMk/>
            <pc:sldMasterMk cId="0" sldId="2147483657"/>
            <ac:spMk id="329736" creationId="{00000000-0000-0000-0000-000000000000}"/>
          </ac:spMkLst>
        </pc:spChg>
        <pc:spChg chg="mod">
          <ac:chgData name="George Zimmerman" userId="2d3b0b21-b33e-413b-9454-09794ca049c7" providerId="ADAL" clId="{D86F20B8-F911-49DD-96B7-01580150AD31}" dt="2025-05-20T17:47:03.528" v="88"/>
          <ac:spMkLst>
            <pc:docMk/>
            <pc:sldMasterMk cId="0" sldId="2147483657"/>
            <ac:spMk id="329737" creationId="{00000000-0000-0000-0000-000000000000}"/>
          </ac:spMkLst>
        </pc:spChg>
        <pc:spChg chg="mod">
          <ac:chgData name="George Zimmerman" userId="2d3b0b21-b33e-413b-9454-09794ca049c7" providerId="ADAL" clId="{D86F20B8-F911-49DD-96B7-01580150AD31}" dt="2025-05-20T17:47:03.528" v="88"/>
          <ac:spMkLst>
            <pc:docMk/>
            <pc:sldMasterMk cId="0" sldId="2147483657"/>
            <ac:spMk id="329743" creationId="{00000000-0000-0000-0000-000000000000}"/>
          </ac:spMkLst>
        </pc:spChg>
        <pc:spChg chg="mod">
          <ac:chgData name="George Zimmerman" userId="2d3b0b21-b33e-413b-9454-09794ca049c7" providerId="ADAL" clId="{D86F20B8-F911-49DD-96B7-01580150AD31}" dt="2025-05-20T17:47:03.528" v="88"/>
          <ac:spMkLst>
            <pc:docMk/>
            <pc:sldMasterMk cId="0" sldId="2147483657"/>
            <ac:spMk id="329745" creationId="{00000000-0000-0000-0000-000000000000}"/>
          </ac:spMkLst>
        </pc:spChg>
        <pc:spChg chg="mod">
          <ac:chgData name="George Zimmerman" userId="2d3b0b21-b33e-413b-9454-09794ca049c7" providerId="ADAL" clId="{D86F20B8-F911-49DD-96B7-01580150AD31}" dt="2025-05-20T17:47:03.528" v="88"/>
          <ac:spMkLst>
            <pc:docMk/>
            <pc:sldMasterMk cId="0" sldId="2147483657"/>
            <ac:spMk id="329746" creationId="{00000000-0000-0000-0000-000000000000}"/>
          </ac:spMkLst>
        </pc:spChg>
        <pc:spChg chg="mod">
          <ac:chgData name="George Zimmerman" userId="2d3b0b21-b33e-413b-9454-09794ca049c7" providerId="ADAL" clId="{D86F20B8-F911-49DD-96B7-01580150AD31}" dt="2025-05-20T17:47:03.528" v="88"/>
          <ac:spMkLst>
            <pc:docMk/>
            <pc:sldMasterMk cId="0" sldId="2147483657"/>
            <ac:spMk id="329747" creationId="{00000000-0000-0000-0000-000000000000}"/>
          </ac:spMkLst>
        </pc:spChg>
        <pc:sldLayoutChg chg="modSp mod">
          <pc:chgData name="George Zimmerman" userId="2d3b0b21-b33e-413b-9454-09794ca049c7" providerId="ADAL" clId="{D86F20B8-F911-49DD-96B7-01580150AD31}" dt="2025-05-20T17:47:03.528" v="88"/>
          <pc:sldLayoutMkLst>
            <pc:docMk/>
            <pc:sldMasterMk cId="0" sldId="2147483657"/>
            <pc:sldLayoutMk cId="0" sldId="2147483658"/>
          </pc:sldLayoutMkLst>
          <pc:spChg chg="mod">
            <ac:chgData name="George Zimmerman" userId="2d3b0b21-b33e-413b-9454-09794ca049c7" providerId="ADAL" clId="{D86F20B8-F911-49DD-96B7-01580150AD31}" dt="2025-05-20T17:47:03.528" v="88"/>
            <ac:spMkLst>
              <pc:docMk/>
              <pc:sldMasterMk cId="0" sldId="2147483657"/>
              <pc:sldLayoutMk cId="0" sldId="2147483658"/>
              <ac:spMk id="330754" creationId="{00000000-0000-0000-0000-000000000000}"/>
            </ac:spMkLst>
          </pc:spChg>
          <pc:spChg chg="mod">
            <ac:chgData name="George Zimmerman" userId="2d3b0b21-b33e-413b-9454-09794ca049c7" providerId="ADAL" clId="{D86F20B8-F911-49DD-96B7-01580150AD31}" dt="2025-05-20T17:47:03.528" v="88"/>
            <ac:spMkLst>
              <pc:docMk/>
              <pc:sldMasterMk cId="0" sldId="2147483657"/>
              <pc:sldLayoutMk cId="0" sldId="2147483658"/>
              <ac:spMk id="330755" creationId="{00000000-0000-0000-0000-000000000000}"/>
            </ac:spMkLst>
          </pc:spChg>
          <pc:spChg chg="mod">
            <ac:chgData name="George Zimmerman" userId="2d3b0b21-b33e-413b-9454-09794ca049c7" providerId="ADAL" clId="{D86F20B8-F911-49DD-96B7-01580150AD31}" dt="2025-05-20T17:47:03.528" v="88"/>
            <ac:spMkLst>
              <pc:docMk/>
              <pc:sldMasterMk cId="0" sldId="2147483657"/>
              <pc:sldLayoutMk cId="0" sldId="2147483658"/>
              <ac:spMk id="330756" creationId="{00000000-0000-0000-0000-000000000000}"/>
            </ac:spMkLst>
          </pc:spChg>
          <pc:spChg chg="mod">
            <ac:chgData name="George Zimmerman" userId="2d3b0b21-b33e-413b-9454-09794ca049c7" providerId="ADAL" clId="{D86F20B8-F911-49DD-96B7-01580150AD31}" dt="2025-05-20T17:47:03.528" v="88"/>
            <ac:spMkLst>
              <pc:docMk/>
              <pc:sldMasterMk cId="0" sldId="2147483657"/>
              <pc:sldLayoutMk cId="0" sldId="2147483658"/>
              <ac:spMk id="330758" creationId="{00000000-0000-0000-0000-000000000000}"/>
            </ac:spMkLst>
          </pc:spChg>
          <pc:spChg chg="mod">
            <ac:chgData name="George Zimmerman" userId="2d3b0b21-b33e-413b-9454-09794ca049c7" providerId="ADAL" clId="{D86F20B8-F911-49DD-96B7-01580150AD31}" dt="2025-05-20T17:47:03.528" v="88"/>
            <ac:spMkLst>
              <pc:docMk/>
              <pc:sldMasterMk cId="0" sldId="2147483657"/>
              <pc:sldLayoutMk cId="0" sldId="2147483658"/>
              <ac:spMk id="330759" creationId="{00000000-0000-0000-0000-000000000000}"/>
            </ac:spMkLst>
          </pc:spChg>
          <pc:spChg chg="mod">
            <ac:chgData name="George Zimmerman" userId="2d3b0b21-b33e-413b-9454-09794ca049c7" providerId="ADAL" clId="{D86F20B8-F911-49DD-96B7-01580150AD31}" dt="2025-05-20T17:47:03.528" v="88"/>
            <ac:spMkLst>
              <pc:docMk/>
              <pc:sldMasterMk cId="0" sldId="2147483657"/>
              <pc:sldLayoutMk cId="0" sldId="2147483658"/>
              <ac:spMk id="330760" creationId="{00000000-0000-0000-0000-000000000000}"/>
            </ac:spMkLst>
          </pc:spChg>
          <pc:spChg chg="mod">
            <ac:chgData name="George Zimmerman" userId="2d3b0b21-b33e-413b-9454-09794ca049c7" providerId="ADAL" clId="{D86F20B8-F911-49DD-96B7-01580150AD31}" dt="2025-05-20T17:47:03.528" v="88"/>
            <ac:spMkLst>
              <pc:docMk/>
              <pc:sldMasterMk cId="0" sldId="2147483657"/>
              <pc:sldLayoutMk cId="0" sldId="2147483658"/>
              <ac:spMk id="330762" creationId="{00000000-0000-0000-0000-000000000000}"/>
            </ac:spMkLst>
          </pc:spChg>
          <pc:spChg chg="mod">
            <ac:chgData name="George Zimmerman" userId="2d3b0b21-b33e-413b-9454-09794ca049c7" providerId="ADAL" clId="{D86F20B8-F911-49DD-96B7-01580150AD31}" dt="2025-05-20T17:47:03.528" v="88"/>
            <ac:spMkLst>
              <pc:docMk/>
              <pc:sldMasterMk cId="0" sldId="2147483657"/>
              <pc:sldLayoutMk cId="0" sldId="2147483658"/>
              <ac:spMk id="330763" creationId="{00000000-0000-0000-0000-000000000000}"/>
            </ac:spMkLst>
          </pc:spChg>
          <pc:spChg chg="mod">
            <ac:chgData name="George Zimmerman" userId="2d3b0b21-b33e-413b-9454-09794ca049c7" providerId="ADAL" clId="{D86F20B8-F911-49DD-96B7-01580150AD31}" dt="2025-05-20T17:47:03.528" v="88"/>
            <ac:spMkLst>
              <pc:docMk/>
              <pc:sldMasterMk cId="0" sldId="2147483657"/>
              <pc:sldLayoutMk cId="0" sldId="2147483658"/>
              <ac:spMk id="330764" creationId="{00000000-0000-0000-0000-000000000000}"/>
            </ac:spMkLst>
          </pc:spChg>
          <pc:spChg chg="mod">
            <ac:chgData name="George Zimmerman" userId="2d3b0b21-b33e-413b-9454-09794ca049c7" providerId="ADAL" clId="{D86F20B8-F911-49DD-96B7-01580150AD31}" dt="2025-05-20T17:47:03.528" v="88"/>
            <ac:spMkLst>
              <pc:docMk/>
              <pc:sldMasterMk cId="0" sldId="2147483657"/>
              <pc:sldLayoutMk cId="0" sldId="2147483658"/>
              <ac:spMk id="330765" creationId="{00000000-0000-0000-0000-000000000000}"/>
            </ac:spMkLst>
          </pc:spChg>
        </pc:sldLayoutChg>
        <pc:sldLayoutChg chg="modSp">
          <pc:chgData name="George Zimmerman" userId="2d3b0b21-b33e-413b-9454-09794ca049c7" providerId="ADAL" clId="{D86F20B8-F911-49DD-96B7-01580150AD31}" dt="2025-05-20T17:45:44.810" v="82" actId="735"/>
          <pc:sldLayoutMkLst>
            <pc:docMk/>
            <pc:sldMasterMk cId="0" sldId="2147483657"/>
            <pc:sldLayoutMk cId="3462015109" sldId="2147483660"/>
          </pc:sldLayoutMkLst>
        </pc:sldLayoutChg>
        <pc:sldLayoutChg chg="modSp">
          <pc:chgData name="George Zimmerman" userId="2d3b0b21-b33e-413b-9454-09794ca049c7" providerId="ADAL" clId="{D86F20B8-F911-49DD-96B7-01580150AD31}" dt="2025-05-20T17:47:03.528" v="88"/>
          <pc:sldLayoutMkLst>
            <pc:docMk/>
            <pc:sldMasterMk cId="0" sldId="2147483657"/>
            <pc:sldLayoutMk cId="1629956812" sldId="2147483661"/>
          </pc:sldLayoutMkLst>
          <pc:spChg chg="mod">
            <ac:chgData name="George Zimmerman" userId="2d3b0b21-b33e-413b-9454-09794ca049c7" providerId="ADAL" clId="{D86F20B8-F911-49DD-96B7-01580150AD31}" dt="2025-05-20T17:47:03.528" v="88"/>
            <ac:spMkLst>
              <pc:docMk/>
              <pc:sldMasterMk cId="0" sldId="2147483657"/>
              <pc:sldLayoutMk cId="1629956812" sldId="2147483661"/>
              <ac:spMk id="2" creationId="{00000000-0000-0000-0000-000000000000}"/>
            </ac:spMkLst>
          </pc:spChg>
          <pc:spChg chg="mod">
            <ac:chgData name="George Zimmerman" userId="2d3b0b21-b33e-413b-9454-09794ca049c7" providerId="ADAL" clId="{D86F20B8-F911-49DD-96B7-01580150AD31}" dt="2025-05-20T17:47:03.528" v="88"/>
            <ac:spMkLst>
              <pc:docMk/>
              <pc:sldMasterMk cId="0" sldId="2147483657"/>
              <pc:sldLayoutMk cId="1629956812" sldId="2147483661"/>
              <ac:spMk id="3" creationId="{00000000-0000-0000-0000-000000000000}"/>
            </ac:spMkLst>
          </pc:spChg>
        </pc:sldLayoutChg>
        <pc:sldLayoutChg chg="modSp">
          <pc:chgData name="George Zimmerman" userId="2d3b0b21-b33e-413b-9454-09794ca049c7" providerId="ADAL" clId="{D86F20B8-F911-49DD-96B7-01580150AD31}" dt="2025-05-20T17:47:03.528" v="88"/>
          <pc:sldLayoutMkLst>
            <pc:docMk/>
            <pc:sldMasterMk cId="0" sldId="2147483657"/>
            <pc:sldLayoutMk cId="3102683637" sldId="2147483662"/>
          </pc:sldLayoutMkLst>
          <pc:spChg chg="mod">
            <ac:chgData name="George Zimmerman" userId="2d3b0b21-b33e-413b-9454-09794ca049c7" providerId="ADAL" clId="{D86F20B8-F911-49DD-96B7-01580150AD31}" dt="2025-05-20T17:47:03.528" v="88"/>
            <ac:spMkLst>
              <pc:docMk/>
              <pc:sldMasterMk cId="0" sldId="2147483657"/>
              <pc:sldLayoutMk cId="3102683637" sldId="2147483662"/>
              <ac:spMk id="3" creationId="{00000000-0000-0000-0000-000000000000}"/>
            </ac:spMkLst>
          </pc:spChg>
          <pc:spChg chg="mod">
            <ac:chgData name="George Zimmerman" userId="2d3b0b21-b33e-413b-9454-09794ca049c7" providerId="ADAL" clId="{D86F20B8-F911-49DD-96B7-01580150AD31}" dt="2025-05-20T17:47:03.528" v="88"/>
            <ac:spMkLst>
              <pc:docMk/>
              <pc:sldMasterMk cId="0" sldId="2147483657"/>
              <pc:sldLayoutMk cId="3102683637" sldId="2147483662"/>
              <ac:spMk id="4" creationId="{00000000-0000-0000-0000-000000000000}"/>
            </ac:spMkLst>
          </pc:spChg>
        </pc:sldLayoutChg>
        <pc:sldLayoutChg chg="modSp">
          <pc:chgData name="George Zimmerman" userId="2d3b0b21-b33e-413b-9454-09794ca049c7" providerId="ADAL" clId="{D86F20B8-F911-49DD-96B7-01580150AD31}" dt="2025-05-20T17:47:03.528" v="88"/>
          <pc:sldLayoutMkLst>
            <pc:docMk/>
            <pc:sldMasterMk cId="0" sldId="2147483657"/>
            <pc:sldLayoutMk cId="3252514731" sldId="2147483663"/>
          </pc:sldLayoutMkLst>
          <pc:spChg chg="mod">
            <ac:chgData name="George Zimmerman" userId="2d3b0b21-b33e-413b-9454-09794ca049c7" providerId="ADAL" clId="{D86F20B8-F911-49DD-96B7-01580150AD31}" dt="2025-05-20T17:47:03.528" v="88"/>
            <ac:spMkLst>
              <pc:docMk/>
              <pc:sldMasterMk cId="0" sldId="2147483657"/>
              <pc:sldLayoutMk cId="3252514731" sldId="2147483663"/>
              <ac:spMk id="2" creationId="{00000000-0000-0000-0000-000000000000}"/>
            </ac:spMkLst>
          </pc:spChg>
          <pc:spChg chg="mod">
            <ac:chgData name="George Zimmerman" userId="2d3b0b21-b33e-413b-9454-09794ca049c7" providerId="ADAL" clId="{D86F20B8-F911-49DD-96B7-01580150AD31}" dt="2025-05-20T17:47:03.528" v="88"/>
            <ac:spMkLst>
              <pc:docMk/>
              <pc:sldMasterMk cId="0" sldId="2147483657"/>
              <pc:sldLayoutMk cId="3252514731" sldId="2147483663"/>
              <ac:spMk id="3" creationId="{00000000-0000-0000-0000-000000000000}"/>
            </ac:spMkLst>
          </pc:spChg>
          <pc:spChg chg="mod">
            <ac:chgData name="George Zimmerman" userId="2d3b0b21-b33e-413b-9454-09794ca049c7" providerId="ADAL" clId="{D86F20B8-F911-49DD-96B7-01580150AD31}" dt="2025-05-20T17:47:03.528" v="88"/>
            <ac:spMkLst>
              <pc:docMk/>
              <pc:sldMasterMk cId="0" sldId="2147483657"/>
              <pc:sldLayoutMk cId="3252514731" sldId="2147483663"/>
              <ac:spMk id="4" creationId="{00000000-0000-0000-0000-000000000000}"/>
            </ac:spMkLst>
          </pc:spChg>
          <pc:spChg chg="mod">
            <ac:chgData name="George Zimmerman" userId="2d3b0b21-b33e-413b-9454-09794ca049c7" providerId="ADAL" clId="{D86F20B8-F911-49DD-96B7-01580150AD31}" dt="2025-05-20T17:47:03.528" v="88"/>
            <ac:spMkLst>
              <pc:docMk/>
              <pc:sldMasterMk cId="0" sldId="2147483657"/>
              <pc:sldLayoutMk cId="3252514731" sldId="2147483663"/>
              <ac:spMk id="5" creationId="{00000000-0000-0000-0000-000000000000}"/>
            </ac:spMkLst>
          </pc:spChg>
          <pc:spChg chg="mod">
            <ac:chgData name="George Zimmerman" userId="2d3b0b21-b33e-413b-9454-09794ca049c7" providerId="ADAL" clId="{D86F20B8-F911-49DD-96B7-01580150AD31}" dt="2025-05-20T17:47:03.528" v="88"/>
            <ac:spMkLst>
              <pc:docMk/>
              <pc:sldMasterMk cId="0" sldId="2147483657"/>
              <pc:sldLayoutMk cId="3252514731" sldId="2147483663"/>
              <ac:spMk id="6" creationId="{00000000-0000-0000-0000-000000000000}"/>
            </ac:spMkLst>
          </pc:spChg>
        </pc:sldLayoutChg>
        <pc:sldLayoutChg chg="modSp">
          <pc:chgData name="George Zimmerman" userId="2d3b0b21-b33e-413b-9454-09794ca049c7" providerId="ADAL" clId="{D86F20B8-F911-49DD-96B7-01580150AD31}" dt="2025-05-20T17:47:03.528" v="88"/>
          <pc:sldLayoutMkLst>
            <pc:docMk/>
            <pc:sldMasterMk cId="0" sldId="2147483657"/>
            <pc:sldLayoutMk cId="2508326673" sldId="2147483666"/>
          </pc:sldLayoutMkLst>
          <pc:spChg chg="mod">
            <ac:chgData name="George Zimmerman" userId="2d3b0b21-b33e-413b-9454-09794ca049c7" providerId="ADAL" clId="{D86F20B8-F911-49DD-96B7-01580150AD31}" dt="2025-05-20T17:47:03.528" v="88"/>
            <ac:spMkLst>
              <pc:docMk/>
              <pc:sldMasterMk cId="0" sldId="2147483657"/>
              <pc:sldLayoutMk cId="2508326673" sldId="2147483666"/>
              <ac:spMk id="2" creationId="{00000000-0000-0000-0000-000000000000}"/>
            </ac:spMkLst>
          </pc:spChg>
          <pc:spChg chg="mod">
            <ac:chgData name="George Zimmerman" userId="2d3b0b21-b33e-413b-9454-09794ca049c7" providerId="ADAL" clId="{D86F20B8-F911-49DD-96B7-01580150AD31}" dt="2025-05-20T17:47:03.528" v="88"/>
            <ac:spMkLst>
              <pc:docMk/>
              <pc:sldMasterMk cId="0" sldId="2147483657"/>
              <pc:sldLayoutMk cId="2508326673" sldId="2147483666"/>
              <ac:spMk id="3" creationId="{00000000-0000-0000-0000-000000000000}"/>
            </ac:spMkLst>
          </pc:spChg>
          <pc:spChg chg="mod">
            <ac:chgData name="George Zimmerman" userId="2d3b0b21-b33e-413b-9454-09794ca049c7" providerId="ADAL" clId="{D86F20B8-F911-49DD-96B7-01580150AD31}" dt="2025-05-20T17:47:03.528" v="88"/>
            <ac:spMkLst>
              <pc:docMk/>
              <pc:sldMasterMk cId="0" sldId="2147483657"/>
              <pc:sldLayoutMk cId="2508326673" sldId="2147483666"/>
              <ac:spMk id="4" creationId="{00000000-0000-0000-0000-000000000000}"/>
            </ac:spMkLst>
          </pc:spChg>
        </pc:sldLayoutChg>
        <pc:sldLayoutChg chg="modSp">
          <pc:chgData name="George Zimmerman" userId="2d3b0b21-b33e-413b-9454-09794ca049c7" providerId="ADAL" clId="{D86F20B8-F911-49DD-96B7-01580150AD31}" dt="2025-05-20T17:47:03.528" v="88"/>
          <pc:sldLayoutMkLst>
            <pc:docMk/>
            <pc:sldMasterMk cId="0" sldId="2147483657"/>
            <pc:sldLayoutMk cId="845287458" sldId="2147483667"/>
          </pc:sldLayoutMkLst>
          <pc:spChg chg="mod">
            <ac:chgData name="George Zimmerman" userId="2d3b0b21-b33e-413b-9454-09794ca049c7" providerId="ADAL" clId="{D86F20B8-F911-49DD-96B7-01580150AD31}" dt="2025-05-20T17:47:03.528" v="88"/>
            <ac:spMkLst>
              <pc:docMk/>
              <pc:sldMasterMk cId="0" sldId="2147483657"/>
              <pc:sldLayoutMk cId="845287458" sldId="2147483667"/>
              <ac:spMk id="2" creationId="{00000000-0000-0000-0000-000000000000}"/>
            </ac:spMkLst>
          </pc:spChg>
          <pc:spChg chg="mod">
            <ac:chgData name="George Zimmerman" userId="2d3b0b21-b33e-413b-9454-09794ca049c7" providerId="ADAL" clId="{D86F20B8-F911-49DD-96B7-01580150AD31}" dt="2025-05-20T17:47:03.528" v="88"/>
            <ac:spMkLst>
              <pc:docMk/>
              <pc:sldMasterMk cId="0" sldId="2147483657"/>
              <pc:sldLayoutMk cId="845287458" sldId="2147483667"/>
              <ac:spMk id="3" creationId="{00000000-0000-0000-0000-000000000000}"/>
            </ac:spMkLst>
          </pc:spChg>
          <pc:spChg chg="mod">
            <ac:chgData name="George Zimmerman" userId="2d3b0b21-b33e-413b-9454-09794ca049c7" providerId="ADAL" clId="{D86F20B8-F911-49DD-96B7-01580150AD31}" dt="2025-05-20T17:47:03.528" v="88"/>
            <ac:spMkLst>
              <pc:docMk/>
              <pc:sldMasterMk cId="0" sldId="2147483657"/>
              <pc:sldLayoutMk cId="845287458" sldId="2147483667"/>
              <ac:spMk id="4" creationId="{00000000-0000-0000-0000-000000000000}"/>
            </ac:spMkLst>
          </pc:spChg>
        </pc:sldLayoutChg>
        <pc:sldLayoutChg chg="modSp">
          <pc:chgData name="George Zimmerman" userId="2d3b0b21-b33e-413b-9454-09794ca049c7" providerId="ADAL" clId="{D86F20B8-F911-49DD-96B7-01580150AD31}" dt="2025-05-20T17:47:03.528" v="88"/>
          <pc:sldLayoutMkLst>
            <pc:docMk/>
            <pc:sldMasterMk cId="0" sldId="2147483657"/>
            <pc:sldLayoutMk cId="380992094" sldId="2147483669"/>
          </pc:sldLayoutMkLst>
          <pc:spChg chg="mod">
            <ac:chgData name="George Zimmerman" userId="2d3b0b21-b33e-413b-9454-09794ca049c7" providerId="ADAL" clId="{D86F20B8-F911-49DD-96B7-01580150AD31}" dt="2025-05-20T17:47:03.528" v="88"/>
            <ac:spMkLst>
              <pc:docMk/>
              <pc:sldMasterMk cId="0" sldId="2147483657"/>
              <pc:sldLayoutMk cId="380992094" sldId="2147483669"/>
              <ac:spMk id="2" creationId="{00000000-0000-0000-0000-000000000000}"/>
            </ac:spMkLst>
          </pc:spChg>
          <pc:spChg chg="mod">
            <ac:chgData name="George Zimmerman" userId="2d3b0b21-b33e-413b-9454-09794ca049c7" providerId="ADAL" clId="{D86F20B8-F911-49DD-96B7-01580150AD31}" dt="2025-05-20T17:47:03.528" v="88"/>
            <ac:spMkLst>
              <pc:docMk/>
              <pc:sldMasterMk cId="0" sldId="2147483657"/>
              <pc:sldLayoutMk cId="380992094" sldId="2147483669"/>
              <ac:spMk id="3" creationId="{00000000-0000-0000-0000-000000000000}"/>
            </ac:spMkLst>
          </pc:spChg>
        </pc:sldLayoutChg>
      </pc:sldMasterChg>
      <pc:sldMasterChg chg="modSp modSldLayout">
        <pc:chgData name="George Zimmerman" userId="2d3b0b21-b33e-413b-9454-09794ca049c7" providerId="ADAL" clId="{D86F20B8-F911-49DD-96B7-01580150AD31}" dt="2025-05-20T17:47:32.279" v="91" actId="735"/>
        <pc:sldMasterMkLst>
          <pc:docMk/>
          <pc:sldMasterMk cId="0" sldId="2147483659"/>
        </pc:sldMasterMkLst>
        <pc:spChg chg="mod">
          <ac:chgData name="George Zimmerman" userId="2d3b0b21-b33e-413b-9454-09794ca049c7" providerId="ADAL" clId="{D86F20B8-F911-49DD-96B7-01580150AD31}" dt="2025-05-20T17:47:03.528" v="88"/>
          <ac:spMkLst>
            <pc:docMk/>
            <pc:sldMasterMk cId="0" sldId="2147483659"/>
            <ac:spMk id="580610" creationId="{00000000-0000-0000-0000-000000000000}"/>
          </ac:spMkLst>
        </pc:spChg>
        <pc:spChg chg="mod">
          <ac:chgData name="George Zimmerman" userId="2d3b0b21-b33e-413b-9454-09794ca049c7" providerId="ADAL" clId="{D86F20B8-F911-49DD-96B7-01580150AD31}" dt="2025-05-20T17:47:03.528" v="88"/>
          <ac:spMkLst>
            <pc:docMk/>
            <pc:sldMasterMk cId="0" sldId="2147483659"/>
            <ac:spMk id="580611" creationId="{00000000-0000-0000-0000-000000000000}"/>
          </ac:spMkLst>
        </pc:spChg>
        <pc:spChg chg="mod">
          <ac:chgData name="George Zimmerman" userId="2d3b0b21-b33e-413b-9454-09794ca049c7" providerId="ADAL" clId="{D86F20B8-F911-49DD-96B7-01580150AD31}" dt="2025-05-20T17:47:03.528" v="88"/>
          <ac:spMkLst>
            <pc:docMk/>
            <pc:sldMasterMk cId="0" sldId="2147483659"/>
            <ac:spMk id="580612" creationId="{00000000-0000-0000-0000-000000000000}"/>
          </ac:spMkLst>
        </pc:spChg>
        <pc:spChg chg="mod">
          <ac:chgData name="George Zimmerman" userId="2d3b0b21-b33e-413b-9454-09794ca049c7" providerId="ADAL" clId="{D86F20B8-F911-49DD-96B7-01580150AD31}" dt="2025-05-20T17:47:03.528" v="88"/>
          <ac:spMkLst>
            <pc:docMk/>
            <pc:sldMasterMk cId="0" sldId="2147483659"/>
            <ac:spMk id="580614" creationId="{00000000-0000-0000-0000-000000000000}"/>
          </ac:spMkLst>
        </pc:spChg>
        <pc:spChg chg="mod">
          <ac:chgData name="George Zimmerman" userId="2d3b0b21-b33e-413b-9454-09794ca049c7" providerId="ADAL" clId="{D86F20B8-F911-49DD-96B7-01580150AD31}" dt="2025-05-20T17:47:03.528" v="88"/>
          <ac:spMkLst>
            <pc:docMk/>
            <pc:sldMasterMk cId="0" sldId="2147483659"/>
            <ac:spMk id="580615" creationId="{00000000-0000-0000-0000-000000000000}"/>
          </ac:spMkLst>
        </pc:spChg>
        <pc:spChg chg="mod">
          <ac:chgData name="George Zimmerman" userId="2d3b0b21-b33e-413b-9454-09794ca049c7" providerId="ADAL" clId="{D86F20B8-F911-49DD-96B7-01580150AD31}" dt="2025-05-20T17:47:03.528" v="88"/>
          <ac:spMkLst>
            <pc:docMk/>
            <pc:sldMasterMk cId="0" sldId="2147483659"/>
            <ac:spMk id="580616" creationId="{00000000-0000-0000-0000-000000000000}"/>
          </ac:spMkLst>
        </pc:spChg>
        <pc:spChg chg="mod">
          <ac:chgData name="George Zimmerman" userId="2d3b0b21-b33e-413b-9454-09794ca049c7" providerId="ADAL" clId="{D86F20B8-F911-49DD-96B7-01580150AD31}" dt="2025-05-20T17:47:03.528" v="88"/>
          <ac:spMkLst>
            <pc:docMk/>
            <pc:sldMasterMk cId="0" sldId="2147483659"/>
            <ac:spMk id="580617" creationId="{00000000-0000-0000-0000-000000000000}"/>
          </ac:spMkLst>
        </pc:spChg>
        <pc:sldLayoutChg chg="modSp">
          <pc:chgData name="George Zimmerman" userId="2d3b0b21-b33e-413b-9454-09794ca049c7" providerId="ADAL" clId="{D86F20B8-F911-49DD-96B7-01580150AD31}" dt="2025-05-20T17:47:03.528" v="88"/>
          <pc:sldLayoutMkLst>
            <pc:docMk/>
            <pc:sldMasterMk cId="0" sldId="2147483659"/>
            <pc:sldLayoutMk cId="1560164238" sldId="2147483670"/>
          </pc:sldLayoutMkLst>
          <pc:spChg chg="mod">
            <ac:chgData name="George Zimmerman" userId="2d3b0b21-b33e-413b-9454-09794ca049c7" providerId="ADAL" clId="{D86F20B8-F911-49DD-96B7-01580150AD31}" dt="2025-05-20T17:47:03.528" v="88"/>
            <ac:spMkLst>
              <pc:docMk/>
              <pc:sldMasterMk cId="0" sldId="2147483659"/>
              <pc:sldLayoutMk cId="1560164238" sldId="2147483670"/>
              <ac:spMk id="2" creationId="{00000000-0000-0000-0000-000000000000}"/>
            </ac:spMkLst>
          </pc:spChg>
          <pc:spChg chg="mod">
            <ac:chgData name="George Zimmerman" userId="2d3b0b21-b33e-413b-9454-09794ca049c7" providerId="ADAL" clId="{D86F20B8-F911-49DD-96B7-01580150AD31}" dt="2025-05-20T17:47:03.528" v="88"/>
            <ac:spMkLst>
              <pc:docMk/>
              <pc:sldMasterMk cId="0" sldId="2147483659"/>
              <pc:sldLayoutMk cId="1560164238" sldId="2147483670"/>
              <ac:spMk id="3" creationId="{00000000-0000-0000-0000-000000000000}"/>
            </ac:spMkLst>
          </pc:spChg>
        </pc:sldLayoutChg>
        <pc:sldLayoutChg chg="modSp">
          <pc:chgData name="George Zimmerman" userId="2d3b0b21-b33e-413b-9454-09794ca049c7" providerId="ADAL" clId="{D86F20B8-F911-49DD-96B7-01580150AD31}" dt="2025-05-20T17:47:03.528" v="88"/>
          <pc:sldLayoutMkLst>
            <pc:docMk/>
            <pc:sldMasterMk cId="0" sldId="2147483659"/>
            <pc:sldLayoutMk cId="2929587649" sldId="2147483671"/>
          </pc:sldLayoutMkLst>
          <pc:spChg chg="mod">
            <ac:chgData name="George Zimmerman" userId="2d3b0b21-b33e-413b-9454-09794ca049c7" providerId="ADAL" clId="{D86F20B8-F911-49DD-96B7-01580150AD31}" dt="2025-05-20T17:47:03.528" v="88"/>
            <ac:spMkLst>
              <pc:docMk/>
              <pc:sldMasterMk cId="0" sldId="2147483659"/>
              <pc:sldLayoutMk cId="2929587649" sldId="2147483671"/>
              <ac:spMk id="3" creationId="{00000000-0000-0000-0000-000000000000}"/>
            </ac:spMkLst>
          </pc:spChg>
        </pc:sldLayoutChg>
        <pc:sldLayoutChg chg="modSp">
          <pc:chgData name="George Zimmerman" userId="2d3b0b21-b33e-413b-9454-09794ca049c7" providerId="ADAL" clId="{D86F20B8-F911-49DD-96B7-01580150AD31}" dt="2025-05-20T17:47:03.528" v="88"/>
          <pc:sldLayoutMkLst>
            <pc:docMk/>
            <pc:sldMasterMk cId="0" sldId="2147483659"/>
            <pc:sldLayoutMk cId="2863387132" sldId="2147483672"/>
          </pc:sldLayoutMkLst>
          <pc:spChg chg="mod">
            <ac:chgData name="George Zimmerman" userId="2d3b0b21-b33e-413b-9454-09794ca049c7" providerId="ADAL" clId="{D86F20B8-F911-49DD-96B7-01580150AD31}" dt="2025-05-20T17:47:03.528" v="88"/>
            <ac:spMkLst>
              <pc:docMk/>
              <pc:sldMasterMk cId="0" sldId="2147483659"/>
              <pc:sldLayoutMk cId="2863387132" sldId="2147483672"/>
              <ac:spMk id="2" creationId="{00000000-0000-0000-0000-000000000000}"/>
            </ac:spMkLst>
          </pc:spChg>
          <pc:spChg chg="mod">
            <ac:chgData name="George Zimmerman" userId="2d3b0b21-b33e-413b-9454-09794ca049c7" providerId="ADAL" clId="{D86F20B8-F911-49DD-96B7-01580150AD31}" dt="2025-05-20T17:47:03.528" v="88"/>
            <ac:spMkLst>
              <pc:docMk/>
              <pc:sldMasterMk cId="0" sldId="2147483659"/>
              <pc:sldLayoutMk cId="2863387132" sldId="2147483672"/>
              <ac:spMk id="3" creationId="{00000000-0000-0000-0000-000000000000}"/>
            </ac:spMkLst>
          </pc:spChg>
        </pc:sldLayoutChg>
        <pc:sldLayoutChg chg="modSp">
          <pc:chgData name="George Zimmerman" userId="2d3b0b21-b33e-413b-9454-09794ca049c7" providerId="ADAL" clId="{D86F20B8-F911-49DD-96B7-01580150AD31}" dt="2025-05-20T17:47:03.528" v="88"/>
          <pc:sldLayoutMkLst>
            <pc:docMk/>
            <pc:sldMasterMk cId="0" sldId="2147483659"/>
            <pc:sldLayoutMk cId="1479723186" sldId="2147483673"/>
          </pc:sldLayoutMkLst>
          <pc:spChg chg="mod">
            <ac:chgData name="George Zimmerman" userId="2d3b0b21-b33e-413b-9454-09794ca049c7" providerId="ADAL" clId="{D86F20B8-F911-49DD-96B7-01580150AD31}" dt="2025-05-20T17:47:03.528" v="88"/>
            <ac:spMkLst>
              <pc:docMk/>
              <pc:sldMasterMk cId="0" sldId="2147483659"/>
              <pc:sldLayoutMk cId="1479723186" sldId="2147483673"/>
              <ac:spMk id="3" creationId="{00000000-0000-0000-0000-000000000000}"/>
            </ac:spMkLst>
          </pc:spChg>
          <pc:spChg chg="mod">
            <ac:chgData name="George Zimmerman" userId="2d3b0b21-b33e-413b-9454-09794ca049c7" providerId="ADAL" clId="{D86F20B8-F911-49DD-96B7-01580150AD31}" dt="2025-05-20T17:47:03.528" v="88"/>
            <ac:spMkLst>
              <pc:docMk/>
              <pc:sldMasterMk cId="0" sldId="2147483659"/>
              <pc:sldLayoutMk cId="1479723186" sldId="2147483673"/>
              <ac:spMk id="4" creationId="{00000000-0000-0000-0000-000000000000}"/>
            </ac:spMkLst>
          </pc:spChg>
        </pc:sldLayoutChg>
        <pc:sldLayoutChg chg="modSp">
          <pc:chgData name="George Zimmerman" userId="2d3b0b21-b33e-413b-9454-09794ca049c7" providerId="ADAL" clId="{D86F20B8-F911-49DD-96B7-01580150AD31}" dt="2025-05-20T17:47:03.528" v="88"/>
          <pc:sldLayoutMkLst>
            <pc:docMk/>
            <pc:sldMasterMk cId="0" sldId="2147483659"/>
            <pc:sldLayoutMk cId="343015608" sldId="2147483674"/>
          </pc:sldLayoutMkLst>
          <pc:spChg chg="mod">
            <ac:chgData name="George Zimmerman" userId="2d3b0b21-b33e-413b-9454-09794ca049c7" providerId="ADAL" clId="{D86F20B8-F911-49DD-96B7-01580150AD31}" dt="2025-05-20T17:47:03.528" v="88"/>
            <ac:spMkLst>
              <pc:docMk/>
              <pc:sldMasterMk cId="0" sldId="2147483659"/>
              <pc:sldLayoutMk cId="343015608" sldId="2147483674"/>
              <ac:spMk id="2" creationId="{00000000-0000-0000-0000-000000000000}"/>
            </ac:spMkLst>
          </pc:spChg>
          <pc:spChg chg="mod">
            <ac:chgData name="George Zimmerman" userId="2d3b0b21-b33e-413b-9454-09794ca049c7" providerId="ADAL" clId="{D86F20B8-F911-49DD-96B7-01580150AD31}" dt="2025-05-20T17:47:03.528" v="88"/>
            <ac:spMkLst>
              <pc:docMk/>
              <pc:sldMasterMk cId="0" sldId="2147483659"/>
              <pc:sldLayoutMk cId="343015608" sldId="2147483674"/>
              <ac:spMk id="3" creationId="{00000000-0000-0000-0000-000000000000}"/>
            </ac:spMkLst>
          </pc:spChg>
          <pc:spChg chg="mod">
            <ac:chgData name="George Zimmerman" userId="2d3b0b21-b33e-413b-9454-09794ca049c7" providerId="ADAL" clId="{D86F20B8-F911-49DD-96B7-01580150AD31}" dt="2025-05-20T17:47:03.528" v="88"/>
            <ac:spMkLst>
              <pc:docMk/>
              <pc:sldMasterMk cId="0" sldId="2147483659"/>
              <pc:sldLayoutMk cId="343015608" sldId="2147483674"/>
              <ac:spMk id="4" creationId="{00000000-0000-0000-0000-000000000000}"/>
            </ac:spMkLst>
          </pc:spChg>
          <pc:spChg chg="mod">
            <ac:chgData name="George Zimmerman" userId="2d3b0b21-b33e-413b-9454-09794ca049c7" providerId="ADAL" clId="{D86F20B8-F911-49DD-96B7-01580150AD31}" dt="2025-05-20T17:47:03.528" v="88"/>
            <ac:spMkLst>
              <pc:docMk/>
              <pc:sldMasterMk cId="0" sldId="2147483659"/>
              <pc:sldLayoutMk cId="343015608" sldId="2147483674"/>
              <ac:spMk id="5" creationId="{00000000-0000-0000-0000-000000000000}"/>
            </ac:spMkLst>
          </pc:spChg>
          <pc:spChg chg="mod">
            <ac:chgData name="George Zimmerman" userId="2d3b0b21-b33e-413b-9454-09794ca049c7" providerId="ADAL" clId="{D86F20B8-F911-49DD-96B7-01580150AD31}" dt="2025-05-20T17:47:03.528" v="88"/>
            <ac:spMkLst>
              <pc:docMk/>
              <pc:sldMasterMk cId="0" sldId="2147483659"/>
              <pc:sldLayoutMk cId="343015608" sldId="2147483674"/>
              <ac:spMk id="6" creationId="{00000000-0000-0000-0000-000000000000}"/>
            </ac:spMkLst>
          </pc:spChg>
        </pc:sldLayoutChg>
        <pc:sldLayoutChg chg="modSp">
          <pc:chgData name="George Zimmerman" userId="2d3b0b21-b33e-413b-9454-09794ca049c7" providerId="ADAL" clId="{D86F20B8-F911-49DD-96B7-01580150AD31}" dt="2025-05-20T17:47:03.528" v="88"/>
          <pc:sldLayoutMkLst>
            <pc:docMk/>
            <pc:sldMasterMk cId="0" sldId="2147483659"/>
            <pc:sldLayoutMk cId="841993688" sldId="2147483677"/>
          </pc:sldLayoutMkLst>
          <pc:spChg chg="mod">
            <ac:chgData name="George Zimmerman" userId="2d3b0b21-b33e-413b-9454-09794ca049c7" providerId="ADAL" clId="{D86F20B8-F911-49DD-96B7-01580150AD31}" dt="2025-05-20T17:47:03.528" v="88"/>
            <ac:spMkLst>
              <pc:docMk/>
              <pc:sldMasterMk cId="0" sldId="2147483659"/>
              <pc:sldLayoutMk cId="841993688" sldId="2147483677"/>
              <ac:spMk id="2" creationId="{00000000-0000-0000-0000-000000000000}"/>
            </ac:spMkLst>
          </pc:spChg>
          <pc:spChg chg="mod">
            <ac:chgData name="George Zimmerman" userId="2d3b0b21-b33e-413b-9454-09794ca049c7" providerId="ADAL" clId="{D86F20B8-F911-49DD-96B7-01580150AD31}" dt="2025-05-20T17:47:03.528" v="88"/>
            <ac:spMkLst>
              <pc:docMk/>
              <pc:sldMasterMk cId="0" sldId="2147483659"/>
              <pc:sldLayoutMk cId="841993688" sldId="2147483677"/>
              <ac:spMk id="3" creationId="{00000000-0000-0000-0000-000000000000}"/>
            </ac:spMkLst>
          </pc:spChg>
          <pc:spChg chg="mod">
            <ac:chgData name="George Zimmerman" userId="2d3b0b21-b33e-413b-9454-09794ca049c7" providerId="ADAL" clId="{D86F20B8-F911-49DD-96B7-01580150AD31}" dt="2025-05-20T17:47:03.528" v="88"/>
            <ac:spMkLst>
              <pc:docMk/>
              <pc:sldMasterMk cId="0" sldId="2147483659"/>
              <pc:sldLayoutMk cId="841993688" sldId="2147483677"/>
              <ac:spMk id="4" creationId="{00000000-0000-0000-0000-000000000000}"/>
            </ac:spMkLst>
          </pc:spChg>
        </pc:sldLayoutChg>
        <pc:sldLayoutChg chg="modSp">
          <pc:chgData name="George Zimmerman" userId="2d3b0b21-b33e-413b-9454-09794ca049c7" providerId="ADAL" clId="{D86F20B8-F911-49DD-96B7-01580150AD31}" dt="2025-05-20T17:47:03.528" v="88"/>
          <pc:sldLayoutMkLst>
            <pc:docMk/>
            <pc:sldMasterMk cId="0" sldId="2147483659"/>
            <pc:sldLayoutMk cId="31235622" sldId="2147483678"/>
          </pc:sldLayoutMkLst>
          <pc:spChg chg="mod">
            <ac:chgData name="George Zimmerman" userId="2d3b0b21-b33e-413b-9454-09794ca049c7" providerId="ADAL" clId="{D86F20B8-F911-49DD-96B7-01580150AD31}" dt="2025-05-20T17:47:03.528" v="88"/>
            <ac:spMkLst>
              <pc:docMk/>
              <pc:sldMasterMk cId="0" sldId="2147483659"/>
              <pc:sldLayoutMk cId="31235622" sldId="2147483678"/>
              <ac:spMk id="2" creationId="{00000000-0000-0000-0000-000000000000}"/>
            </ac:spMkLst>
          </pc:spChg>
          <pc:spChg chg="mod">
            <ac:chgData name="George Zimmerman" userId="2d3b0b21-b33e-413b-9454-09794ca049c7" providerId="ADAL" clId="{D86F20B8-F911-49DD-96B7-01580150AD31}" dt="2025-05-20T17:47:03.528" v="88"/>
            <ac:spMkLst>
              <pc:docMk/>
              <pc:sldMasterMk cId="0" sldId="2147483659"/>
              <pc:sldLayoutMk cId="31235622" sldId="2147483678"/>
              <ac:spMk id="3" creationId="{00000000-0000-0000-0000-000000000000}"/>
            </ac:spMkLst>
          </pc:spChg>
          <pc:spChg chg="mod">
            <ac:chgData name="George Zimmerman" userId="2d3b0b21-b33e-413b-9454-09794ca049c7" providerId="ADAL" clId="{D86F20B8-F911-49DD-96B7-01580150AD31}" dt="2025-05-20T17:47:03.528" v="88"/>
            <ac:spMkLst>
              <pc:docMk/>
              <pc:sldMasterMk cId="0" sldId="2147483659"/>
              <pc:sldLayoutMk cId="31235622" sldId="2147483678"/>
              <ac:spMk id="4" creationId="{00000000-0000-0000-0000-000000000000}"/>
            </ac:spMkLst>
          </pc:spChg>
        </pc:sldLayoutChg>
        <pc:sldLayoutChg chg="modSp">
          <pc:chgData name="George Zimmerman" userId="2d3b0b21-b33e-413b-9454-09794ca049c7" providerId="ADAL" clId="{D86F20B8-F911-49DD-96B7-01580150AD31}" dt="2025-05-20T17:47:03.528" v="88"/>
          <pc:sldLayoutMkLst>
            <pc:docMk/>
            <pc:sldMasterMk cId="0" sldId="2147483659"/>
            <pc:sldLayoutMk cId="860716147" sldId="2147483679"/>
          </pc:sldLayoutMkLst>
          <pc:spChg chg="mod">
            <ac:chgData name="George Zimmerman" userId="2d3b0b21-b33e-413b-9454-09794ca049c7" providerId="ADAL" clId="{D86F20B8-F911-49DD-96B7-01580150AD31}" dt="2025-05-20T17:47:03.528" v="88"/>
            <ac:spMkLst>
              <pc:docMk/>
              <pc:sldMasterMk cId="0" sldId="2147483659"/>
              <pc:sldLayoutMk cId="860716147" sldId="2147483679"/>
              <ac:spMk id="3" creationId="{00000000-0000-0000-0000-000000000000}"/>
            </ac:spMkLst>
          </pc:spChg>
        </pc:sldLayoutChg>
        <pc:sldLayoutChg chg="modSp">
          <pc:chgData name="George Zimmerman" userId="2d3b0b21-b33e-413b-9454-09794ca049c7" providerId="ADAL" clId="{D86F20B8-F911-49DD-96B7-01580150AD31}" dt="2025-05-20T17:47:32.279" v="91" actId="735"/>
          <pc:sldLayoutMkLst>
            <pc:docMk/>
            <pc:sldMasterMk cId="0" sldId="2147483659"/>
            <pc:sldLayoutMk cId="1285596689" sldId="2147483680"/>
          </pc:sldLayoutMkLst>
          <pc:spChg chg="mod">
            <ac:chgData name="George Zimmerman" userId="2d3b0b21-b33e-413b-9454-09794ca049c7" providerId="ADAL" clId="{D86F20B8-F911-49DD-96B7-01580150AD31}" dt="2025-05-20T17:47:03.528" v="88"/>
            <ac:spMkLst>
              <pc:docMk/>
              <pc:sldMasterMk cId="0" sldId="2147483659"/>
              <pc:sldLayoutMk cId="1285596689" sldId="2147483680"/>
              <ac:spMk id="2" creationId="{00000000-0000-0000-0000-000000000000}"/>
            </ac:spMkLst>
          </pc:spChg>
          <pc:spChg chg="mod">
            <ac:chgData name="George Zimmerman" userId="2d3b0b21-b33e-413b-9454-09794ca049c7" providerId="ADAL" clId="{D86F20B8-F911-49DD-96B7-01580150AD31}" dt="2025-05-20T17:47:03.528" v="88"/>
            <ac:spMkLst>
              <pc:docMk/>
              <pc:sldMasterMk cId="0" sldId="2147483659"/>
              <pc:sldLayoutMk cId="1285596689" sldId="2147483680"/>
              <ac:spMk id="3" creationId="{00000000-0000-0000-0000-000000000000}"/>
            </ac:spMkLst>
          </pc:spChg>
        </pc:sldLayoutChg>
      </pc:sldMasterChg>
    </pc:docChg>
  </pc:docChgLst>
  <pc:docChgLst>
    <pc:chgData name="John DAmbrosia" userId="a76b78698ac40a99" providerId="LiveId" clId="{8A6E483F-A574-4C9E-92C3-090236D2FBA5}"/>
    <pc:docChg chg="addSld delSld modSld modMainMaster">
      <pc:chgData name="John DAmbrosia" userId="a76b78698ac40a99" providerId="LiveId" clId="{8A6E483F-A574-4C9E-92C3-090236D2FBA5}" dt="2019-06-14T13:56:26.492" v="196" actId="20577"/>
      <pc:docMkLst>
        <pc:docMk/>
      </pc:docMkLst>
      <pc:sldChg chg="modSp">
        <pc:chgData name="John DAmbrosia" userId="a76b78698ac40a99" providerId="LiveId" clId="{8A6E483F-A574-4C9E-92C3-090236D2FBA5}" dt="2019-06-14T13:19:47.083" v="13" actId="20577"/>
        <pc:sldMkLst>
          <pc:docMk/>
          <pc:sldMk cId="0" sldId="278"/>
        </pc:sldMkLst>
      </pc:sldChg>
      <pc:sldChg chg="modSp">
        <pc:chgData name="John DAmbrosia" userId="a76b78698ac40a99" providerId="LiveId" clId="{8A6E483F-A574-4C9E-92C3-090236D2FBA5}" dt="2019-06-14T13:56:26.492" v="196" actId="20577"/>
        <pc:sldMkLst>
          <pc:docMk/>
          <pc:sldMk cId="0" sldId="342"/>
        </pc:sldMkLst>
      </pc:sldChg>
      <pc:sldChg chg="modSp">
        <pc:chgData name="John DAmbrosia" userId="a76b78698ac40a99" providerId="LiveId" clId="{8A6E483F-A574-4C9E-92C3-090236D2FBA5}" dt="2019-06-14T13:55:55.806" v="154" actId="13926"/>
        <pc:sldMkLst>
          <pc:docMk/>
          <pc:sldMk cId="1374799386" sldId="352"/>
        </pc:sldMkLst>
      </pc:sldChg>
      <pc:sldChg chg="modSp">
        <pc:chgData name="John DAmbrosia" userId="a76b78698ac40a99" providerId="LiveId" clId="{8A6E483F-A574-4C9E-92C3-090236D2FBA5}" dt="2019-06-14T13:49:51.924" v="152" actId="20577"/>
        <pc:sldMkLst>
          <pc:docMk/>
          <pc:sldMk cId="2961822614" sldId="354"/>
        </pc:sldMkLst>
      </pc:sldChg>
      <pc:sldChg chg="modSp">
        <pc:chgData name="John DAmbrosia" userId="a76b78698ac40a99" providerId="LiveId" clId="{8A6E483F-A574-4C9E-92C3-090236D2FBA5}" dt="2019-06-14T13:42:37.777" v="105" actId="20577"/>
        <pc:sldMkLst>
          <pc:docMk/>
          <pc:sldMk cId="557891492" sldId="364"/>
        </pc:sldMkLst>
      </pc:sldChg>
      <pc:sldChg chg="del">
        <pc:chgData name="John DAmbrosia" userId="a76b78698ac40a99" providerId="LiveId" clId="{8A6E483F-A574-4C9E-92C3-090236D2FBA5}" dt="2019-06-14T13:34:16.482" v="19" actId="2696"/>
        <pc:sldMkLst>
          <pc:docMk/>
          <pc:sldMk cId="336133762" sldId="365"/>
        </pc:sldMkLst>
      </pc:sldChg>
      <pc:sldChg chg="modSp add">
        <pc:chgData name="John DAmbrosia" userId="a76b78698ac40a99" providerId="LiveId" clId="{8A6E483F-A574-4C9E-92C3-090236D2FBA5}" dt="2019-06-14T13:42:45.924" v="107" actId="20577"/>
        <pc:sldMkLst>
          <pc:docMk/>
          <pc:sldMk cId="4289056352" sldId="374"/>
        </pc:sldMkLst>
      </pc:sldChg>
      <pc:sldChg chg="modSp add">
        <pc:chgData name="John DAmbrosia" userId="a76b78698ac40a99" providerId="LiveId" clId="{8A6E483F-A574-4C9E-92C3-090236D2FBA5}" dt="2019-06-14T13:42:59.920" v="110" actId="6549"/>
        <pc:sldMkLst>
          <pc:docMk/>
          <pc:sldMk cId="3316046374" sldId="375"/>
        </pc:sldMkLst>
      </pc:sldChg>
      <pc:sldMasterChg chg="modSp modSldLayout">
        <pc:chgData name="John DAmbrosia" userId="a76b78698ac40a99" providerId="LiveId" clId="{8A6E483F-A574-4C9E-92C3-090236D2FBA5}" dt="2019-06-14T13:20:16.461" v="17" actId="6549"/>
        <pc:sldMasterMkLst>
          <pc:docMk/>
          <pc:sldMasterMk cId="0" sldId="2147483657"/>
        </pc:sldMasterMkLst>
        <pc:sldLayoutChg chg="modSp">
          <pc:chgData name="John DAmbrosia" userId="a76b78698ac40a99" providerId="LiveId" clId="{8A6E483F-A574-4C9E-92C3-090236D2FBA5}" dt="2019-06-14T13:20:05.459" v="15" actId="6549"/>
          <pc:sldLayoutMkLst>
            <pc:docMk/>
            <pc:sldMasterMk cId="0" sldId="2147483657"/>
            <pc:sldLayoutMk cId="0" sldId="2147483658"/>
          </pc:sldLayoutMkLst>
        </pc:sldLayoutChg>
      </pc:sldMaster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18-04-12T16:12:29.533" idx="1">
    <p:pos x="4323" y="2930"/>
    <p:text>Chair's Guideline Consent Agenda - change 1st renewal to 1st rechartering</p:text>
    <p:extLst>
      <p:ext uri="{C676402C-5697-4E1C-873F-D02D1690AC5C}">
        <p15:threadingInfo xmlns:p15="http://schemas.microsoft.com/office/powerpoint/2012/main" timeZoneBias="24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458DD877-B47C-4308-96C0-F86F851B6BC1}" type="slidenum">
              <a:rPr lang="en-US" altLang="en-US"/>
              <a:pPr/>
              <a:t>‹#›</a:t>
            </a:fld>
            <a:endParaRPr lang="en-US" altLang="en-US"/>
          </a:p>
        </p:txBody>
      </p:sp>
    </p:spTree>
    <p:extLst>
      <p:ext uri="{BB962C8B-B14F-4D97-AF65-F5344CB8AC3E}">
        <p14:creationId xmlns:p14="http://schemas.microsoft.com/office/powerpoint/2010/main" val="3318822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10752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EE959D19-1FE8-493D-A0E2-ED883022503F}" type="slidenum">
              <a:rPr lang="en-US" altLang="en-US"/>
              <a:pPr/>
              <a:t>‹#›</a:t>
            </a:fld>
            <a:endParaRPr lang="en-US" altLang="en-US"/>
          </a:p>
        </p:txBody>
      </p:sp>
    </p:spTree>
    <p:extLst>
      <p:ext uri="{BB962C8B-B14F-4D97-AF65-F5344CB8AC3E}">
        <p14:creationId xmlns:p14="http://schemas.microsoft.com/office/powerpoint/2010/main" val="310421434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6717BC-93F2-4BBB-9253-CE3DBEF840EA}" type="slidenum">
              <a:rPr lang="en-US" altLang="en-US"/>
              <a:pPr/>
              <a:t>1</a:t>
            </a:fld>
            <a:endParaRPr lang="en-US" altLang="en-US"/>
          </a:p>
        </p:txBody>
      </p:sp>
      <p:sp>
        <p:nvSpPr>
          <p:cNvPr id="237570" name="Rectangle 2"/>
          <p:cNvSpPr>
            <a:spLocks noGrp="1" noRot="1" noChangeAspect="1" noChangeArrowheads="1" noTextEdit="1"/>
          </p:cNvSpPr>
          <p:nvPr>
            <p:ph type="sldImg"/>
          </p:nvPr>
        </p:nvSpPr>
        <p:spPr>
          <a:xfrm>
            <a:off x="381000" y="685800"/>
            <a:ext cx="6096000" cy="3429000"/>
          </a:xfrm>
          <a:ln/>
        </p:spPr>
      </p:sp>
      <p:sp>
        <p:nvSpPr>
          <p:cNvPr id="2375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51743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40015B-EED8-4470-976F-9E37A81D7950}" type="slidenum">
              <a:rPr lang="en-US" altLang="en-US"/>
              <a:pPr/>
              <a:t>10</a:t>
            </a:fld>
            <a:endParaRPr lang="en-US" altLang="en-US"/>
          </a:p>
        </p:txBody>
      </p:sp>
      <p:sp>
        <p:nvSpPr>
          <p:cNvPr id="274434" name="Rectangle 2"/>
          <p:cNvSpPr>
            <a:spLocks noGrp="1" noRot="1" noChangeAspect="1" noChangeArrowheads="1" noTextEdit="1"/>
          </p:cNvSpPr>
          <p:nvPr>
            <p:ph type="sldImg"/>
          </p:nvPr>
        </p:nvSpPr>
        <p:spPr>
          <a:xfrm>
            <a:off x="381000" y="685800"/>
            <a:ext cx="6096000" cy="3429000"/>
          </a:xfrm>
          <a:ln/>
        </p:spPr>
      </p:sp>
      <p:sp>
        <p:nvSpPr>
          <p:cNvPr id="27443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172381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12</a:t>
            </a:fld>
            <a:endParaRPr lang="en-US" altLang="en-US"/>
          </a:p>
        </p:txBody>
      </p:sp>
    </p:spTree>
    <p:extLst>
      <p:ext uri="{BB962C8B-B14F-4D97-AF65-F5344CB8AC3E}">
        <p14:creationId xmlns:p14="http://schemas.microsoft.com/office/powerpoint/2010/main" val="2379894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22</a:t>
            </a:fld>
            <a:endParaRPr lang="en-US" altLang="en-US"/>
          </a:p>
        </p:txBody>
      </p:sp>
    </p:spTree>
    <p:extLst>
      <p:ext uri="{BB962C8B-B14F-4D97-AF65-F5344CB8AC3E}">
        <p14:creationId xmlns:p14="http://schemas.microsoft.com/office/powerpoint/2010/main" val="3785198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23</a:t>
            </a:fld>
            <a:endParaRPr lang="en-US" altLang="en-US"/>
          </a:p>
        </p:txBody>
      </p:sp>
    </p:spTree>
    <p:extLst>
      <p:ext uri="{BB962C8B-B14F-4D97-AF65-F5344CB8AC3E}">
        <p14:creationId xmlns:p14="http://schemas.microsoft.com/office/powerpoint/2010/main" val="1052537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9052"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5" name="Rectangle 3"/>
          <p:cNvSpPr>
            <a:spLocks noChangeArrowheads="1"/>
          </p:cNvSpPr>
          <p:nvPr/>
        </p:nvSpPr>
        <p:spPr bwMode="auto">
          <a:xfrm>
            <a:off x="4236"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p:cNvSpPr>
            <a:spLocks noGrp="1" noChangeArrowheads="1"/>
          </p:cNvSpPr>
          <p:nvPr>
            <p:ph type="ctrTitle"/>
          </p:nvPr>
        </p:nvSpPr>
        <p:spPr>
          <a:xfrm>
            <a:off x="914400" y="2130428"/>
            <a:ext cx="10363200" cy="1470025"/>
          </a:xfrm>
        </p:spPr>
        <p:txBody>
          <a:bodyPr/>
          <a:lstStyle>
            <a:lvl1pPr>
              <a:defRPr/>
            </a:lvl1pPr>
          </a:lstStyle>
          <a:p>
            <a:pPr lvl="0"/>
            <a:r>
              <a:rPr lang="en-US" altLang="en-US" noProof="0"/>
              <a:t>Click to edit Master title style</a:t>
            </a:r>
          </a:p>
        </p:txBody>
      </p:sp>
      <p:sp>
        <p:nvSpPr>
          <p:cNvPr id="330757"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sp>
        <p:nvSpPr>
          <p:cNvPr id="330758" name="Text Box 6"/>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51AD4080-6D3A-494C-8BF2-E1F8C9265CB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30759" name="Text Box 7"/>
          <p:cNvSpPr txBox="1">
            <a:spLocks noChangeArrowheads="1"/>
          </p:cNvSpPr>
          <p:nvPr/>
        </p:nvSpPr>
        <p:spPr bwMode="auto">
          <a:xfrm>
            <a:off x="2438400" y="6591304"/>
            <a:ext cx="73152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sp>
        <p:nvSpPr>
          <p:cNvPr id="330760" name="Text Box 8"/>
          <p:cNvSpPr txBox="1">
            <a:spLocks noChangeArrowheads="1"/>
          </p:cNvSpPr>
          <p:nvPr/>
        </p:nvSpPr>
        <p:spPr bwMode="auto">
          <a:xfrm>
            <a:off x="2" y="6589716"/>
            <a:ext cx="11801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bg1"/>
                </a:solidFill>
              </a:rPr>
              <a:t>ec-16-0170-05</a:t>
            </a:r>
          </a:p>
        </p:txBody>
      </p:sp>
      <p:grpSp>
        <p:nvGrpSpPr>
          <p:cNvPr id="330761" name="Group 9"/>
          <p:cNvGrpSpPr>
            <a:grpSpLocks/>
          </p:cNvGrpSpPr>
          <p:nvPr/>
        </p:nvGrpSpPr>
        <p:grpSpPr bwMode="auto">
          <a:xfrm>
            <a:off x="11089219" y="5876928"/>
            <a:ext cx="1058333"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51741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1468" y="404816"/>
            <a:ext cx="2810933"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4436" y="404816"/>
            <a:ext cx="8233833" cy="54625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992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5601642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295876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28633871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797231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30156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935278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0763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841993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6201510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8"/>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40319" y="2057400"/>
            <a:ext cx="393276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12356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607161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404813"/>
            <a:ext cx="2743200" cy="57721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404813"/>
            <a:ext cx="8026400" cy="5772150"/>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8559668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1629956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4433" y="1341438"/>
            <a:ext cx="53848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22433" y="1341438"/>
            <a:ext cx="53848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02683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5251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25495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649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508326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8"/>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845287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1" y="6604000"/>
            <a:ext cx="12185651"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1" name="Rectangle 3"/>
          <p:cNvSpPr>
            <a:spLocks noChangeArrowheads="1"/>
          </p:cNvSpPr>
          <p:nvPr/>
        </p:nvSpPr>
        <p:spPr bwMode="auto">
          <a:xfrm>
            <a:off x="4236"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9734" name="Line 6"/>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E0ED744-2AD2-45F1-9385-55C79C00BA3B}"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6" name="Text Box 8"/>
          <p:cNvSpPr txBox="1">
            <a:spLocks noChangeArrowheads="1"/>
          </p:cNvSpPr>
          <p:nvPr/>
        </p:nvSpPr>
        <p:spPr bwMode="auto">
          <a:xfrm>
            <a:off x="0" y="6586539"/>
            <a:ext cx="2641600" cy="277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en-US" altLang="en-US" sz="1200" dirty="0">
                <a:solidFill>
                  <a:schemeClr val="bg1"/>
                </a:solidFill>
              </a:rPr>
              <a:t>ec-16-0170-05</a:t>
            </a:r>
          </a:p>
        </p:txBody>
      </p:sp>
      <p:sp>
        <p:nvSpPr>
          <p:cNvPr id="329737" name="Text Box 9"/>
          <p:cNvSpPr txBox="1">
            <a:spLocks noChangeArrowheads="1"/>
          </p:cNvSpPr>
          <p:nvPr/>
        </p:nvSpPr>
        <p:spPr bwMode="auto">
          <a:xfrm>
            <a:off x="2438400" y="6591304"/>
            <a:ext cx="73152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grpSp>
        <p:nvGrpSpPr>
          <p:cNvPr id="329748" name="Group 20"/>
          <p:cNvGrpSpPr>
            <a:grpSpLocks/>
          </p:cNvGrpSpPr>
          <p:nvPr/>
        </p:nvGrpSpPr>
        <p:grpSpPr bwMode="auto">
          <a:xfrm>
            <a:off x="11089219" y="5876928"/>
            <a:ext cx="1058333"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80610" name="Rectangle 2"/>
          <p:cNvSpPr>
            <a:spLocks noChangeArrowheads="1"/>
          </p:cNvSpPr>
          <p:nvPr/>
        </p:nvSpPr>
        <p:spPr bwMode="auto">
          <a:xfrm>
            <a:off x="1" y="6604000"/>
            <a:ext cx="12185651"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580611" name="Rectangle 3"/>
          <p:cNvSpPr>
            <a:spLocks noChangeArrowheads="1"/>
          </p:cNvSpPr>
          <p:nvPr/>
        </p:nvSpPr>
        <p:spPr bwMode="auto">
          <a:xfrm>
            <a:off x="4236"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580612" name="Rectangle 4"/>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580614" name="Line 6"/>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580615" name="Text Box 7"/>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35A1644E-F053-4A1B-9182-CA74EB41EF07}"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580616" name="Text Box 8"/>
          <p:cNvSpPr txBox="1">
            <a:spLocks noChangeArrowheads="1"/>
          </p:cNvSpPr>
          <p:nvPr/>
        </p:nvSpPr>
        <p:spPr bwMode="auto">
          <a:xfrm>
            <a:off x="0" y="6589716"/>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a:solidFill>
                  <a:schemeClr val="bg1"/>
                </a:solidFill>
              </a:rPr>
              <a:t>Version 1.0</a:t>
            </a:r>
          </a:p>
        </p:txBody>
      </p:sp>
      <p:sp>
        <p:nvSpPr>
          <p:cNvPr id="580617" name="Text Box 9"/>
          <p:cNvSpPr txBox="1">
            <a:spLocks noChangeArrowheads="1"/>
          </p:cNvSpPr>
          <p:nvPr/>
        </p:nvSpPr>
        <p:spPr bwMode="auto">
          <a:xfrm>
            <a:off x="0" y="6591300"/>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a:solidFill>
                  <a:schemeClr val="bg1"/>
                </a:solidFill>
              </a:rPr>
              <a:t>IEEE 802 March 2011 workshop</a:t>
            </a: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rtl="0" fontAlgn="base">
        <a:spcBef>
          <a:spcPct val="0"/>
        </a:spcBef>
        <a:spcAft>
          <a:spcPct val="0"/>
        </a:spcAft>
        <a:defRPr sz="3600" kern="1200">
          <a:solidFill>
            <a:schemeClr val="tx2"/>
          </a:solidFill>
          <a:latin typeface="+mj-lt"/>
          <a:ea typeface="+mj-ea"/>
          <a:cs typeface="+mj-cs"/>
        </a:defRPr>
      </a:lvl1pPr>
      <a:lvl2pPr algn="ctr" rtl="0" fontAlgn="base">
        <a:spcBef>
          <a:spcPct val="0"/>
        </a:spcBef>
        <a:spcAft>
          <a:spcPct val="0"/>
        </a:spcAft>
        <a:defRPr sz="3600">
          <a:solidFill>
            <a:schemeClr val="tx2"/>
          </a:solidFill>
          <a:latin typeface="Arial" panose="020B0604020202020204" pitchFamily="34" charset="0"/>
        </a:defRPr>
      </a:lvl2pPr>
      <a:lvl3pPr algn="ctr" rtl="0" fontAlgn="base">
        <a:spcBef>
          <a:spcPct val="0"/>
        </a:spcBef>
        <a:spcAft>
          <a:spcPct val="0"/>
        </a:spcAft>
        <a:defRPr sz="3600">
          <a:solidFill>
            <a:schemeClr val="tx2"/>
          </a:solidFill>
          <a:latin typeface="Arial" panose="020B0604020202020204" pitchFamily="34" charset="0"/>
        </a:defRPr>
      </a:lvl3pPr>
      <a:lvl4pPr algn="ctr" rtl="0" fontAlgn="base">
        <a:spcBef>
          <a:spcPct val="0"/>
        </a:spcBef>
        <a:spcAft>
          <a:spcPct val="0"/>
        </a:spcAft>
        <a:defRPr sz="3600">
          <a:solidFill>
            <a:schemeClr val="tx2"/>
          </a:solidFill>
          <a:latin typeface="Arial" panose="020B0604020202020204" pitchFamily="34" charset="0"/>
        </a:defRPr>
      </a:lvl4pPr>
      <a:lvl5pPr algn="ctr" rtl="0" fontAlgn="base">
        <a:spcBef>
          <a:spcPct val="0"/>
        </a:spcBef>
        <a:spcAft>
          <a:spcPct val="0"/>
        </a:spcAft>
        <a:defRPr sz="3600">
          <a:solidFill>
            <a:schemeClr val="tx2"/>
          </a:solidFill>
          <a:latin typeface="Arial" panose="020B0604020202020204" pitchFamily="34" charset="0"/>
        </a:defRPr>
      </a:lvl5pPr>
      <a:lvl6pPr marL="457200" algn="ctr" rtl="0" fontAlgn="base">
        <a:spcBef>
          <a:spcPct val="0"/>
        </a:spcBef>
        <a:spcAft>
          <a:spcPct val="0"/>
        </a:spcAft>
        <a:defRPr sz="3600">
          <a:solidFill>
            <a:schemeClr val="tx2"/>
          </a:solidFill>
          <a:latin typeface="Arial" panose="020B0604020202020204" pitchFamily="34" charset="0"/>
        </a:defRPr>
      </a:lvl6pPr>
      <a:lvl7pPr marL="914400" algn="ctr" rtl="0" fontAlgn="base">
        <a:spcBef>
          <a:spcPct val="0"/>
        </a:spcBef>
        <a:spcAft>
          <a:spcPct val="0"/>
        </a:spcAft>
        <a:defRPr sz="3600">
          <a:solidFill>
            <a:schemeClr val="tx2"/>
          </a:solidFill>
          <a:latin typeface="Arial" panose="020B0604020202020204" pitchFamily="34" charset="0"/>
        </a:defRPr>
      </a:lvl7pPr>
      <a:lvl8pPr marL="1371600" algn="ctr" rtl="0" fontAlgn="base">
        <a:spcBef>
          <a:spcPct val="0"/>
        </a:spcBef>
        <a:spcAft>
          <a:spcPct val="0"/>
        </a:spcAft>
        <a:defRPr sz="3600">
          <a:solidFill>
            <a:schemeClr val="tx2"/>
          </a:solidFill>
          <a:latin typeface="Arial" panose="020B0604020202020204" pitchFamily="34" charset="0"/>
        </a:defRPr>
      </a:lvl8pPr>
      <a:lvl9pPr marL="1828800" algn="ctr" rtl="0" fontAlgn="base">
        <a:spcBef>
          <a:spcPct val="0"/>
        </a:spcBef>
        <a:spcAft>
          <a:spcPct val="0"/>
        </a:spcAft>
        <a:defRPr sz="36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slide" Target="slide16.xml"/><Relationship Id="rId13" Type="http://schemas.openxmlformats.org/officeDocument/2006/relationships/slide" Target="slide21.xml"/><Relationship Id="rId18" Type="http://schemas.openxmlformats.org/officeDocument/2006/relationships/slide" Target="slide26.xml"/><Relationship Id="rId3" Type="http://schemas.openxmlformats.org/officeDocument/2006/relationships/slide" Target="slide11.xml"/><Relationship Id="rId7" Type="http://schemas.openxmlformats.org/officeDocument/2006/relationships/slide" Target="slide15.xml"/><Relationship Id="rId12" Type="http://schemas.openxmlformats.org/officeDocument/2006/relationships/slide" Target="slide20.xml"/><Relationship Id="rId17" Type="http://schemas.openxmlformats.org/officeDocument/2006/relationships/slide" Target="slide25.xml"/><Relationship Id="rId2" Type="http://schemas.openxmlformats.org/officeDocument/2006/relationships/notesSlide" Target="../notesSlides/notesSlide2.xml"/><Relationship Id="rId16" Type="http://schemas.openxmlformats.org/officeDocument/2006/relationships/slide" Target="slide24.xml"/><Relationship Id="rId1" Type="http://schemas.openxmlformats.org/officeDocument/2006/relationships/slideLayout" Target="../slideLayouts/slideLayout2.xml"/><Relationship Id="rId6" Type="http://schemas.openxmlformats.org/officeDocument/2006/relationships/slide" Target="slide14.xml"/><Relationship Id="rId11" Type="http://schemas.openxmlformats.org/officeDocument/2006/relationships/slide" Target="slide19.xml"/><Relationship Id="rId5" Type="http://schemas.openxmlformats.org/officeDocument/2006/relationships/slide" Target="slide13.xml"/><Relationship Id="rId15" Type="http://schemas.openxmlformats.org/officeDocument/2006/relationships/slide" Target="slide23.xml"/><Relationship Id="rId10" Type="http://schemas.openxmlformats.org/officeDocument/2006/relationships/slide" Target="slide18.xml"/><Relationship Id="rId4" Type="http://schemas.openxmlformats.org/officeDocument/2006/relationships/slide" Target="slide12.xml"/><Relationship Id="rId9" Type="http://schemas.openxmlformats.org/officeDocument/2006/relationships/slide" Target="slide17.xml"/><Relationship Id="rId14" Type="http://schemas.openxmlformats.org/officeDocument/2006/relationships/slide" Target="slide22.xml"/></Relationships>
</file>

<file path=ppt/slides/_rels/slide11.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ieee-sa.imeetcentral.com/802psdo/"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slide" Target="slide10.xml"/></Relationships>
</file>

<file path=ppt/slides/_rels/slide13.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hyperlink" Target="https://ieee-sa.imeetcentral.com/802psdo/"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p:cNvSpPr>
            <a:spLocks noGrp="1" noChangeArrowheads="1"/>
          </p:cNvSpPr>
          <p:nvPr>
            <p:ph type="ctrTitle"/>
          </p:nvPr>
        </p:nvSpPr>
        <p:spPr>
          <a:xfrm>
            <a:off x="2209800" y="2057400"/>
            <a:ext cx="7772400" cy="722312"/>
          </a:xfrm>
        </p:spPr>
        <p:txBody>
          <a:bodyPr/>
          <a:lstStyle/>
          <a:p>
            <a:r>
              <a:rPr lang="en-US" altLang="en-US" sz="4000" dirty="0"/>
              <a:t>Motion </a:t>
            </a:r>
            <a:r>
              <a:rPr lang="en-US" altLang="en-US" sz="4000" dirty="0">
                <a:solidFill>
                  <a:schemeClr val="tx1"/>
                </a:solidFill>
              </a:rPr>
              <a:t>Templates</a:t>
            </a:r>
            <a:endParaRPr lang="en-US" altLang="en-US" sz="4400" dirty="0">
              <a:solidFill>
                <a:schemeClr val="tx1"/>
              </a:solidFill>
            </a:endParaRPr>
          </a:p>
        </p:txBody>
      </p:sp>
      <p:sp>
        <p:nvSpPr>
          <p:cNvPr id="111621" name="Rectangle 5"/>
          <p:cNvSpPr>
            <a:spLocks noGrp="1" noChangeArrowheads="1"/>
          </p:cNvSpPr>
          <p:nvPr>
            <p:ph type="subTitle" idx="1"/>
          </p:nvPr>
        </p:nvSpPr>
        <p:spPr>
          <a:xfrm>
            <a:off x="2895600" y="3908425"/>
            <a:ext cx="6400800" cy="1752600"/>
          </a:xfrm>
        </p:spPr>
        <p:txBody>
          <a:bodyPr>
            <a:normAutofit fontScale="92500" lnSpcReduction="20000"/>
          </a:bodyPr>
          <a:lstStyle/>
          <a:p>
            <a:pPr>
              <a:lnSpc>
                <a:spcPct val="80000"/>
              </a:lnSpc>
            </a:pPr>
            <a:r>
              <a:rPr lang="en-US" altLang="en-US" sz="2800" dirty="0"/>
              <a:t>George Zimmerman</a:t>
            </a:r>
          </a:p>
          <a:p>
            <a:pPr>
              <a:lnSpc>
                <a:spcPct val="80000"/>
              </a:lnSpc>
            </a:pPr>
            <a:r>
              <a:rPr lang="en-US" altLang="en-US" sz="2800" dirty="0"/>
              <a:t>2</a:t>
            </a:r>
            <a:r>
              <a:rPr lang="en-US" altLang="en-US" sz="2800" baseline="30000" dirty="0"/>
              <a:t>nd</a:t>
            </a:r>
            <a:r>
              <a:rPr lang="en-US" altLang="en-US" sz="2800" dirty="0"/>
              <a:t> Vice Chair, IEEE 802 LMSC</a:t>
            </a:r>
          </a:p>
          <a:p>
            <a:pPr>
              <a:lnSpc>
                <a:spcPct val="80000"/>
              </a:lnSpc>
            </a:pPr>
            <a:r>
              <a:rPr lang="en-US" altLang="en-US" sz="2800" dirty="0"/>
              <a:t>george@cmephyconsulting.com</a:t>
            </a:r>
          </a:p>
          <a:p>
            <a:pPr>
              <a:lnSpc>
                <a:spcPct val="80000"/>
              </a:lnSpc>
            </a:pPr>
            <a:endParaRPr lang="en-US" altLang="en-US" sz="2800" dirty="0"/>
          </a:p>
          <a:p>
            <a:pPr>
              <a:lnSpc>
                <a:spcPct val="80000"/>
              </a:lnSpc>
            </a:pPr>
            <a:r>
              <a:rPr lang="en-US" altLang="en-US" sz="2800" dirty="0"/>
              <a:t>20 May 2025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3" name="Rectangle 5"/>
          <p:cNvSpPr>
            <a:spLocks noGrp="1" noChangeArrowheads="1"/>
          </p:cNvSpPr>
          <p:nvPr>
            <p:ph type="title"/>
          </p:nvPr>
        </p:nvSpPr>
        <p:spPr/>
        <p:txBody>
          <a:bodyPr/>
          <a:lstStyle/>
          <a:p>
            <a:r>
              <a:rPr lang="en-US" altLang="en-US" dirty="0"/>
              <a:t>List of Motions</a:t>
            </a:r>
          </a:p>
        </p:txBody>
      </p:sp>
      <p:sp>
        <p:nvSpPr>
          <p:cNvPr id="273414" name="Rectangle 6"/>
          <p:cNvSpPr>
            <a:spLocks noGrp="1" noChangeArrowheads="1"/>
          </p:cNvSpPr>
          <p:nvPr>
            <p:ph idx="1"/>
          </p:nvPr>
        </p:nvSpPr>
        <p:spPr>
          <a:xfrm>
            <a:off x="1774825" y="1265238"/>
            <a:ext cx="8229600" cy="4525962"/>
          </a:xfrm>
        </p:spPr>
        <p:txBody>
          <a:bodyPr/>
          <a:lstStyle/>
          <a:p>
            <a:pPr>
              <a:spcBef>
                <a:spcPts val="0"/>
              </a:spcBef>
              <a:buFont typeface="+mj-lt"/>
              <a:buAutoNum type="arabicPeriod"/>
            </a:pPr>
            <a:r>
              <a:rPr lang="en-GB" sz="1800" dirty="0">
                <a:hlinkClick r:id="rId3" action="ppaction://hlinksldjump"/>
              </a:rPr>
              <a:t>Accepting a report</a:t>
            </a:r>
            <a:endParaRPr lang="en-US" sz="1800" dirty="0"/>
          </a:p>
          <a:p>
            <a:pPr>
              <a:spcBef>
                <a:spcPts val="0"/>
              </a:spcBef>
              <a:buFont typeface="+mj-lt"/>
              <a:buAutoNum type="arabicPeriod"/>
            </a:pPr>
            <a:r>
              <a:rPr lang="en-GB" sz="1800" dirty="0">
                <a:hlinkClick r:id="rId4" action="ppaction://hlinksldjump"/>
              </a:rPr>
              <a:t>Adoption of standards under PSDO agreement</a:t>
            </a:r>
            <a:endParaRPr lang="en-GB" sz="1800" dirty="0"/>
          </a:p>
          <a:p>
            <a:pPr>
              <a:spcBef>
                <a:spcPts val="0"/>
              </a:spcBef>
              <a:buFont typeface="+mj-lt"/>
              <a:buAutoNum type="arabicPeriod"/>
            </a:pPr>
            <a:r>
              <a:rPr lang="en-GB" sz="1800" dirty="0">
                <a:hlinkClick r:id="rId5" action="ppaction://hlinksldjump"/>
              </a:rPr>
              <a:t>Liaison of drafts under PSDO agreement</a:t>
            </a:r>
            <a:endParaRPr lang="en-US" sz="1800" dirty="0"/>
          </a:p>
          <a:p>
            <a:pPr>
              <a:spcBef>
                <a:spcPts val="0"/>
              </a:spcBef>
              <a:buFont typeface="+mj-lt"/>
              <a:buAutoNum type="arabicPeriod"/>
            </a:pPr>
            <a:r>
              <a:rPr lang="en-GB" sz="1800" dirty="0">
                <a:hlinkClick r:id="rId6" action="ppaction://hlinksldjump"/>
              </a:rPr>
              <a:t>Communication from 802</a:t>
            </a:r>
            <a:endParaRPr lang="en-US" sz="1800" dirty="0"/>
          </a:p>
          <a:p>
            <a:pPr>
              <a:spcBef>
                <a:spcPts val="0"/>
              </a:spcBef>
              <a:buFont typeface="+mj-lt"/>
              <a:buAutoNum type="arabicPeriod"/>
            </a:pPr>
            <a:r>
              <a:rPr lang="en-GB" sz="1800" dirty="0">
                <a:hlinkClick r:id="rId7" action="ppaction://hlinksldjump"/>
              </a:rPr>
              <a:t>Approval of updated LMSC OM</a:t>
            </a:r>
            <a:endParaRPr lang="en-US" sz="1800" dirty="0"/>
          </a:p>
          <a:p>
            <a:pPr>
              <a:spcBef>
                <a:spcPts val="0"/>
              </a:spcBef>
              <a:buFont typeface="+mj-lt"/>
              <a:buAutoNum type="arabicPeriod"/>
            </a:pPr>
            <a:r>
              <a:rPr lang="en-GB" sz="1800" dirty="0">
                <a:hlinkClick r:id="rId8" action="ppaction://hlinksldjump"/>
              </a:rPr>
              <a:t>Approval of updated WG P&amp;P</a:t>
            </a:r>
            <a:endParaRPr lang="en-US" sz="1800" dirty="0"/>
          </a:p>
          <a:p>
            <a:pPr>
              <a:spcBef>
                <a:spcPts val="0"/>
              </a:spcBef>
              <a:buFont typeface="+mj-lt"/>
              <a:buAutoNum type="arabicPeriod"/>
            </a:pPr>
            <a:r>
              <a:rPr lang="en-GB" sz="1800" dirty="0">
                <a:hlinkClick r:id="rId9" action="ppaction://hlinksldjump"/>
              </a:rPr>
              <a:t>Approval of updated Chair’s Guidelines</a:t>
            </a:r>
            <a:endParaRPr lang="en-US" sz="1800" dirty="0"/>
          </a:p>
          <a:p>
            <a:pPr>
              <a:spcBef>
                <a:spcPts val="0"/>
              </a:spcBef>
              <a:buFont typeface="+mj-lt"/>
              <a:buAutoNum type="arabicPeriod"/>
            </a:pPr>
            <a:r>
              <a:rPr lang="en-GB" sz="1800" dirty="0">
                <a:hlinkClick r:id="rId10" action="ppaction://hlinksldjump"/>
              </a:rPr>
              <a:t>Fee Waiver</a:t>
            </a:r>
            <a:endParaRPr lang="en-US" sz="1800" dirty="0"/>
          </a:p>
          <a:p>
            <a:pPr>
              <a:spcBef>
                <a:spcPts val="0"/>
              </a:spcBef>
              <a:buFont typeface="+mj-lt"/>
              <a:buAutoNum type="arabicPeriod"/>
            </a:pPr>
            <a:r>
              <a:rPr lang="en-GB" sz="1800" dirty="0">
                <a:hlinkClick r:id="rId11" action="ppaction://hlinksldjump"/>
              </a:rPr>
              <a:t>Study Group formation</a:t>
            </a:r>
            <a:endParaRPr lang="en-US" sz="1800" dirty="0"/>
          </a:p>
          <a:p>
            <a:pPr>
              <a:spcBef>
                <a:spcPts val="0"/>
              </a:spcBef>
              <a:buFont typeface="+mj-lt"/>
              <a:buAutoNum type="arabicPeriod"/>
            </a:pPr>
            <a:r>
              <a:rPr lang="en-GB" sz="1800" dirty="0">
                <a:hlinkClick r:id="rId12" action="ppaction://hlinksldjump"/>
              </a:rPr>
              <a:t>Study Group 1</a:t>
            </a:r>
            <a:r>
              <a:rPr lang="en-GB" sz="1800" baseline="30000" dirty="0">
                <a:hlinkClick r:id="rId12" action="ppaction://hlinksldjump"/>
              </a:rPr>
              <a:t>st</a:t>
            </a:r>
            <a:r>
              <a:rPr lang="en-GB" sz="1800" dirty="0">
                <a:hlinkClick r:id="rId12" action="ppaction://hlinksldjump"/>
              </a:rPr>
              <a:t> </a:t>
            </a:r>
            <a:r>
              <a:rPr lang="en-GB" sz="1800" dirty="0" err="1">
                <a:hlinkClick r:id="rId12" action="ppaction://hlinksldjump"/>
              </a:rPr>
              <a:t>Rechartering</a:t>
            </a:r>
            <a:endParaRPr lang="en-GB" sz="1800" dirty="0"/>
          </a:p>
          <a:p>
            <a:pPr>
              <a:spcBef>
                <a:spcPts val="0"/>
              </a:spcBef>
              <a:buFont typeface="+mj-lt"/>
              <a:buAutoNum type="arabicPeriod"/>
            </a:pPr>
            <a:r>
              <a:rPr lang="en-GB" sz="1800" dirty="0">
                <a:hlinkClick r:id="rId13" action="ppaction://hlinksldjump"/>
              </a:rPr>
              <a:t>Study Group 2</a:t>
            </a:r>
            <a:r>
              <a:rPr lang="en-GB" sz="1800" baseline="30000" dirty="0">
                <a:hlinkClick r:id="rId13" action="ppaction://hlinksldjump"/>
              </a:rPr>
              <a:t>nd</a:t>
            </a:r>
            <a:r>
              <a:rPr lang="en-GB" sz="1800" dirty="0">
                <a:hlinkClick r:id="rId13" action="ppaction://hlinksldjump"/>
              </a:rPr>
              <a:t> </a:t>
            </a:r>
            <a:r>
              <a:rPr lang="en-GB" sz="1800" dirty="0" err="1">
                <a:hlinkClick r:id="rId13" action="ppaction://hlinksldjump"/>
              </a:rPr>
              <a:t>Rechartering</a:t>
            </a:r>
            <a:r>
              <a:rPr lang="en-GB" sz="1800" dirty="0">
                <a:hlinkClick r:id="rId13" action="ppaction://hlinksldjump"/>
              </a:rPr>
              <a:t> &amp; Extension</a:t>
            </a:r>
            <a:endParaRPr lang="en-US" sz="1800" dirty="0"/>
          </a:p>
          <a:p>
            <a:pPr>
              <a:spcBef>
                <a:spcPts val="0"/>
              </a:spcBef>
              <a:buFont typeface="+mj-lt"/>
              <a:buAutoNum type="arabicPeriod"/>
            </a:pPr>
            <a:r>
              <a:rPr lang="en-GB" sz="1800" dirty="0">
                <a:hlinkClick r:id="rId14" action="ppaction://hlinksldjump"/>
              </a:rPr>
              <a:t>Approval of PAR and CSD (30-day Rule)</a:t>
            </a:r>
            <a:endParaRPr lang="en-US" sz="1800" dirty="0"/>
          </a:p>
          <a:p>
            <a:pPr>
              <a:spcBef>
                <a:spcPts val="0"/>
              </a:spcBef>
              <a:buFont typeface="+mj-lt"/>
              <a:buAutoNum type="arabicPeriod"/>
            </a:pPr>
            <a:r>
              <a:rPr lang="en-GB" sz="1800" dirty="0">
                <a:hlinkClick r:id="rId14" action="ppaction://hlinksldjump"/>
              </a:rPr>
              <a:t>Approval of PAR [and CSD (48-hour Rule)</a:t>
            </a:r>
            <a:endParaRPr lang="en-GB" sz="1800" dirty="0"/>
          </a:p>
          <a:p>
            <a:pPr>
              <a:spcBef>
                <a:spcPts val="0"/>
              </a:spcBef>
              <a:buFont typeface="+mj-lt"/>
              <a:buAutoNum type="arabicPeriod"/>
            </a:pPr>
            <a:r>
              <a:rPr lang="en-GB" sz="1800" dirty="0">
                <a:hlinkClick r:id="rId15" action="ppaction://hlinksldjump"/>
              </a:rPr>
              <a:t>Approval to start Standards Association ballot</a:t>
            </a:r>
            <a:endParaRPr lang="en-US" sz="1800" dirty="0"/>
          </a:p>
          <a:p>
            <a:pPr>
              <a:spcBef>
                <a:spcPts val="0"/>
              </a:spcBef>
              <a:buFont typeface="+mj-lt"/>
              <a:buAutoNum type="arabicPeriod"/>
            </a:pPr>
            <a:r>
              <a:rPr lang="en-GB" sz="1800" dirty="0">
                <a:hlinkClick r:id="rId16" action="ppaction://hlinksldjump"/>
              </a:rPr>
              <a:t>Conditional approval to start Standards Association ballot</a:t>
            </a:r>
            <a:endParaRPr lang="en-US" sz="1800" dirty="0"/>
          </a:p>
          <a:p>
            <a:pPr>
              <a:spcBef>
                <a:spcPts val="0"/>
              </a:spcBef>
              <a:buFont typeface="+mj-lt"/>
              <a:buAutoNum type="arabicPeriod"/>
            </a:pPr>
            <a:r>
              <a:rPr lang="en-GB" sz="1800" dirty="0">
                <a:hlinkClick r:id="rId17" action="ppaction://hlinksldjump"/>
              </a:rPr>
              <a:t>Approval to send a draft to </a:t>
            </a:r>
            <a:r>
              <a:rPr lang="en-GB" sz="1800" dirty="0" err="1">
                <a:hlinkClick r:id="rId17" action="ppaction://hlinksldjump"/>
              </a:rPr>
              <a:t>RevCom</a:t>
            </a:r>
            <a:endParaRPr lang="en-US" sz="1800" dirty="0"/>
          </a:p>
          <a:p>
            <a:pPr>
              <a:spcBef>
                <a:spcPts val="0"/>
              </a:spcBef>
              <a:buFont typeface="+mj-lt"/>
              <a:buAutoNum type="arabicPeriod"/>
            </a:pPr>
            <a:r>
              <a:rPr lang="en-GB" sz="1800" dirty="0">
                <a:hlinkClick r:id="rId18" action="ppaction://hlinksldjump"/>
              </a:rPr>
              <a:t>Conditional approval to send a draft to </a:t>
            </a:r>
            <a:r>
              <a:rPr lang="en-GB" sz="1800" dirty="0" err="1">
                <a:hlinkClick r:id="rId18" action="ppaction://hlinksldjump"/>
              </a:rPr>
              <a:t>RevCom</a:t>
            </a:r>
            <a:endParaRPr lang="en-GB" sz="1800" dirty="0"/>
          </a:p>
          <a:p>
            <a:pPr marL="0" indent="0">
              <a:spcBef>
                <a:spcPts val="0"/>
              </a:spcBef>
              <a:buNone/>
            </a:pPr>
            <a:endParaRPr lang="en-US" altLang="en-US" sz="1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Accepting a Report</a:t>
            </a:r>
          </a:p>
        </p:txBody>
      </p:sp>
      <p:graphicFrame>
        <p:nvGraphicFramePr>
          <p:cNvPr id="2" name="Table 1"/>
          <p:cNvGraphicFramePr>
            <a:graphicFrameLocks noGrp="1"/>
          </p:cNvGraphicFramePr>
          <p:nvPr>
            <p:extLst>
              <p:ext uri="{D42A27DB-BD31-4B8C-83A1-F6EECF244321}">
                <p14:modId xmlns:p14="http://schemas.microsoft.com/office/powerpoint/2010/main" val="4167357230"/>
              </p:ext>
            </p:extLst>
          </p:nvPr>
        </p:nvGraphicFramePr>
        <p:xfrm>
          <a:off x="1752600" y="1397000"/>
          <a:ext cx="8534400" cy="40589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31800">
                <a:tc rowSpan="2">
                  <a:txBody>
                    <a:bodyPr/>
                    <a:lstStyle/>
                    <a:p>
                      <a:r>
                        <a:rPr lang="en-US" sz="1600" dirty="0">
                          <a:solidFill>
                            <a:schemeClr val="tx1"/>
                          </a:solidFill>
                        </a:rPr>
                        <a:t>Motion</a:t>
                      </a:r>
                      <a:r>
                        <a:rPr lang="en-US" sz="1600" baseline="0" dirty="0">
                          <a:solidFill>
                            <a:schemeClr val="tx1"/>
                          </a:solidFill>
                        </a:rPr>
                        <a:t> Text</a:t>
                      </a:r>
                    </a:p>
                    <a:p>
                      <a:r>
                        <a:rPr lang="en-US" sz="1600" baseline="0" dirty="0">
                          <a:solidFill>
                            <a:schemeClr val="tx1"/>
                          </a:solidFill>
                        </a:rPr>
                        <a:t>(include)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161731719"/>
                  </a:ext>
                </a:extLst>
              </a:tr>
              <a:tr h="533400">
                <a:tc v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1" kern="1200" dirty="0">
                          <a:solidFill>
                            <a:schemeClr val="tx1"/>
                          </a:solidFill>
                          <a:effectLst/>
                          <a:latin typeface="+mn-lt"/>
                          <a:ea typeface="+mn-ea"/>
                          <a:cs typeface="+mn-cs"/>
                        </a:rPr>
                        <a:t>Accept the report of the &lt;subgroup-name&gt; in &lt;doc-</a:t>
                      </a:r>
                      <a:r>
                        <a:rPr lang="en-GB" sz="1600" b="1" kern="1200" dirty="0" err="1">
                          <a:solidFill>
                            <a:schemeClr val="tx1"/>
                          </a:solidFill>
                          <a:effectLst/>
                          <a:latin typeface="+mn-lt"/>
                          <a:ea typeface="+mn-ea"/>
                          <a:cs typeface="+mn-cs"/>
                        </a:rPr>
                        <a:t>url</a:t>
                      </a:r>
                      <a:r>
                        <a:rPr lang="en-GB" sz="1600" b="1" kern="1200" dirty="0">
                          <a:solidFill>
                            <a:schemeClr val="tx1"/>
                          </a:solidFill>
                          <a:effectLst/>
                          <a:latin typeface="+mn-lt"/>
                          <a:ea typeface="+mn-ea"/>
                          <a:cs typeface="+mn-cs"/>
                        </a:rPr>
                        <a:t>&gt;</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dirty="0"/>
                        <a:t>Other Info (include)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dirty="0"/>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n-GB" sz="1600" kern="1200" dirty="0">
                          <a:solidFill>
                            <a:schemeClr val="dk1"/>
                          </a:solidFill>
                          <a:effectLst/>
                          <a:latin typeface="+mn-lt"/>
                          <a:ea typeface="+mn-ea"/>
                          <a:cs typeface="+mn-cs"/>
                        </a:rPr>
                        <a:t>Applies to: </a:t>
                      </a:r>
                      <a:endParaRPr lang="en-US" sz="1600" kern="1200" dirty="0">
                        <a:solidFill>
                          <a:schemeClr val="dk1"/>
                        </a:solidFill>
                        <a:effectLst/>
                        <a:latin typeface="+mn-lt"/>
                        <a:ea typeface="+mn-ea"/>
                        <a:cs typeface="+mn-cs"/>
                      </a:endParaRPr>
                    </a:p>
                    <a:p>
                      <a:pPr lvl="1"/>
                      <a:r>
                        <a:rPr lang="en-GB" sz="1600" kern="1200" dirty="0">
                          <a:solidFill>
                            <a:schemeClr val="dk1"/>
                          </a:solidFill>
                          <a:effectLst/>
                          <a:latin typeface="+mn-lt"/>
                          <a:ea typeface="+mn-ea"/>
                          <a:cs typeface="+mn-cs"/>
                        </a:rPr>
                        <a:t>The output report of a subgroup/committee</a:t>
                      </a:r>
                      <a:endParaRPr lang="en-US" sz="1600" kern="1200" dirty="0">
                        <a:solidFill>
                          <a:schemeClr val="dk1"/>
                        </a:solidFill>
                        <a:effectLst/>
                        <a:latin typeface="+mn-lt"/>
                        <a:ea typeface="+mn-ea"/>
                        <a:cs typeface="+mn-cs"/>
                      </a:endParaRPr>
                    </a:p>
                    <a:p>
                      <a:pPr lvl="1"/>
                      <a:r>
                        <a:rPr lang="en-GB" sz="1600" kern="1200" dirty="0">
                          <a:solidFill>
                            <a:schemeClr val="dk1"/>
                          </a:solidFill>
                          <a:effectLst/>
                          <a:latin typeface="+mn-lt"/>
                          <a:ea typeface="+mn-ea"/>
                          <a:cs typeface="+mn-cs"/>
                        </a:rPr>
                        <a:t>Note any recommendations that require approval of the LMSC need to be presented as separate motions.</a:t>
                      </a:r>
                      <a:endParaRPr lang="en-US" sz="16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77520">
                <a:tc>
                  <a:txBody>
                    <a:bodyPr/>
                    <a:lstStyle/>
                    <a:p>
                      <a:r>
                        <a:rPr lang="en-US" sz="1600" dirty="0"/>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t>Robert’s Rules -  “Adoption or Acceptance of Reports”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1" kern="1200" dirty="0">
                          <a:solidFill>
                            <a:schemeClr val="tx1"/>
                          </a:solidFill>
                          <a:effectLst/>
                          <a:latin typeface="+mn-lt"/>
                          <a:ea typeface="+mn-ea"/>
                          <a:cs typeface="+mn-cs"/>
                        </a:rPr>
                        <a:t>&lt;subgroup-name&gt;:</a:t>
                      </a:r>
                      <a:r>
                        <a:rPr lang="en-GB" sz="1600" b="1" kern="1200" baseline="0" dirty="0">
                          <a:solidFill>
                            <a:schemeClr val="tx1"/>
                          </a:solidFill>
                          <a:effectLst/>
                          <a:latin typeface="+mn-lt"/>
                          <a:ea typeface="+mn-ea"/>
                          <a:cs typeface="+mn-cs"/>
                        </a:rPr>
                        <a:t> </a:t>
                      </a:r>
                      <a:r>
                        <a:rPr lang="en-GB" sz="1800" kern="1200" dirty="0">
                          <a:solidFill>
                            <a:schemeClr val="dk1"/>
                          </a:solidFill>
                          <a:effectLst/>
                          <a:latin typeface="+mn-lt"/>
                          <a:ea typeface="+mn-ea"/>
                          <a:cs typeface="+mn-cs"/>
                        </a:rPr>
                        <a:t>The name of a subgroup of the LMSC (e.g., a WG, TAG, LMSC SC or LMSC SG)</a:t>
                      </a:r>
                      <a:endParaRPr lang="en-GB" sz="1600" b="1" kern="1200" dirty="0">
                        <a:solidFill>
                          <a:schemeClr val="tx1"/>
                        </a:solidFill>
                        <a:effectLst/>
                        <a:latin typeface="+mn-lt"/>
                        <a:ea typeface="+mn-ea"/>
                        <a:cs typeface="+mn-cs"/>
                      </a:endParaRPr>
                    </a:p>
                    <a:p>
                      <a:r>
                        <a:rPr lang="en-GB" sz="1600" b="1" kern="1200" dirty="0">
                          <a:solidFill>
                            <a:schemeClr val="tx1"/>
                          </a:solidFill>
                          <a:effectLst/>
                          <a:latin typeface="+mn-lt"/>
                          <a:ea typeface="+mn-ea"/>
                          <a:cs typeface="+mn-cs"/>
                        </a:rPr>
                        <a:t>&lt;doc-</a:t>
                      </a:r>
                      <a:r>
                        <a:rPr lang="en-GB" sz="1600" b="1" kern="1200" dirty="0" err="1">
                          <a:solidFill>
                            <a:schemeClr val="tx1"/>
                          </a:solidFill>
                          <a:effectLst/>
                          <a:latin typeface="+mn-lt"/>
                          <a:ea typeface="+mn-ea"/>
                          <a:cs typeface="+mn-cs"/>
                        </a:rPr>
                        <a:t>url</a:t>
                      </a:r>
                      <a:r>
                        <a:rPr lang="en-GB" sz="1600" b="1" kern="1200" dirty="0">
                          <a:solidFill>
                            <a:schemeClr val="tx1"/>
                          </a:solidFill>
                          <a:effectLst/>
                          <a:latin typeface="+mn-lt"/>
                          <a:ea typeface="+mn-ea"/>
                          <a:cs typeface="+mn-cs"/>
                        </a:rPr>
                        <a:t>&gt; </a:t>
                      </a:r>
                      <a:r>
                        <a:rPr lang="en-GB" sz="1600" b="0" kern="1200" dirty="0">
                          <a:solidFill>
                            <a:schemeClr val="tx1"/>
                          </a:solidFill>
                          <a:effectLst/>
                          <a:latin typeface="+mn-lt"/>
                          <a:ea typeface="+mn-ea"/>
                          <a:cs typeface="+mn-cs"/>
                        </a:rPr>
                        <a:t>A URL to a permanent unambiguous location of the document</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17926809"/>
                  </a:ext>
                </a:extLst>
              </a:tr>
            </a:tbl>
          </a:graphicData>
        </a:graphic>
      </p:graphicFrame>
      <p:sp>
        <p:nvSpPr>
          <p:cNvPr id="3" name="TextBox 2">
            <a:hlinkClick r:id="rId2" action="ppaction://hlinksldjump"/>
          </p:cNvPr>
          <p:cNvSpPr txBox="1"/>
          <p:nvPr/>
        </p:nvSpPr>
        <p:spPr>
          <a:xfrm>
            <a:off x="1752600" y="6248403"/>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2312815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sz="2400" dirty="0"/>
              <a:t>Motion: </a:t>
            </a:r>
            <a:r>
              <a:rPr lang="en-GB" sz="2400" dirty="0"/>
              <a:t>Adoption of standards under PSDO agreement</a:t>
            </a:r>
            <a:endParaRPr lang="en-US" altLang="en-US" sz="2400" dirty="0"/>
          </a:p>
        </p:txBody>
      </p:sp>
      <p:graphicFrame>
        <p:nvGraphicFramePr>
          <p:cNvPr id="2" name="Table 1"/>
          <p:cNvGraphicFramePr>
            <a:graphicFrameLocks noGrp="1"/>
          </p:cNvGraphicFramePr>
          <p:nvPr>
            <p:extLst>
              <p:ext uri="{D42A27DB-BD31-4B8C-83A1-F6EECF244321}">
                <p14:modId xmlns:p14="http://schemas.microsoft.com/office/powerpoint/2010/main" val="22704188"/>
              </p:ext>
            </p:extLst>
          </p:nvPr>
        </p:nvGraphicFramePr>
        <p:xfrm>
          <a:off x="1828800" y="1295403"/>
          <a:ext cx="8534400" cy="4511039"/>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57200">
                <a:tc rowSpan="2">
                  <a:txBody>
                    <a:bodyPr/>
                    <a:lstStyle/>
                    <a:p>
                      <a:r>
                        <a:rPr lang="en-US" sz="1500" b="0" dirty="0">
                          <a:solidFill>
                            <a:schemeClr val="tx1"/>
                          </a:solidFill>
                        </a:rPr>
                        <a:t>Motion</a:t>
                      </a:r>
                      <a:r>
                        <a:rPr lang="en-US" sz="1500" b="0" baseline="0" dirty="0">
                          <a:solidFill>
                            <a:schemeClr val="tx1"/>
                          </a:solidFill>
                        </a:rPr>
                        <a:t> Text</a:t>
                      </a:r>
                    </a:p>
                    <a:p>
                      <a:r>
                        <a:rPr lang="en-US" sz="1500" b="0" baseline="0" dirty="0">
                          <a:solidFill>
                            <a:schemeClr val="tx1"/>
                          </a:solidFill>
                        </a:rPr>
                        <a:t>(include)</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i="1" dirty="0">
                          <a:solidFill>
                            <a:schemeClr val="tx1"/>
                          </a:solidFill>
                        </a:rPr>
                        <a:t>(Insert</a:t>
                      </a:r>
                      <a:r>
                        <a:rPr lang="en-US" sz="1500" b="1" i="1" baseline="0" dirty="0">
                          <a:solidFill>
                            <a:schemeClr val="tx1"/>
                          </a:solidFill>
                        </a:rPr>
                        <a:t> contents of this cell into your presentation)</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52050"/>
                  </a:ext>
                </a:extLst>
              </a:tr>
              <a:tr h="13716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500" b="0" dirty="0">
                          <a:solidFill>
                            <a:schemeClr val="tx1"/>
                          </a:solidFill>
                        </a:rPr>
                        <a:t>Approve submission of the following project(s) to ISO/IEC JTC1/SC6 for adoption under the PSDO agreement</a:t>
                      </a:r>
                    </a:p>
                    <a:p>
                      <a:pPr marL="742950" lvl="1" indent="-285750">
                        <a:buFont typeface="Arial" panose="020B0604020202020204" pitchFamily="34" charset="0"/>
                        <a:buChar char="•"/>
                      </a:pPr>
                      <a:r>
                        <a:rPr lang="en-US" sz="1500" b="0" dirty="0">
                          <a:solidFill>
                            <a:schemeClr val="tx1"/>
                          </a:solidFill>
                        </a:rPr>
                        <a:t>&lt;project&gt; …</a:t>
                      </a:r>
                    </a:p>
                    <a:p>
                      <a:pPr marL="285750" indent="-285750">
                        <a:buFont typeface="Arial" panose="020B0604020202020204" pitchFamily="34" charset="0"/>
                        <a:buChar char="•"/>
                      </a:pPr>
                      <a:r>
                        <a:rPr lang="en-US" sz="1500" b="0" dirty="0">
                          <a:solidFill>
                            <a:schemeClr val="tx1"/>
                          </a:solidFill>
                        </a:rPr>
                        <a:t>[conditional on publication of approved standard]</a:t>
                      </a:r>
                    </a:p>
                    <a:p>
                      <a:pPr marL="285750" indent="-285750">
                        <a:buFont typeface="Arial" panose="020B0604020202020204" pitchFamily="34" charset="0"/>
                        <a:buChar char="•"/>
                      </a:pP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579119">
                <a:tc>
                  <a:txBody>
                    <a:bodyPr/>
                    <a:lstStyle/>
                    <a:p>
                      <a:r>
                        <a:rPr lang="en-US" sz="1500" b="0" dirty="0">
                          <a:solidFill>
                            <a:schemeClr val="tx1"/>
                          </a:solidFill>
                        </a:rPr>
                        <a:t>Other Info</a:t>
                      </a:r>
                    </a:p>
                    <a:p>
                      <a:r>
                        <a:rPr lang="en-US" sz="15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5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Applies to: </a:t>
                      </a:r>
                    </a:p>
                    <a:p>
                      <a:pPr marL="285750" indent="-285750">
                        <a:buFont typeface="Arial" panose="020B0604020202020204" pitchFamily="34" charset="0"/>
                        <a:buChar char="•"/>
                      </a:pPr>
                      <a:r>
                        <a:rPr lang="en-US" sz="1500" b="0" dirty="0">
                          <a:solidFill>
                            <a:schemeClr val="tx1"/>
                          </a:solidFill>
                        </a:rPr>
                        <a:t>A draft standard that has received [conditional] approval to proceed to </a:t>
                      </a:r>
                      <a:r>
                        <a:rPr lang="en-US" sz="1500" b="0" dirty="0" err="1">
                          <a:solidFill>
                            <a:schemeClr val="tx1"/>
                          </a:solidFill>
                        </a:rPr>
                        <a:t>RevCom</a:t>
                      </a:r>
                      <a:r>
                        <a:rPr lang="en-US" sz="1500" b="0" dirty="0">
                          <a:solidFill>
                            <a:schemeClr val="tx1"/>
                          </a:solidFill>
                        </a:rPr>
                        <a:t>, or</a:t>
                      </a:r>
                    </a:p>
                    <a:p>
                      <a:pPr marL="285750" indent="-285750">
                        <a:buFont typeface="Arial" panose="020B0604020202020204" pitchFamily="34" charset="0"/>
                        <a:buChar char="•"/>
                      </a:pPr>
                      <a:r>
                        <a:rPr lang="en-US" sz="1500" b="0" dirty="0">
                          <a:solidFill>
                            <a:schemeClr val="tx1"/>
                          </a:solidFill>
                        </a:rPr>
                        <a:t>A standard that has been approved by the IEEE-SA standards board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55599">
                <a:tc>
                  <a:txBody>
                    <a:bodyPr/>
                    <a:lstStyle/>
                    <a:p>
                      <a:r>
                        <a:rPr lang="en-US" sz="15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LMSC OM - “IEEE 802 LMSC public statements to other standards bodies”</a:t>
                      </a:r>
                    </a:p>
                    <a:p>
                      <a:r>
                        <a:rPr lang="en-US" sz="1500" b="0" dirty="0">
                          <a:solidFill>
                            <a:schemeClr val="tx1"/>
                          </a:solidFill>
                          <a:hlinkClick r:id="rId3"/>
                        </a:rPr>
                        <a:t>https://ieee-sa.imeetcentral.com/802psdo/</a:t>
                      </a:r>
                      <a:r>
                        <a:rPr lang="en-US" sz="1500" b="0" dirty="0">
                          <a:solidFill>
                            <a:schemeClr val="tx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27025">
                <a:tc>
                  <a:txBody>
                    <a:bodyPr/>
                    <a:lstStyle/>
                    <a:p>
                      <a:r>
                        <a:rPr lang="en-US" sz="1500" b="0" dirty="0">
                          <a:solidFill>
                            <a:schemeClr val="tx1"/>
                          </a:solidFill>
                        </a:rPr>
                        <a:t>Field</a:t>
                      </a:r>
                      <a:r>
                        <a:rPr lang="en-US" sz="1500" b="0" baseline="0" dirty="0">
                          <a:solidFill>
                            <a:schemeClr val="tx1"/>
                          </a:solidFill>
                        </a:rPr>
                        <a:t> Definitions</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&lt;project&gt; : </a:t>
                      </a:r>
                      <a:r>
                        <a:rPr lang="en-GB" sz="1500" b="0" dirty="0">
                          <a:solidFill>
                            <a:schemeClr val="tx1"/>
                          </a:solidFill>
                        </a:rPr>
                        <a:t>The name of the project, or (in the case of a PAR) the anticipated name of the project.</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24463279"/>
                  </a:ext>
                </a:extLst>
              </a:tr>
            </a:tbl>
          </a:graphicData>
        </a:graphic>
      </p:graphicFrame>
      <p:sp>
        <p:nvSpPr>
          <p:cNvPr id="4" name="TextBox 3">
            <a:hlinkClick r:id="rId4" action="ppaction://hlinksldjump"/>
          </p:cNvPr>
          <p:cNvSpPr txBox="1"/>
          <p:nvPr/>
        </p:nvSpPr>
        <p:spPr>
          <a:xfrm>
            <a:off x="1752600" y="6248403"/>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2534801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sz="2800" dirty="0"/>
              <a:t>Motion: </a:t>
            </a:r>
            <a:r>
              <a:rPr lang="en-GB" sz="2800" dirty="0"/>
              <a:t>Liaison of drafts under PSDO agreement</a:t>
            </a:r>
            <a:endParaRPr lang="en-US" altLang="en-US" sz="2800" dirty="0"/>
          </a:p>
        </p:txBody>
      </p:sp>
      <p:graphicFrame>
        <p:nvGraphicFramePr>
          <p:cNvPr id="2" name="Table 1"/>
          <p:cNvGraphicFramePr>
            <a:graphicFrameLocks noGrp="1"/>
          </p:cNvGraphicFramePr>
          <p:nvPr>
            <p:extLst>
              <p:ext uri="{D42A27DB-BD31-4B8C-83A1-F6EECF244321}">
                <p14:modId xmlns:p14="http://schemas.microsoft.com/office/powerpoint/2010/main" val="3920640692"/>
              </p:ext>
            </p:extLst>
          </p:nvPr>
        </p:nvGraphicFramePr>
        <p:xfrm>
          <a:off x="1752600" y="1295400"/>
          <a:ext cx="8534400" cy="501396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508000">
                <a:tc rowSpan="2">
                  <a:txBody>
                    <a:bodyPr/>
                    <a:lstStyle/>
                    <a:p>
                      <a:r>
                        <a:rPr lang="en-US" sz="1500" b="0" dirty="0">
                          <a:solidFill>
                            <a:schemeClr val="tx1"/>
                          </a:solidFill>
                        </a:rPr>
                        <a:t>Motion</a:t>
                      </a:r>
                      <a:r>
                        <a:rPr lang="en-US" sz="1500" b="0" baseline="0" dirty="0">
                          <a:solidFill>
                            <a:schemeClr val="tx1"/>
                          </a:solidFill>
                        </a:rPr>
                        <a:t> Text</a:t>
                      </a:r>
                    </a:p>
                    <a:p>
                      <a:r>
                        <a:rPr lang="en-US" sz="1500" b="0" baseline="0" dirty="0">
                          <a:solidFill>
                            <a:schemeClr val="tx1"/>
                          </a:solidFill>
                        </a:rPr>
                        <a:t>(include)</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i="1" dirty="0">
                          <a:solidFill>
                            <a:schemeClr val="tx1"/>
                          </a:solidFill>
                        </a:rPr>
                        <a:t>(Insert</a:t>
                      </a:r>
                      <a:r>
                        <a:rPr lang="en-US" sz="1500" b="1" i="1" baseline="0" dirty="0">
                          <a:solidFill>
                            <a:schemeClr val="tx1"/>
                          </a:solidFill>
                        </a:rPr>
                        <a:t> contents of this cell into your presentation)</a:t>
                      </a:r>
                      <a:endParaRPr lang="en-US" sz="15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51219513"/>
                  </a:ext>
                </a:extLst>
              </a:tr>
              <a:tr h="11684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500" b="0" dirty="0">
                          <a:solidFill>
                            <a:schemeClr val="tx1"/>
                          </a:solidFill>
                        </a:rPr>
                        <a:t>Approve liaison of the following draft(s) to ISO/IEC JTC1/SC6 for information under the PSDO agreement:</a:t>
                      </a:r>
                    </a:p>
                    <a:p>
                      <a:pPr marL="742950" lvl="1" indent="-285750">
                        <a:buFont typeface="Arial" panose="020B0604020202020204" pitchFamily="34" charset="0"/>
                        <a:buChar char="•"/>
                      </a:pPr>
                      <a:r>
                        <a:rPr lang="en-US" sz="1500" b="0" dirty="0">
                          <a:solidFill>
                            <a:schemeClr val="tx1"/>
                          </a:solidFill>
                        </a:rPr>
                        <a:t>&lt;project&gt; &lt;draft&gt;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500" b="0" dirty="0">
                          <a:solidFill>
                            <a:schemeClr val="tx1"/>
                          </a:solidFill>
                        </a:rPr>
                        <a:t>Other Info</a:t>
                      </a:r>
                    </a:p>
                    <a:p>
                      <a:r>
                        <a:rPr lang="en-US" sz="15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In the WG: &lt;y&gt;, &lt;n&gt;, &lt;a&gt;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rPr>
                        <a:t>When ballot of that draft is pending or current,</a:t>
                      </a:r>
                      <a:r>
                        <a:rPr lang="en-US" sz="1500" b="0" baseline="0" dirty="0">
                          <a:solidFill>
                            <a:schemeClr val="tx1"/>
                          </a:solidFill>
                        </a:rPr>
                        <a:t> WG Chair may add “</a:t>
                      </a:r>
                      <a:r>
                        <a:rPr lang="en-US" sz="1500" b="0" dirty="0">
                          <a:solidFill>
                            <a:schemeClr val="tx1"/>
                          </a:solidFill>
                        </a:rPr>
                        <a:t>[conditional on passing the[working </a:t>
                      </a:r>
                      <a:r>
                        <a:rPr lang="en-US" sz="1500" b="0" dirty="0" err="1">
                          <a:solidFill>
                            <a:schemeClr val="tx1"/>
                          </a:solidFill>
                        </a:rPr>
                        <a:t>group|IEEE-SA</a:t>
                      </a:r>
                      <a:r>
                        <a:rPr lang="en-US" sz="1500" b="0" dirty="0">
                          <a:solidFill>
                            <a:schemeClr val="tx1"/>
                          </a:solidFill>
                        </a:rPr>
                        <a:t>] recirculation ballot”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5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Applies to: </a:t>
                      </a:r>
                    </a:p>
                    <a:p>
                      <a:pPr marL="285750" indent="-285750">
                        <a:buFont typeface="Arial" panose="020B0604020202020204" pitchFamily="34" charset="0"/>
                        <a:buChar char="•"/>
                      </a:pPr>
                      <a:r>
                        <a:rPr lang="en-US" sz="1500" b="0" dirty="0">
                          <a:solidFill>
                            <a:schemeClr val="tx1"/>
                          </a:solidFill>
                        </a:rPr>
                        <a:t>A draft of a standard that has been balloted, and passed its last ballot with at least 75% approval</a:t>
                      </a:r>
                    </a:p>
                    <a:p>
                      <a:pPr marL="285750" indent="-285750">
                        <a:buFont typeface="Arial" panose="020B0604020202020204" pitchFamily="34" charset="0"/>
                        <a:buChar char="•"/>
                      </a:pPr>
                      <a:r>
                        <a:rPr lang="en-US" sz="1500" b="0" dirty="0">
                          <a:solidFill>
                            <a:schemeClr val="tx1"/>
                          </a:solidFill>
                        </a:rPr>
                        <a:t>When it is intended subsequently to use the PSDO process to approve the standard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86080">
                <a:tc>
                  <a:txBody>
                    <a:bodyPr/>
                    <a:lstStyle/>
                    <a:p>
                      <a:r>
                        <a:rPr lang="en-US" sz="15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LMSC OM- “IEEE 802 LMSC public statements to other standards bodies”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hlinkClick r:id="rId2"/>
                        </a:rPr>
                        <a:t>https://ieee-sa.imeetcentral.com/802psdo/</a:t>
                      </a:r>
                      <a:r>
                        <a:rPr lang="en-US" sz="1500" b="0" dirty="0">
                          <a:solidFill>
                            <a:schemeClr val="tx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2387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rPr>
                        <a:t>Field</a:t>
                      </a:r>
                      <a:r>
                        <a:rPr lang="en-US" sz="1500" b="0" baseline="0" dirty="0">
                          <a:solidFill>
                            <a:schemeClr val="tx1"/>
                          </a:solidFill>
                        </a:rPr>
                        <a:t> Definitions</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&lt;project&gt; </a:t>
                      </a:r>
                      <a:r>
                        <a:rPr lang="en-GB" sz="1500" b="0" dirty="0">
                          <a:solidFill>
                            <a:schemeClr val="tx1"/>
                          </a:solidFill>
                        </a:rPr>
                        <a:t>The name of the project, or (in the case of a PAR) the anticipated name of the project. E.g.</a:t>
                      </a:r>
                      <a:r>
                        <a:rPr lang="en-GB" sz="1500" b="0" baseline="0" dirty="0">
                          <a:solidFill>
                            <a:schemeClr val="tx1"/>
                          </a:solidFill>
                        </a:rPr>
                        <a:t> P802.11ba</a:t>
                      </a:r>
                      <a:endParaRPr lang="en-US" sz="1500" b="0" dirty="0">
                        <a:solidFill>
                          <a:schemeClr val="tx1"/>
                        </a:solidFill>
                      </a:endParaRPr>
                    </a:p>
                    <a:p>
                      <a:r>
                        <a:rPr lang="en-US" sz="1500" b="0" dirty="0">
                          <a:solidFill>
                            <a:schemeClr val="tx1"/>
                          </a:solidFill>
                        </a:rPr>
                        <a:t>&lt;</a:t>
                      </a:r>
                      <a:r>
                        <a:rPr lang="en-US" sz="1500" b="0" kern="1200" dirty="0">
                          <a:solidFill>
                            <a:schemeClr val="tx1"/>
                          </a:solidFill>
                          <a:latin typeface="+mn-lt"/>
                          <a:ea typeface="+mn-ea"/>
                          <a:cs typeface="+mn-cs"/>
                        </a:rPr>
                        <a:t>draft&gt; The </a:t>
                      </a:r>
                      <a:r>
                        <a:rPr lang="en-GB" sz="1500" b="0" kern="1200" dirty="0">
                          <a:solidFill>
                            <a:schemeClr val="tx1"/>
                          </a:solidFill>
                          <a:latin typeface="+mn-lt"/>
                          <a:ea typeface="+mn-ea"/>
                          <a:cs typeface="+mn-cs"/>
                        </a:rPr>
                        <a:t>The identification of  specific version of a draft – e.g. D10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82791802"/>
                  </a:ext>
                </a:extLst>
              </a:tr>
            </a:tbl>
          </a:graphicData>
        </a:graphic>
      </p:graphicFrame>
      <p:sp>
        <p:nvSpPr>
          <p:cNvPr id="4" name="TextBox 3">
            <a:hlinkClick r:id="rId3" action="ppaction://hlinksldjump"/>
          </p:cNvPr>
          <p:cNvSpPr txBox="1"/>
          <p:nvPr/>
        </p:nvSpPr>
        <p:spPr>
          <a:xfrm>
            <a:off x="1752600" y="6248403"/>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2622290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Communication from 802</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624535227"/>
              </p:ext>
            </p:extLst>
          </p:nvPr>
        </p:nvGraphicFramePr>
        <p:xfrm>
          <a:off x="1752600" y="1397000"/>
          <a:ext cx="8534400" cy="478536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584200">
                <a:tc rowSpan="2">
                  <a:txBody>
                    <a:bodyPr/>
                    <a:lstStyle/>
                    <a:p>
                      <a:r>
                        <a:rPr lang="en-US" sz="1600" b="0" strike="noStrike" dirty="0">
                          <a:solidFill>
                            <a:schemeClr val="tx1"/>
                          </a:solidFill>
                        </a:rPr>
                        <a:t>Motion</a:t>
                      </a:r>
                      <a:r>
                        <a:rPr lang="en-US" sz="1600" b="0" strike="noStrike" baseline="0" dirty="0">
                          <a:solidFill>
                            <a:schemeClr val="tx1"/>
                          </a:solidFill>
                        </a:rPr>
                        <a:t> Text</a:t>
                      </a:r>
                    </a:p>
                    <a:p>
                      <a:r>
                        <a:rPr lang="en-US" sz="1600" b="0" strike="noStrike" baseline="0" dirty="0">
                          <a:solidFill>
                            <a:schemeClr val="tx1"/>
                          </a:solidFill>
                        </a:rPr>
                        <a:t>(include)</a:t>
                      </a:r>
                      <a:endParaRPr lang="en-US" sz="1600" b="0" strike="noStrik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strike="noStrike" dirty="0">
                          <a:solidFill>
                            <a:schemeClr val="tx1"/>
                          </a:solidFill>
                        </a:rPr>
                        <a:t>(Insert</a:t>
                      </a:r>
                      <a:r>
                        <a:rPr lang="en-US" sz="1600" b="1" i="1" strike="noStrike" baseline="0" dirty="0">
                          <a:solidFill>
                            <a:schemeClr val="tx1"/>
                          </a:solidFill>
                        </a:rPr>
                        <a:t> contents of this cell into your presentation, select optional sub-bullet description as appropriate)</a:t>
                      </a:r>
                      <a:endParaRPr lang="en-US" sz="1600" b="1" i="1" strike="noStrik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550200283"/>
                  </a:ext>
                </a:extLst>
              </a:tr>
              <a:tr h="9144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600" b="0" strike="noStrike" dirty="0">
                          <a:solidFill>
                            <a:schemeClr val="tx1"/>
                          </a:solidFill>
                        </a:rPr>
                        <a:t>Approve &lt;doc-</a:t>
                      </a:r>
                      <a:r>
                        <a:rPr lang="en-US" sz="1600" b="0" strike="noStrike" dirty="0" err="1">
                          <a:solidFill>
                            <a:schemeClr val="tx1"/>
                          </a:solidFill>
                        </a:rPr>
                        <a:t>url</a:t>
                      </a:r>
                      <a:r>
                        <a:rPr lang="en-US" sz="1600" b="0" strike="noStrike" dirty="0">
                          <a:solidFill>
                            <a:schemeClr val="tx1"/>
                          </a:solidFill>
                        </a:rPr>
                        <a:t>&gt; as communication to &lt;recipient&gt;, granting the IEEE LMSC chair (or his delegate) editorial license.</a:t>
                      </a:r>
                    </a:p>
                    <a:p>
                      <a:pPr marL="742950" lvl="1" indent="-285750">
                        <a:buFont typeface="Arial" panose="020B0604020202020204" pitchFamily="34" charset="0"/>
                        <a:buChar char="•"/>
                      </a:pPr>
                      <a:r>
                        <a:rPr lang="en-US" sz="1600" b="0" strike="noStrike" dirty="0">
                          <a:solidFill>
                            <a:schemeClr val="tx1"/>
                          </a:solidFill>
                        </a:rPr>
                        <a:t>[This approval is under LMSC OM </a:t>
                      </a:r>
                      <a:r>
                        <a:rPr lang="en-US" sz="1600" b="0" baseline="0" dirty="0">
                          <a:solidFill>
                            <a:schemeClr val="tx1"/>
                          </a:solidFill>
                        </a:rPr>
                        <a:t>“Procedure for public statements to government bodies”</a:t>
                      </a:r>
                      <a:r>
                        <a:rPr lang="en-US" sz="1600" b="0" strike="noStrike" baseline="0" dirty="0">
                          <a:solidFill>
                            <a:schemeClr val="tx1"/>
                          </a:solidFill>
                        </a:rPr>
                        <a:t>]</a:t>
                      </a:r>
                    </a:p>
                    <a:p>
                      <a:pPr marL="742950" lvl="1" indent="-285750">
                        <a:buFont typeface="Arial" panose="020B0604020202020204" pitchFamily="34" charset="0"/>
                        <a:buChar char="•"/>
                      </a:pPr>
                      <a:r>
                        <a:rPr lang="en-US" sz="1600" b="0" dirty="0">
                          <a:solidFill>
                            <a:schemeClr val="tx1"/>
                          </a:solidFill>
                        </a:rPr>
                        <a:t>[This approval is under LMSC OM </a:t>
                      </a:r>
                      <a:r>
                        <a:rPr lang="en-US" sz="1600" b="0" baseline="0" dirty="0">
                          <a:solidFill>
                            <a:schemeClr val="tx1"/>
                          </a:solidFill>
                        </a:rPr>
                        <a:t>“Procedure for public statements to other standards bodies”]</a:t>
                      </a:r>
                      <a:endParaRPr lang="en-US" sz="1600" b="0" strike="noStrik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strike="noStrike" dirty="0">
                          <a:solidFill>
                            <a:schemeClr val="tx1"/>
                          </a:solidFill>
                        </a:rPr>
                        <a:t>Other Info</a:t>
                      </a:r>
                    </a:p>
                    <a:p>
                      <a:r>
                        <a:rPr lang="en-US" sz="1600" b="0" strike="noStrike"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strike="noStrike" kern="1200" dirty="0">
                          <a:solidFill>
                            <a:schemeClr val="dk1"/>
                          </a:solidFill>
                          <a:effectLst/>
                          <a:latin typeface="+mn-lt"/>
                          <a:ea typeface="+mn-ea"/>
                          <a:cs typeface="+mn-cs"/>
                        </a:rPr>
                        <a:t>when communication originated from a WG</a:t>
                      </a:r>
                    </a:p>
                    <a:p>
                      <a:pPr marL="742950" lvl="1" indent="-285750">
                        <a:buFont typeface="Arial" panose="020B0604020202020204" pitchFamily="34" charset="0"/>
                        <a:buChar char="•"/>
                      </a:pPr>
                      <a:r>
                        <a:rPr lang="en-GB" sz="1600" strike="noStrike" kern="1200" dirty="0">
                          <a:solidFill>
                            <a:schemeClr val="dk1"/>
                          </a:solidFill>
                          <a:effectLst/>
                          <a:latin typeface="+mn-lt"/>
                          <a:ea typeface="+mn-ea"/>
                          <a:cs typeface="+mn-cs"/>
                        </a:rPr>
                        <a:t>In the WG (y/n/a): &lt;y&gt;, &lt;n&gt;, &lt;a&gt;] </a:t>
                      </a:r>
                      <a:endParaRPr lang="en-US" sz="1600" b="0" strike="noStrik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325120">
                <a:tc>
                  <a:txBody>
                    <a:bodyPr/>
                    <a:lstStyle/>
                    <a:p>
                      <a:r>
                        <a:rPr lang="en-US" sz="1600" b="0" strike="noStrike"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strike="noStrike" kern="1200" dirty="0">
                          <a:solidFill>
                            <a:schemeClr val="dk1"/>
                          </a:solidFill>
                          <a:effectLst/>
                          <a:latin typeface="+mn-lt"/>
                          <a:ea typeface="+mn-ea"/>
                          <a:cs typeface="+mn-cs"/>
                        </a:rPr>
                        <a:t>Applies to:  Outgoing communication from 802</a:t>
                      </a:r>
                      <a:endParaRPr lang="en-US" sz="1600" strike="noStrike"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45440">
                <a:tc>
                  <a:txBody>
                    <a:bodyPr/>
                    <a:lstStyle/>
                    <a:p>
                      <a:r>
                        <a:rPr lang="en-US" sz="1600" b="0" strike="noStrike"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strike="noStrike" dirty="0">
                          <a:solidFill>
                            <a:schemeClr val="tx1"/>
                          </a:solidFill>
                        </a:rPr>
                        <a:t>LMSC P&amp;P - “Public Statements for Standards”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LMSC OM -</a:t>
                      </a:r>
                      <a:r>
                        <a:rPr lang="en-US" sz="1600" b="0" baseline="0" dirty="0">
                          <a:solidFill>
                            <a:schemeClr val="tx1"/>
                          </a:solidFill>
                        </a:rPr>
                        <a:t> “Procedure for public statements to government bodies”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LMSC OM -</a:t>
                      </a:r>
                      <a:r>
                        <a:rPr lang="en-US" sz="1600" b="0" baseline="0" dirty="0">
                          <a:solidFill>
                            <a:schemeClr val="tx1"/>
                          </a:solidFill>
                        </a:rPr>
                        <a:t> “Procedure for public statements to other standards bodies”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strike="noStrike" dirty="0">
                          <a:solidFill>
                            <a:schemeClr val="tx1"/>
                          </a:solidFill>
                        </a:rPr>
                        <a:t>Field</a:t>
                      </a:r>
                      <a:r>
                        <a:rPr lang="en-US" sz="1600" b="0" strike="noStrike" baseline="0" dirty="0">
                          <a:solidFill>
                            <a:schemeClr val="tx1"/>
                          </a:solidFill>
                        </a:rPr>
                        <a:t> Definitions</a:t>
                      </a:r>
                      <a:endParaRPr lang="en-US" sz="1600" b="0" strike="noStrik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strike="noStrike" dirty="0">
                          <a:solidFill>
                            <a:schemeClr val="tx1"/>
                          </a:solidFill>
                        </a:rPr>
                        <a:t>&lt;doc-</a:t>
                      </a:r>
                      <a:r>
                        <a:rPr lang="en-US" sz="1600" b="0" strike="noStrike" dirty="0" err="1">
                          <a:solidFill>
                            <a:schemeClr val="tx1"/>
                          </a:solidFill>
                        </a:rPr>
                        <a:t>url</a:t>
                      </a:r>
                      <a:r>
                        <a:rPr lang="en-US" sz="1600" b="0" strike="noStrike" dirty="0">
                          <a:solidFill>
                            <a:schemeClr val="tx1"/>
                          </a:solidFill>
                        </a:rPr>
                        <a:t>&gt; </a:t>
                      </a:r>
                      <a:r>
                        <a:rPr lang="en-GB" sz="1600" b="0" strike="noStrike" dirty="0">
                          <a:solidFill>
                            <a:schemeClr val="tx1"/>
                          </a:solidFill>
                        </a:rPr>
                        <a:t>An URL to a permanent </a:t>
                      </a:r>
                      <a:r>
                        <a:rPr lang="en-GB" sz="1600" b="0" strike="noStrike" kern="1200" dirty="0">
                          <a:solidFill>
                            <a:schemeClr val="tx1"/>
                          </a:solidFill>
                          <a:effectLst/>
                          <a:latin typeface="+mn-lt"/>
                          <a:ea typeface="+mn-ea"/>
                          <a:cs typeface="+mn-cs"/>
                        </a:rPr>
                        <a:t>unambiguous </a:t>
                      </a:r>
                      <a:r>
                        <a:rPr lang="en-GB" sz="1600" b="0" strike="noStrike" dirty="0">
                          <a:solidFill>
                            <a:schemeClr val="tx1"/>
                          </a:solidFill>
                        </a:rPr>
                        <a:t>location of the document</a:t>
                      </a:r>
                      <a:endParaRPr lang="en-US" sz="1600" b="0" strike="noStrike" dirty="0">
                        <a:solidFill>
                          <a:schemeClr val="tx1"/>
                        </a:solidFill>
                      </a:endParaRPr>
                    </a:p>
                    <a:p>
                      <a:r>
                        <a:rPr lang="en-US" sz="1600" b="0" strike="noStrike" dirty="0">
                          <a:solidFill>
                            <a:schemeClr val="tx1"/>
                          </a:solidFill>
                        </a:rPr>
                        <a:t>&lt;recipient&gt; Name of the organization</a:t>
                      </a:r>
                      <a:r>
                        <a:rPr lang="en-US" sz="1600" b="0" strike="noStrike" baseline="0" dirty="0">
                          <a:solidFill>
                            <a:schemeClr val="tx1"/>
                          </a:solidFill>
                        </a:rPr>
                        <a:t> to which the communication is addressed.</a:t>
                      </a:r>
                      <a:endParaRPr lang="en-US" sz="1600" b="0" strike="noStrik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3384193"/>
                  </a:ext>
                </a:extLst>
              </a:tr>
            </a:tbl>
          </a:graphicData>
        </a:graphic>
      </p:graphicFrame>
      <p:sp>
        <p:nvSpPr>
          <p:cNvPr id="4" name="TextBox 3">
            <a:hlinkClick r:id="rId2" action="ppaction://hlinksldjump"/>
          </p:cNvPr>
          <p:cNvSpPr txBox="1"/>
          <p:nvPr/>
        </p:nvSpPr>
        <p:spPr>
          <a:xfrm>
            <a:off x="1752600" y="6248403"/>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1333719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Approval of updated LMSC OM</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31358790"/>
              </p:ext>
            </p:extLst>
          </p:nvPr>
        </p:nvGraphicFramePr>
        <p:xfrm>
          <a:off x="1752600" y="1397000"/>
          <a:ext cx="8534400" cy="34036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3556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solidFill>
                            <a:schemeClr val="tx1"/>
                          </a:solidFill>
                        </a:rPr>
                        <a:t>(Insert</a:t>
                      </a:r>
                      <a:r>
                        <a:rPr lang="en-US" b="1" i="1" baseline="0" dirty="0">
                          <a:solidFill>
                            <a:schemeClr val="tx1"/>
                          </a:solidFill>
                        </a:rPr>
                        <a:t> contents of this cell into your presentation)</a:t>
                      </a:r>
                      <a:endParaRPr lang="en-US"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220173090"/>
                  </a:ext>
                </a:extLst>
              </a:tr>
              <a:tr h="75184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Approve &lt;doc-</a:t>
                      </a:r>
                      <a:r>
                        <a:rPr lang="en-US" sz="1600" b="0" dirty="0" err="1">
                          <a:solidFill>
                            <a:schemeClr val="tx1"/>
                          </a:solidFill>
                        </a:rPr>
                        <a:t>url</a:t>
                      </a:r>
                      <a:r>
                        <a:rPr lang="en-US" sz="1600" b="0" dirty="0">
                          <a:solidFill>
                            <a:schemeClr val="tx1"/>
                          </a:solidFill>
                        </a:rPr>
                        <a:t>&gt; as the new IEEE 802 LMSC Operations Manual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It should state “this motion is brought to the LMSC for approval under the process described in the subclause “Revision of the IEEE 802 LMSC OM” of the IEEE 802 LMSC Operations Manual.”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Applies to: an updated LMSC Operations Manual brought to the LMSC for approval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1656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LMSC</a:t>
                      </a:r>
                      <a:r>
                        <a:rPr lang="en-US" sz="1600" b="0" baseline="0" dirty="0">
                          <a:solidFill>
                            <a:schemeClr val="tx1"/>
                          </a:solidFill>
                        </a:rPr>
                        <a:t> P&amp;P - “Revision of the IEEE 802 LMSC OM”</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kern="1200" dirty="0">
                          <a:solidFill>
                            <a:schemeClr val="tx1"/>
                          </a:solidFill>
                          <a:effectLst/>
                          <a:latin typeface="+mn-lt"/>
                          <a:ea typeface="+mn-ea"/>
                          <a:cs typeface="+mn-cs"/>
                        </a:rPr>
                        <a:t>&lt;doc-</a:t>
                      </a:r>
                      <a:r>
                        <a:rPr lang="en-GB" sz="1600" b="0" kern="1200" dirty="0" err="1">
                          <a:solidFill>
                            <a:schemeClr val="tx1"/>
                          </a:solidFill>
                          <a:effectLst/>
                          <a:latin typeface="+mn-lt"/>
                          <a:ea typeface="+mn-ea"/>
                          <a:cs typeface="+mn-cs"/>
                        </a:rPr>
                        <a:t>url</a:t>
                      </a:r>
                      <a:r>
                        <a:rPr lang="en-GB" sz="1600" b="0" kern="1200" dirty="0">
                          <a:solidFill>
                            <a:schemeClr val="tx1"/>
                          </a:solidFill>
                          <a:effectLst/>
                          <a:latin typeface="+mn-lt"/>
                          <a:ea typeface="+mn-ea"/>
                          <a:cs typeface="+mn-cs"/>
                        </a:rPr>
                        <a:t>&gt; A URL to a permanent unambiguous location of the document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05473453"/>
                  </a:ext>
                </a:extLst>
              </a:tr>
            </a:tbl>
          </a:graphicData>
        </a:graphic>
      </p:graphicFrame>
      <p:sp>
        <p:nvSpPr>
          <p:cNvPr id="4" name="TextBox 3">
            <a:hlinkClick r:id="rId2" action="ppaction://hlinksldjump"/>
          </p:cNvPr>
          <p:cNvSpPr txBox="1"/>
          <p:nvPr/>
        </p:nvSpPr>
        <p:spPr>
          <a:xfrm>
            <a:off x="1752600" y="6248403"/>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3424555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Approval of updated WG P&amp;P</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972091147"/>
              </p:ext>
            </p:extLst>
          </p:nvPr>
        </p:nvGraphicFramePr>
        <p:xfrm>
          <a:off x="1752600" y="1397000"/>
          <a:ext cx="8534400" cy="38100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318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0" kern="1200" dirty="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118191391"/>
                  </a:ext>
                </a:extLst>
              </a:tr>
              <a:tr h="3048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kern="1200" dirty="0">
                          <a:solidFill>
                            <a:schemeClr val="tx1"/>
                          </a:solidFill>
                          <a:effectLst/>
                          <a:latin typeface="+mn-lt"/>
                          <a:ea typeface="+mn-ea"/>
                          <a:cs typeface="+mn-cs"/>
                        </a:rPr>
                        <a:t>Approve &lt;doc-</a:t>
                      </a:r>
                      <a:r>
                        <a:rPr lang="en-GB" sz="1600" b="0" kern="1200" dirty="0" err="1">
                          <a:solidFill>
                            <a:schemeClr val="tx1"/>
                          </a:solidFill>
                          <a:effectLst/>
                          <a:latin typeface="+mn-lt"/>
                          <a:ea typeface="+mn-ea"/>
                          <a:cs typeface="+mn-cs"/>
                        </a:rPr>
                        <a:t>url</a:t>
                      </a:r>
                      <a:r>
                        <a:rPr lang="en-GB" sz="1600" b="0" kern="1200" dirty="0">
                          <a:solidFill>
                            <a:schemeClr val="tx1"/>
                          </a:solidFill>
                          <a:effectLst/>
                          <a:latin typeface="+mn-lt"/>
                          <a:ea typeface="+mn-ea"/>
                          <a:cs typeface="+mn-cs"/>
                        </a:rPr>
                        <a:t>&gt; as the new IEEE 802 LMSC Working Group Policies and Procedures</a:t>
                      </a:r>
                      <a:endParaRPr lang="en-US" sz="1600" b="0" kern="1200" dirty="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It should state “This motion is </a:t>
                      </a:r>
                      <a:r>
                        <a:rPr lang="en-GB" sz="1600" b="0" kern="1200" dirty="0">
                          <a:solidFill>
                            <a:schemeClr val="dk1"/>
                          </a:solidFill>
                          <a:effectLst/>
                          <a:latin typeface="+mn-lt"/>
                          <a:ea typeface="+mn-ea"/>
                          <a:cs typeface="+mn-cs"/>
                        </a:rPr>
                        <a:t>brought to the LMSC for approval under the process described in the subclause “Revision of the IEEE 802 LMSC Working Group Policies and Procedures” of the IEEE 802 LMSC Working Group Policies and Procedures.”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77216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kern="1200" dirty="0">
                          <a:solidFill>
                            <a:schemeClr val="dk1"/>
                          </a:solidFill>
                          <a:effectLst/>
                          <a:latin typeface="+mn-lt"/>
                          <a:ea typeface="+mn-ea"/>
                          <a:cs typeface="+mn-cs"/>
                        </a:rPr>
                        <a:t>Applies to: an updated WG P&amp;P brought to the LMSC for approval</a:t>
                      </a:r>
                      <a:endParaRPr lang="en-US" sz="1600" b="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3180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baseline="0" dirty="0">
                          <a:solidFill>
                            <a:schemeClr val="tx1"/>
                          </a:solidFill>
                        </a:rPr>
                        <a:t>LMSC WG P&amp;P - </a:t>
                      </a:r>
                      <a:r>
                        <a:rPr lang="en-GB" sz="1600" b="0" kern="1200" dirty="0">
                          <a:solidFill>
                            <a:schemeClr val="dk1"/>
                          </a:solidFill>
                          <a:effectLst/>
                          <a:latin typeface="+mn-lt"/>
                          <a:ea typeface="+mn-ea"/>
                          <a:cs typeface="+mn-cs"/>
                        </a:rPr>
                        <a:t>“Revision of the IEEE 802 LMSC Working Group Policies and Procedures” </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kern="1200" dirty="0">
                          <a:solidFill>
                            <a:schemeClr val="tx1"/>
                          </a:solidFill>
                          <a:effectLst/>
                          <a:latin typeface="+mn-lt"/>
                          <a:ea typeface="+mn-ea"/>
                          <a:cs typeface="+mn-cs"/>
                        </a:rPr>
                        <a:t>&lt;doc-</a:t>
                      </a:r>
                      <a:r>
                        <a:rPr lang="en-GB" sz="1600" b="0" kern="1200" dirty="0" err="1">
                          <a:solidFill>
                            <a:schemeClr val="tx1"/>
                          </a:solidFill>
                          <a:effectLst/>
                          <a:latin typeface="+mn-lt"/>
                          <a:ea typeface="+mn-ea"/>
                          <a:cs typeface="+mn-cs"/>
                        </a:rPr>
                        <a:t>url</a:t>
                      </a:r>
                      <a:r>
                        <a:rPr lang="en-GB" sz="1600" b="0" kern="1200" dirty="0">
                          <a:solidFill>
                            <a:schemeClr val="tx1"/>
                          </a:solidFill>
                          <a:effectLst/>
                          <a:latin typeface="+mn-lt"/>
                          <a:ea typeface="+mn-ea"/>
                          <a:cs typeface="+mn-cs"/>
                        </a:rPr>
                        <a:t>&gt; A URL to a permanent unambiguous location of the document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72818279"/>
                  </a:ext>
                </a:extLst>
              </a:tr>
            </a:tbl>
          </a:graphicData>
        </a:graphic>
      </p:graphicFrame>
      <p:sp>
        <p:nvSpPr>
          <p:cNvPr id="4" name="TextBox 3">
            <a:hlinkClick r:id="rId2" action="ppaction://hlinksldjump"/>
          </p:cNvPr>
          <p:cNvSpPr txBox="1"/>
          <p:nvPr/>
        </p:nvSpPr>
        <p:spPr>
          <a:xfrm>
            <a:off x="1752600" y="6248403"/>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3399810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a:xfrm>
            <a:off x="1752600" y="404813"/>
            <a:ext cx="8534400" cy="792162"/>
          </a:xfrm>
        </p:spPr>
        <p:txBody>
          <a:bodyPr/>
          <a:lstStyle/>
          <a:p>
            <a:r>
              <a:rPr lang="en-US" altLang="en-US" sz="3000" dirty="0"/>
              <a:t>Motion: </a:t>
            </a:r>
            <a:r>
              <a:rPr lang="en-GB" sz="3000" dirty="0"/>
              <a:t>Approval of updated Chair’s Guidelines</a:t>
            </a:r>
            <a:endParaRPr lang="en-US" altLang="en-US" sz="3000" dirty="0"/>
          </a:p>
        </p:txBody>
      </p:sp>
      <p:graphicFrame>
        <p:nvGraphicFramePr>
          <p:cNvPr id="2" name="Table 1"/>
          <p:cNvGraphicFramePr>
            <a:graphicFrameLocks noGrp="1"/>
          </p:cNvGraphicFramePr>
          <p:nvPr>
            <p:extLst>
              <p:ext uri="{D42A27DB-BD31-4B8C-83A1-F6EECF244321}">
                <p14:modId xmlns:p14="http://schemas.microsoft.com/office/powerpoint/2010/main" val="2482743016"/>
              </p:ext>
            </p:extLst>
          </p:nvPr>
        </p:nvGraphicFramePr>
        <p:xfrm>
          <a:off x="1752600" y="1397000"/>
          <a:ext cx="8534400" cy="46685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6604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i="1"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kern="1200" dirty="0">
                          <a:solidFill>
                            <a:schemeClr val="tx1"/>
                          </a:solidFill>
                          <a:effectLst/>
                          <a:latin typeface="+mn-lt"/>
                          <a:ea typeface="+mn-ea"/>
                          <a:cs typeface="+mn-cs"/>
                        </a:rPr>
                        <a:t>Approve &lt;doc-</a:t>
                      </a:r>
                      <a:r>
                        <a:rPr lang="en-GB" sz="1600" b="0" kern="1200" dirty="0" err="1">
                          <a:solidFill>
                            <a:schemeClr val="tx1"/>
                          </a:solidFill>
                          <a:effectLst/>
                          <a:latin typeface="+mn-lt"/>
                          <a:ea typeface="+mn-ea"/>
                          <a:cs typeface="+mn-cs"/>
                        </a:rPr>
                        <a:t>url</a:t>
                      </a:r>
                      <a:r>
                        <a:rPr lang="en-GB" sz="1600" b="0" kern="1200" dirty="0">
                          <a:solidFill>
                            <a:schemeClr val="tx1"/>
                          </a:solidFill>
                          <a:effectLst/>
                          <a:latin typeface="+mn-lt"/>
                          <a:ea typeface="+mn-ea"/>
                          <a:cs typeface="+mn-cs"/>
                        </a:rPr>
                        <a:t>&gt; as the IEEE 802 LMSC Chair’s Guidelines</a:t>
                      </a:r>
                      <a:endParaRPr lang="en-US" sz="1600" b="0" kern="1200" dirty="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976987950"/>
                  </a:ext>
                </a:extLst>
              </a:tr>
              <a:tr h="2286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dirty="0">
                          <a:solidFill>
                            <a:schemeClr val="tx1"/>
                          </a:solidFill>
                        </a:rPr>
                        <a:t>The</a:t>
                      </a:r>
                      <a:r>
                        <a:rPr lang="en-GB" sz="1600" b="0" baseline="0" dirty="0">
                          <a:solidFill>
                            <a:schemeClr val="tx1"/>
                          </a:solidFill>
                        </a:rPr>
                        <a:t> purpose of the chair’s guidelines is described</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4544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kern="1200" baseline="0" dirty="0">
                          <a:solidFill>
                            <a:schemeClr val="tx1"/>
                          </a:solidFill>
                          <a:latin typeface="+mn-lt"/>
                          <a:ea typeface="+mn-ea"/>
                          <a:cs typeface="+mn-cs"/>
                        </a:rPr>
                        <a:t>LMSC OM (1.3) “In order to maintain some consistency of operation, the IEEE 802 LMSC Chair may maintain a public document to be called the “</a:t>
                      </a:r>
                      <a:r>
                        <a:rPr lang="en-US" sz="1600" b="0" kern="1200" baseline="0" dirty="0">
                          <a:solidFill>
                            <a:schemeClr val="tx1"/>
                          </a:solidFill>
                          <a:latin typeface="+mn-lt"/>
                          <a:ea typeface="+mn-ea"/>
                          <a:cs typeface="+mn-cs"/>
                        </a:rPr>
                        <a:t>IEEE 802 LMSC Chair's Guidelines and IEEE 802 LMSC policy decisions”</a:t>
                      </a:r>
                      <a:endParaRPr lang="en-GB" sz="1600" b="0" kern="1200" baseline="0" dirty="0">
                        <a:solidFill>
                          <a:schemeClr val="tx1"/>
                        </a:solidFill>
                        <a:latin typeface="+mn-lt"/>
                        <a:ea typeface="+mn-ea"/>
                        <a:cs typeface="+mn-cs"/>
                      </a:endParaRPr>
                    </a:p>
                    <a:p>
                      <a:endParaRPr lang="en-GB" sz="1600" b="0" kern="1200" baseline="0" dirty="0">
                        <a:solidFill>
                          <a:schemeClr val="tx1"/>
                        </a:solidFill>
                        <a:latin typeface="+mn-lt"/>
                        <a:ea typeface="+mn-ea"/>
                        <a:cs typeface="+mn-cs"/>
                      </a:endParaRPr>
                    </a:p>
                    <a:p>
                      <a:r>
                        <a:rPr lang="en-GB" sz="1600" b="0" kern="1200" baseline="0" dirty="0">
                          <a:solidFill>
                            <a:schemeClr val="tx1"/>
                          </a:solidFill>
                          <a:latin typeface="+mn-lt"/>
                          <a:ea typeface="+mn-ea"/>
                          <a:cs typeface="+mn-cs"/>
                        </a:rPr>
                        <a:t>There is no requirement that the LMSC approve updates to the Chairs’ guidelines, and nothing that precludes the chair seeing LMSC approval.</a:t>
                      </a:r>
                      <a:endParaRPr lang="en-US" sz="1600" b="0" kern="1200" baseline="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&lt;doc-</a:t>
                      </a:r>
                      <a:r>
                        <a:rPr lang="en-US" sz="1600" b="0" dirty="0" err="1">
                          <a:solidFill>
                            <a:schemeClr val="tx1"/>
                          </a:solidFill>
                        </a:rPr>
                        <a:t>url</a:t>
                      </a:r>
                      <a:r>
                        <a:rPr lang="en-US" sz="1600" b="0" dirty="0">
                          <a:solidFill>
                            <a:schemeClr val="tx1"/>
                          </a:solidFill>
                        </a:rPr>
                        <a:t>&gt; </a:t>
                      </a:r>
                      <a:r>
                        <a:rPr lang="en-GB" sz="1600" b="0" dirty="0">
                          <a:solidFill>
                            <a:schemeClr val="tx1"/>
                          </a:solidFill>
                        </a:rPr>
                        <a:t>An URL to a permanent </a:t>
                      </a:r>
                      <a:r>
                        <a:rPr lang="en-GB" sz="1600" b="0" kern="1200" dirty="0">
                          <a:solidFill>
                            <a:schemeClr val="tx1"/>
                          </a:solidFill>
                          <a:effectLst/>
                          <a:latin typeface="+mn-lt"/>
                          <a:ea typeface="+mn-ea"/>
                          <a:cs typeface="+mn-cs"/>
                        </a:rPr>
                        <a:t>unambiguous</a:t>
                      </a:r>
                      <a:r>
                        <a:rPr lang="en-GB" sz="1600" b="0" dirty="0">
                          <a:solidFill>
                            <a:schemeClr val="tx1"/>
                          </a:solidFill>
                        </a:rPr>
                        <a:t> location of the document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79369711"/>
                  </a:ext>
                </a:extLst>
              </a:tr>
            </a:tbl>
          </a:graphicData>
        </a:graphic>
      </p:graphicFrame>
      <p:sp>
        <p:nvSpPr>
          <p:cNvPr id="4" name="TextBox 3">
            <a:hlinkClick r:id="rId2" action="ppaction://hlinksldjump"/>
          </p:cNvPr>
          <p:cNvSpPr txBox="1"/>
          <p:nvPr/>
        </p:nvSpPr>
        <p:spPr>
          <a:xfrm>
            <a:off x="1752600" y="6248403"/>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5037519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Fee Waiver</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480754617"/>
              </p:ext>
            </p:extLst>
          </p:nvPr>
        </p:nvGraphicFramePr>
        <p:xfrm>
          <a:off x="1752600" y="1397000"/>
          <a:ext cx="8534400" cy="34239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318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0" dirty="0">
                        <a:solidFill>
                          <a:schemeClr val="tx1"/>
                        </a:solidFill>
                      </a:endParaRPr>
                    </a:p>
                    <a:p>
                      <a:r>
                        <a:rPr lang="en-GB" sz="1600" b="0" dirty="0">
                          <a:solidFill>
                            <a:schemeClr val="tx1"/>
                          </a:solidFill>
                        </a:rPr>
                        <a:t>Confirm meeting fee waivers</a:t>
                      </a:r>
                      <a:r>
                        <a:rPr lang="en-GB" sz="1600" b="0" baseline="0" dirty="0">
                          <a:solidFill>
                            <a:schemeClr val="tx1"/>
                          </a:solidFill>
                        </a:rPr>
                        <a:t> for the &lt;date-of-session&gt; LMSC session for the following individuals:</a:t>
                      </a:r>
                    </a:p>
                    <a:p>
                      <a:r>
                        <a:rPr lang="en-GB" sz="1600" b="0" baseline="0" dirty="0">
                          <a:solidFill>
                            <a:schemeClr val="tx1"/>
                          </a:solidFill>
                        </a:rPr>
                        <a:t>&lt;list of names here&gt;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652613075"/>
                  </a:ext>
                </a:extLst>
              </a:tr>
              <a:tr h="3810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dirty="0">
                          <a:solidFill>
                            <a:schemeClr val="tx1"/>
                          </a:solidFill>
                        </a:rPr>
                        <a:t>The purpose</a:t>
                      </a:r>
                      <a:r>
                        <a:rPr lang="en-GB" sz="1600" b="0" baseline="0" dirty="0">
                          <a:solidFill>
                            <a:schemeClr val="tx1"/>
                          </a:solidFill>
                        </a:rPr>
                        <a:t> of the fee waiver should be described.</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35052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4704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0" dirty="0">
                          <a:solidFill>
                            <a:schemeClr val="tx1"/>
                          </a:solidFill>
                        </a:rPr>
                        <a:t>LMSC Chair’s Guidelines:  “Registration Fees”</a:t>
                      </a:r>
                      <a:endParaRPr lang="en-US" sz="1600" b="0" dirty="0">
                        <a:solidFill>
                          <a:schemeClr val="tx1"/>
                        </a:solidFill>
                      </a:endParaRPr>
                    </a:p>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54552441"/>
                  </a:ext>
                </a:extLst>
              </a:tr>
            </a:tbl>
          </a:graphicData>
        </a:graphic>
      </p:graphicFrame>
      <p:sp>
        <p:nvSpPr>
          <p:cNvPr id="4" name="TextBox 3">
            <a:hlinkClick r:id="rId2" action="ppaction://hlinksldjump"/>
          </p:cNvPr>
          <p:cNvSpPr txBox="1"/>
          <p:nvPr/>
        </p:nvSpPr>
        <p:spPr>
          <a:xfrm>
            <a:off x="1752600" y="6248403"/>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30230688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Study Group formation</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402938677"/>
              </p:ext>
            </p:extLst>
          </p:nvPr>
        </p:nvGraphicFramePr>
        <p:xfrm>
          <a:off x="1752600" y="1397000"/>
          <a:ext cx="8534400" cy="394716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355600">
                <a:tc rowSpan="2">
                  <a:txBody>
                    <a:bodyPr/>
                    <a:lstStyle/>
                    <a:p>
                      <a:r>
                        <a:rPr lang="en-US" sz="1400" b="0" dirty="0">
                          <a:solidFill>
                            <a:schemeClr val="tx1"/>
                          </a:solidFill>
                        </a:rPr>
                        <a:t>Motion</a:t>
                      </a:r>
                      <a:r>
                        <a:rPr lang="en-US" sz="1400" b="0" baseline="0" dirty="0">
                          <a:solidFill>
                            <a:schemeClr val="tx1"/>
                          </a:solidFill>
                        </a:rPr>
                        <a:t> Text</a:t>
                      </a:r>
                    </a:p>
                    <a:p>
                      <a:r>
                        <a:rPr lang="en-US" sz="1400" b="0" baseline="0" dirty="0">
                          <a:solidFill>
                            <a:schemeClr val="tx1"/>
                          </a:solidFill>
                        </a:rPr>
                        <a:t>(include)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1" dirty="0">
                          <a:solidFill>
                            <a:schemeClr val="tx1"/>
                          </a:solidFill>
                        </a:rPr>
                        <a:t>(Insert</a:t>
                      </a:r>
                      <a:r>
                        <a:rPr lang="en-US" sz="1400" b="1" i="1" baseline="0" dirty="0">
                          <a:solidFill>
                            <a:schemeClr val="tx1"/>
                          </a:solidFill>
                        </a:rPr>
                        <a:t> contents of this cell into your presentation)</a:t>
                      </a:r>
                      <a:endParaRPr lang="en-US" sz="14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792041652"/>
                  </a:ext>
                </a:extLst>
              </a:tr>
              <a:tr h="73152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Approve the formation of [LMSC | &lt;</a:t>
                      </a:r>
                      <a:r>
                        <a:rPr lang="en-US" sz="1400" b="0" dirty="0" err="1">
                          <a:solidFill>
                            <a:schemeClr val="tx1"/>
                          </a:solidFill>
                        </a:rPr>
                        <a:t>wg</a:t>
                      </a:r>
                      <a:r>
                        <a:rPr lang="en-US" sz="1400" b="0" dirty="0">
                          <a:solidFill>
                            <a:schemeClr val="tx1"/>
                          </a:solidFill>
                        </a:rPr>
                        <a:t>-name&gt;] &lt;sg-name&gt; Study Group to consider development of a Project Authorization Request (PAR) and Criteria for Standards Development (CSD) responses [for </a:t>
                      </a:r>
                      <a:r>
                        <a:rPr lang="en-US" sz="1400" b="0" i="0" dirty="0">
                          <a:solidFill>
                            <a:schemeClr val="tx1"/>
                          </a:solidFill>
                        </a:rPr>
                        <a:t>&lt;sg-brief-description-of-purpose&gt;].</a:t>
                      </a:r>
                      <a:r>
                        <a:rPr lang="en-US" sz="1400" b="0" dirty="0">
                          <a:solidFill>
                            <a:schemeClr val="tx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492760">
                <a:tc>
                  <a:txBody>
                    <a:bodyPr/>
                    <a:lstStyle/>
                    <a:p>
                      <a:r>
                        <a:rPr lang="en-US" sz="1400" b="0" dirty="0">
                          <a:solidFill>
                            <a:schemeClr val="tx1"/>
                          </a:solidFill>
                        </a:rPr>
                        <a:t>Other Info</a:t>
                      </a:r>
                    </a:p>
                    <a:p>
                      <a:r>
                        <a:rPr lang="en-US" sz="14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See &lt;doc-</a:t>
                      </a:r>
                      <a:r>
                        <a:rPr lang="en-US" sz="1400" b="0" dirty="0" err="1">
                          <a:solidFill>
                            <a:schemeClr val="tx1"/>
                          </a:solidFill>
                        </a:rPr>
                        <a:t>url</a:t>
                      </a:r>
                      <a:r>
                        <a:rPr lang="en-US" sz="1400" b="0" dirty="0">
                          <a:solidFill>
                            <a:schemeClr val="tx1"/>
                          </a:solidFill>
                        </a:rPr>
                        <a:t>&gt; for supporting documentation</a:t>
                      </a:r>
                    </a:p>
                    <a:p>
                      <a:r>
                        <a:rPr lang="en-US" sz="1400" b="0" dirty="0">
                          <a:solidFill>
                            <a:schemeClr val="tx1"/>
                          </a:solidFill>
                        </a:rPr>
                        <a:t>Vote in the WG: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4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dk1"/>
                          </a:solidFill>
                          <a:effectLst/>
                          <a:latin typeface="+mn-lt"/>
                          <a:ea typeface="+mn-ea"/>
                          <a:cs typeface="+mn-cs"/>
                        </a:rPr>
                        <a:t>Applies to: Formation of a study group that is operating under a working group. May not be on the consent agenda.  Supporting documentation is expected.</a:t>
                      </a:r>
                      <a:endParaRPr lang="en-US" sz="14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81000">
                <a:tc>
                  <a:txBody>
                    <a:bodyPr/>
                    <a:lstStyle/>
                    <a:p>
                      <a:r>
                        <a:rPr lang="en-US" sz="14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SB</a:t>
                      </a:r>
                      <a:r>
                        <a:rPr lang="en-US" sz="1400" b="0" baseline="0" dirty="0">
                          <a:solidFill>
                            <a:schemeClr val="tx1"/>
                          </a:solidFill>
                        </a:rPr>
                        <a:t> OM - “Project authorization”</a:t>
                      </a:r>
                    </a:p>
                    <a:p>
                      <a:r>
                        <a:rPr lang="en-US" sz="1400" b="0" baseline="0" dirty="0">
                          <a:solidFill>
                            <a:schemeClr val="tx1"/>
                          </a:solidFill>
                        </a:rPr>
                        <a:t>LMSC OM - “PAR Study Group”</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Field</a:t>
                      </a:r>
                      <a:r>
                        <a:rPr lang="en-US" sz="1400" b="0" baseline="0" dirty="0">
                          <a:solidFill>
                            <a:schemeClr val="tx1"/>
                          </a:solidFill>
                        </a:rPr>
                        <a:t> Definitions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&lt;</a:t>
                      </a:r>
                      <a:r>
                        <a:rPr lang="en-US" sz="1400" b="0" dirty="0" err="1">
                          <a:solidFill>
                            <a:schemeClr val="tx1"/>
                          </a:solidFill>
                        </a:rPr>
                        <a:t>wg</a:t>
                      </a:r>
                      <a:r>
                        <a:rPr lang="en-US" sz="1400" b="0" dirty="0">
                          <a:solidFill>
                            <a:schemeClr val="tx1"/>
                          </a:solidFill>
                        </a:rPr>
                        <a:t>-name</a:t>
                      </a:r>
                      <a:r>
                        <a:rPr lang="en-US" sz="1400" b="0" kern="1200" dirty="0">
                          <a:solidFill>
                            <a:schemeClr val="tx1"/>
                          </a:solidFill>
                          <a:latin typeface="+mn-lt"/>
                          <a:ea typeface="+mn-ea"/>
                          <a:cs typeface="+mn-cs"/>
                        </a:rPr>
                        <a:t>&gt; </a:t>
                      </a:r>
                      <a:r>
                        <a:rPr lang="en-GB" sz="1400" b="0" kern="1200" dirty="0">
                          <a:solidFill>
                            <a:schemeClr val="tx1"/>
                          </a:solidFill>
                          <a:latin typeface="+mn-lt"/>
                          <a:ea typeface="+mn-ea"/>
                          <a:cs typeface="+mn-cs"/>
                        </a:rPr>
                        <a:t>The name of a working group or TAG</a:t>
                      </a:r>
                      <a:endParaRPr lang="en-US" sz="1400" b="0" kern="1200" dirty="0">
                        <a:solidFill>
                          <a:schemeClr val="tx1"/>
                        </a:solidFill>
                        <a:latin typeface="+mn-lt"/>
                        <a:ea typeface="+mn-ea"/>
                        <a:cs typeface="+mn-cs"/>
                      </a:endParaRPr>
                    </a:p>
                    <a:p>
                      <a:r>
                        <a:rPr lang="en-US" sz="1400" b="0" kern="1200" dirty="0">
                          <a:solidFill>
                            <a:schemeClr val="tx1"/>
                          </a:solidFill>
                          <a:latin typeface="+mn-lt"/>
                          <a:ea typeface="+mn-ea"/>
                          <a:cs typeface="+mn-cs"/>
                        </a:rPr>
                        <a:t>&lt;sg-name&gt; </a:t>
                      </a:r>
                      <a:r>
                        <a:rPr lang="en-GB" sz="1400" b="0" kern="1200" dirty="0">
                          <a:solidFill>
                            <a:schemeClr val="tx1"/>
                          </a:solidFill>
                          <a:latin typeface="+mn-lt"/>
                          <a:ea typeface="+mn-ea"/>
                          <a:cs typeface="+mn-cs"/>
                        </a:rPr>
                        <a:t>The name of a study group</a:t>
                      </a:r>
                    </a:p>
                    <a:p>
                      <a:r>
                        <a:rPr lang="en-GB" sz="1400" b="0" kern="1200" dirty="0">
                          <a:solidFill>
                            <a:schemeClr val="tx1"/>
                          </a:solidFill>
                          <a:latin typeface="+mn-lt"/>
                          <a:ea typeface="+mn-ea"/>
                          <a:cs typeface="+mn-cs"/>
                        </a:rPr>
                        <a:t>&lt;</a:t>
                      </a:r>
                      <a:r>
                        <a:rPr lang="en-US" sz="1400" b="0" dirty="0">
                          <a:solidFill>
                            <a:schemeClr val="tx1"/>
                          </a:solidFill>
                        </a:rPr>
                        <a:t>for &lt;sg-brief-description-of-purpose&gt; a description of the purpose of the study</a:t>
                      </a:r>
                      <a:r>
                        <a:rPr lang="en-US" sz="1400" b="0" baseline="0" dirty="0">
                          <a:solidFill>
                            <a:schemeClr val="tx1"/>
                          </a:solidFill>
                        </a:rPr>
                        <a:t> group if the name alone is not sufficient.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&lt;doc-</a:t>
                      </a:r>
                      <a:r>
                        <a:rPr lang="en-US" sz="1400" b="0" dirty="0" err="1">
                          <a:solidFill>
                            <a:schemeClr val="tx1"/>
                          </a:solidFill>
                        </a:rPr>
                        <a:t>url</a:t>
                      </a:r>
                      <a:r>
                        <a:rPr lang="en-US" sz="1400" b="0" dirty="0">
                          <a:solidFill>
                            <a:schemeClr val="tx1"/>
                          </a:solidFill>
                        </a:rPr>
                        <a:t>&gt; </a:t>
                      </a:r>
                      <a:r>
                        <a:rPr lang="en-GB" sz="1400" b="0" dirty="0">
                          <a:solidFill>
                            <a:schemeClr val="tx1"/>
                          </a:solidFill>
                        </a:rPr>
                        <a:t>An URL to a permanent </a:t>
                      </a:r>
                      <a:r>
                        <a:rPr lang="en-GB" sz="1400" b="0" kern="1200" dirty="0">
                          <a:solidFill>
                            <a:schemeClr val="tx1"/>
                          </a:solidFill>
                          <a:effectLst/>
                          <a:latin typeface="+mn-lt"/>
                          <a:ea typeface="+mn-ea"/>
                          <a:cs typeface="+mn-cs"/>
                        </a:rPr>
                        <a:t>unambiguous</a:t>
                      </a:r>
                      <a:r>
                        <a:rPr lang="en-GB" sz="1400" b="0" dirty="0">
                          <a:solidFill>
                            <a:schemeClr val="tx1"/>
                          </a:solidFill>
                        </a:rPr>
                        <a:t> location of the document</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7663180"/>
                  </a:ext>
                </a:extLst>
              </a:tr>
            </a:tbl>
          </a:graphicData>
        </a:graphic>
      </p:graphicFrame>
      <p:sp>
        <p:nvSpPr>
          <p:cNvPr id="4" name="TextBox 3">
            <a:hlinkClick r:id="rId2" action="ppaction://hlinksldjump"/>
          </p:cNvPr>
          <p:cNvSpPr txBox="1"/>
          <p:nvPr/>
        </p:nvSpPr>
        <p:spPr>
          <a:xfrm>
            <a:off x="1752600" y="6248403"/>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557891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04813"/>
            <a:ext cx="10972800" cy="792162"/>
          </a:xfrm>
        </p:spPr>
        <p:txBody>
          <a:bodyPr/>
          <a:lstStyle/>
          <a:p>
            <a:r>
              <a:rPr lang="en-GB" dirty="0"/>
              <a:t>Purpose of this document</a:t>
            </a:r>
            <a:endParaRPr lang="en-US" dirty="0"/>
          </a:p>
        </p:txBody>
      </p:sp>
      <p:sp>
        <p:nvSpPr>
          <p:cNvPr id="3" name="Content Placeholder 2"/>
          <p:cNvSpPr>
            <a:spLocks noGrp="1"/>
          </p:cNvSpPr>
          <p:nvPr>
            <p:ph idx="1"/>
          </p:nvPr>
        </p:nvSpPr>
        <p:spPr>
          <a:xfrm>
            <a:off x="334433" y="1341438"/>
            <a:ext cx="10972800" cy="4525962"/>
          </a:xfrm>
        </p:spPr>
        <p:txBody>
          <a:bodyPr/>
          <a:lstStyle/>
          <a:p>
            <a:r>
              <a:rPr lang="en-GB" dirty="0"/>
              <a:t>The purpose of a motion template is to improve the quality of the work of the LMSC </a:t>
            </a:r>
          </a:p>
          <a:p>
            <a:r>
              <a:rPr lang="en-GB" dirty="0"/>
              <a:t>Used properly, these motion templates should result in the reduction of motions that are incomplete or ambiguous and the reduction of gratuitous variation </a:t>
            </a:r>
          </a:p>
          <a:p>
            <a:r>
              <a:rPr lang="en-GB" dirty="0"/>
              <a:t>This should save time of all concerned in the preparation and debate of the motions</a:t>
            </a:r>
          </a:p>
          <a:p>
            <a:endParaRPr lang="en-US" dirty="0"/>
          </a:p>
        </p:txBody>
      </p:sp>
    </p:spTree>
    <p:extLst>
      <p:ext uri="{BB962C8B-B14F-4D97-AF65-F5344CB8AC3E}">
        <p14:creationId xmlns:p14="http://schemas.microsoft.com/office/powerpoint/2010/main" val="31979148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Study Group 1</a:t>
            </a:r>
            <a:r>
              <a:rPr lang="en-GB" baseline="30000" dirty="0"/>
              <a:t>st</a:t>
            </a:r>
            <a:r>
              <a:rPr lang="en-GB" dirty="0"/>
              <a:t> </a:t>
            </a:r>
            <a:r>
              <a:rPr lang="en-GB" dirty="0" err="1"/>
              <a:t>Rechartering</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44573674"/>
              </p:ext>
            </p:extLst>
          </p:nvPr>
        </p:nvGraphicFramePr>
        <p:xfrm>
          <a:off x="2781303" y="1885950"/>
          <a:ext cx="6879833" cy="3608070"/>
        </p:xfrm>
        <a:graphic>
          <a:graphicData uri="http://schemas.openxmlformats.org/drawingml/2006/table">
            <a:tbl>
              <a:tblPr firstRow="1" bandRow="1">
                <a:tableStyleId>{5C22544A-7EE6-4342-B048-85BDC9FD1C3A}</a:tableStyleId>
              </a:tblPr>
              <a:tblGrid>
                <a:gridCol w="1412823">
                  <a:extLst>
                    <a:ext uri="{9D8B030D-6E8A-4147-A177-3AD203B41FA5}">
                      <a16:colId xmlns:a16="http://schemas.microsoft.com/office/drawing/2014/main" val="2852815221"/>
                    </a:ext>
                  </a:extLst>
                </a:gridCol>
                <a:gridCol w="5467010">
                  <a:extLst>
                    <a:ext uri="{9D8B030D-6E8A-4147-A177-3AD203B41FA5}">
                      <a16:colId xmlns:a16="http://schemas.microsoft.com/office/drawing/2014/main" val="1500439343"/>
                    </a:ext>
                  </a:extLst>
                </a:gridCol>
              </a:tblGrid>
              <a:tr h="400050">
                <a:tc rowSpan="2">
                  <a:txBody>
                    <a:bodyPr/>
                    <a:lstStyle/>
                    <a:p>
                      <a:r>
                        <a:rPr lang="en-US" sz="1100" b="0" dirty="0">
                          <a:solidFill>
                            <a:schemeClr val="tx1"/>
                          </a:solidFill>
                        </a:rPr>
                        <a:t>Motion</a:t>
                      </a:r>
                      <a:r>
                        <a:rPr lang="en-US" sz="1100" b="0" baseline="0" dirty="0">
                          <a:solidFill>
                            <a:schemeClr val="tx1"/>
                          </a:solidFill>
                        </a:rPr>
                        <a:t> Text</a:t>
                      </a:r>
                    </a:p>
                    <a:p>
                      <a:r>
                        <a:rPr lang="en-US" sz="1100" b="0" baseline="0" dirty="0">
                          <a:solidFill>
                            <a:schemeClr val="tx1"/>
                          </a:solidFill>
                        </a:rPr>
                        <a:t>(include)</a:t>
                      </a:r>
                      <a:endParaRPr lang="en-US" sz="1100" b="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i="1" dirty="0">
                          <a:solidFill>
                            <a:schemeClr val="tx1"/>
                          </a:solidFill>
                        </a:rPr>
                        <a:t>(Insert</a:t>
                      </a:r>
                      <a:r>
                        <a:rPr lang="en-US" sz="1100" b="1" i="1" baseline="0" dirty="0">
                          <a:solidFill>
                            <a:schemeClr val="tx1"/>
                          </a:solidFill>
                        </a:rPr>
                        <a:t> contents of this cell into your presentation)</a:t>
                      </a:r>
                      <a:endParaRPr lang="en-US" sz="1100" b="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516827508"/>
                  </a:ext>
                </a:extLst>
              </a:tr>
              <a:tr h="36195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b="0" dirty="0">
                          <a:solidFill>
                            <a:schemeClr val="tx1"/>
                          </a:solidFill>
                        </a:rPr>
                        <a:t>Grant the first rechartering of the </a:t>
                      </a:r>
                      <a:r>
                        <a:rPr lang="en-US" sz="1200" b="0" dirty="0">
                          <a:solidFill>
                            <a:schemeClr val="tx1"/>
                          </a:solidFill>
                        </a:rPr>
                        <a:t>[LMSC | &lt;</a:t>
                      </a:r>
                      <a:r>
                        <a:rPr lang="en-US" sz="1200" b="0" dirty="0" err="1">
                          <a:solidFill>
                            <a:schemeClr val="tx1"/>
                          </a:solidFill>
                        </a:rPr>
                        <a:t>wg</a:t>
                      </a:r>
                      <a:r>
                        <a:rPr lang="en-US" sz="1200" b="0" dirty="0">
                          <a:solidFill>
                            <a:schemeClr val="tx1"/>
                          </a:solidFill>
                        </a:rPr>
                        <a:t>-name&gt;] &lt;sg-name&gt; </a:t>
                      </a:r>
                      <a:r>
                        <a:rPr lang="en-US" sz="1100" b="0" dirty="0">
                          <a:solidFill>
                            <a:schemeClr val="tx1"/>
                          </a:solidFill>
                        </a:rPr>
                        <a:t>Study Group.</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754380">
                <a:tc>
                  <a:txBody>
                    <a:bodyPr/>
                    <a:lstStyle/>
                    <a:p>
                      <a:r>
                        <a:rPr lang="en-US" sz="1100" b="0" dirty="0">
                          <a:solidFill>
                            <a:schemeClr val="tx1"/>
                          </a:solidFill>
                        </a:rPr>
                        <a:t>Other Info</a:t>
                      </a:r>
                    </a:p>
                    <a:p>
                      <a:r>
                        <a:rPr lang="en-US" sz="1100" b="0" dirty="0">
                          <a:solidFill>
                            <a:schemeClr val="tx1"/>
                          </a:solidFill>
                        </a:rPr>
                        <a:t>(include)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n-US" sz="1100" kern="1200" dirty="0">
                          <a:solidFill>
                            <a:schemeClr val="dk1"/>
                          </a:solidFill>
                          <a:effectLst/>
                          <a:latin typeface="+mn-lt"/>
                          <a:ea typeface="+mn-ea"/>
                          <a:cs typeface="+mn-cs"/>
                        </a:rPr>
                        <a:t>See &lt;doc-</a:t>
                      </a:r>
                      <a:r>
                        <a:rPr lang="en-US" sz="1100" kern="1200" dirty="0" err="1">
                          <a:solidFill>
                            <a:schemeClr val="dk1"/>
                          </a:solidFill>
                          <a:effectLst/>
                          <a:latin typeface="+mn-lt"/>
                          <a:ea typeface="+mn-ea"/>
                          <a:cs typeface="+mn-cs"/>
                        </a:rPr>
                        <a:t>url</a:t>
                      </a:r>
                      <a:r>
                        <a:rPr lang="en-US" sz="1100" kern="1200" dirty="0">
                          <a:solidFill>
                            <a:schemeClr val="dk1"/>
                          </a:solidFill>
                          <a:effectLst/>
                          <a:latin typeface="+mn-lt"/>
                          <a:ea typeface="+mn-ea"/>
                          <a:cs typeface="+mn-cs"/>
                        </a:rPr>
                        <a:t>&gt; for supporting documentation</a:t>
                      </a:r>
                    </a:p>
                    <a:p>
                      <a:pPr lvl="0"/>
                      <a:r>
                        <a:rPr lang="en-US" sz="1100" kern="1200" dirty="0">
                          <a:solidFill>
                            <a:schemeClr val="dk1"/>
                          </a:solidFill>
                          <a:effectLst/>
                          <a:latin typeface="+mn-lt"/>
                          <a:ea typeface="+mn-ea"/>
                          <a:cs typeface="+mn-cs"/>
                        </a:rPr>
                        <a:t>Vote in the WG: &lt;y&gt;,&lt;n&gt;,&lt;a&gt;</a:t>
                      </a:r>
                    </a:p>
                    <a:p>
                      <a:pPr lvl="0"/>
                      <a:r>
                        <a:rPr lang="en-US" sz="1100" kern="1200" dirty="0">
                          <a:solidFill>
                            <a:schemeClr val="dk1"/>
                          </a:solidFill>
                          <a:effectLst/>
                          <a:latin typeface="+mn-lt"/>
                          <a:ea typeface="+mn-ea"/>
                          <a:cs typeface="+mn-cs"/>
                        </a:rPr>
                        <a:t>This motion text with additional background </a:t>
                      </a:r>
                      <a:r>
                        <a:rPr lang="en-US" sz="1100" kern="1200">
                          <a:solidFill>
                            <a:schemeClr val="dk1"/>
                          </a:solidFill>
                          <a:effectLst/>
                          <a:latin typeface="+mn-lt"/>
                          <a:ea typeface="+mn-ea"/>
                          <a:cs typeface="+mn-cs"/>
                        </a:rPr>
                        <a:t>and rationale may </a:t>
                      </a:r>
                      <a:r>
                        <a:rPr lang="en-US" sz="1100" kern="1200" dirty="0">
                          <a:solidFill>
                            <a:schemeClr val="dk1"/>
                          </a:solidFill>
                          <a:effectLst/>
                          <a:latin typeface="+mn-lt"/>
                          <a:ea typeface="+mn-ea"/>
                          <a:cs typeface="+mn-cs"/>
                        </a:rPr>
                        <a:t>also be used for 3</a:t>
                      </a:r>
                      <a:r>
                        <a:rPr lang="en-US" sz="1100" kern="1200" baseline="30000" dirty="0">
                          <a:solidFill>
                            <a:schemeClr val="dk1"/>
                          </a:solidFill>
                          <a:effectLst/>
                          <a:latin typeface="+mn-lt"/>
                          <a:ea typeface="+mn-ea"/>
                          <a:cs typeface="+mn-cs"/>
                        </a:rPr>
                        <a:t>rd</a:t>
                      </a:r>
                      <a:r>
                        <a:rPr lang="en-US" sz="1100" kern="1200" dirty="0">
                          <a:solidFill>
                            <a:schemeClr val="dk1"/>
                          </a:solidFill>
                          <a:effectLst/>
                          <a:latin typeface="+mn-lt"/>
                          <a:ea typeface="+mn-ea"/>
                          <a:cs typeface="+mn-cs"/>
                        </a:rPr>
                        <a:t> </a:t>
                      </a:r>
                      <a:r>
                        <a:rPr lang="en-US" sz="1100" kern="1200" dirty="0" err="1">
                          <a:solidFill>
                            <a:schemeClr val="dk1"/>
                          </a:solidFill>
                          <a:effectLst/>
                          <a:latin typeface="+mn-lt"/>
                          <a:ea typeface="+mn-ea"/>
                          <a:cs typeface="+mn-cs"/>
                        </a:rPr>
                        <a:t>rechartering</a:t>
                      </a:r>
                      <a:r>
                        <a:rPr lang="en-US" sz="1100" kern="1200" dirty="0">
                          <a:solidFill>
                            <a:schemeClr val="dk1"/>
                          </a:solidFill>
                          <a:effectLst/>
                          <a:latin typeface="+mn-lt"/>
                          <a:ea typeface="+mn-ea"/>
                          <a:cs typeface="+mn-cs"/>
                        </a:rPr>
                        <a:t>.</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1097280">
                <a:tc>
                  <a:txBody>
                    <a:bodyPr/>
                    <a:lstStyle/>
                    <a:p>
                      <a:r>
                        <a:rPr lang="en-US" sz="1100" b="0" dirty="0">
                          <a:solidFill>
                            <a:schemeClr val="tx1"/>
                          </a:solidFill>
                        </a:rPr>
                        <a:t>Background</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n-GB" sz="1100" kern="1200" dirty="0">
                          <a:solidFill>
                            <a:schemeClr val="dk1"/>
                          </a:solidFill>
                          <a:effectLst/>
                          <a:latin typeface="+mn-lt"/>
                          <a:ea typeface="+mn-ea"/>
                          <a:cs typeface="+mn-cs"/>
                        </a:rPr>
                        <a:t>Applies to: 1</a:t>
                      </a:r>
                      <a:r>
                        <a:rPr lang="en-GB" sz="1100" kern="1200" baseline="30000" dirty="0">
                          <a:solidFill>
                            <a:schemeClr val="dk1"/>
                          </a:solidFill>
                          <a:effectLst/>
                          <a:latin typeface="+mn-lt"/>
                          <a:ea typeface="+mn-ea"/>
                          <a:cs typeface="+mn-cs"/>
                        </a:rPr>
                        <a:t>st</a:t>
                      </a:r>
                      <a:r>
                        <a:rPr lang="en-GB" sz="1100" kern="1200" dirty="0">
                          <a:solidFill>
                            <a:schemeClr val="dk1"/>
                          </a:solidFill>
                          <a:effectLst/>
                          <a:latin typeface="+mn-lt"/>
                          <a:ea typeface="+mn-ea"/>
                          <a:cs typeface="+mn-cs"/>
                        </a:rPr>
                        <a:t> </a:t>
                      </a:r>
                      <a:r>
                        <a:rPr lang="en-GB" sz="1100" kern="1200" dirty="0" err="1">
                          <a:solidFill>
                            <a:schemeClr val="dk1"/>
                          </a:solidFill>
                          <a:effectLst/>
                          <a:latin typeface="+mn-lt"/>
                          <a:ea typeface="+mn-ea"/>
                          <a:cs typeface="+mn-cs"/>
                        </a:rPr>
                        <a:t>Rechartering</a:t>
                      </a:r>
                      <a:r>
                        <a:rPr lang="en-GB" sz="1100" kern="1200" dirty="0">
                          <a:solidFill>
                            <a:schemeClr val="dk1"/>
                          </a:solidFill>
                          <a:effectLst/>
                          <a:latin typeface="+mn-lt"/>
                          <a:ea typeface="+mn-ea"/>
                          <a:cs typeface="+mn-cs"/>
                        </a:rPr>
                        <a:t> of a study group.  </a:t>
                      </a:r>
                    </a:p>
                    <a:p>
                      <a:pPr lvl="0"/>
                      <a:r>
                        <a:rPr lang="en-GB" sz="1100" kern="1200" dirty="0">
                          <a:solidFill>
                            <a:schemeClr val="dk1"/>
                          </a:solidFill>
                          <a:effectLst/>
                          <a:latin typeface="+mn-lt"/>
                          <a:ea typeface="+mn-ea"/>
                          <a:cs typeface="+mn-cs"/>
                        </a:rPr>
                        <a:t>The </a:t>
                      </a:r>
                      <a:r>
                        <a:rPr lang="en-GB" sz="1100" kern="1200" dirty="0" err="1">
                          <a:solidFill>
                            <a:schemeClr val="dk1"/>
                          </a:solidFill>
                          <a:effectLst/>
                          <a:latin typeface="+mn-lt"/>
                          <a:ea typeface="+mn-ea"/>
                          <a:cs typeface="+mn-cs"/>
                        </a:rPr>
                        <a:t>rechartering</a:t>
                      </a:r>
                      <a:r>
                        <a:rPr lang="en-GB" sz="1100" kern="1200" dirty="0">
                          <a:solidFill>
                            <a:schemeClr val="dk1"/>
                          </a:solidFill>
                          <a:effectLst/>
                          <a:latin typeface="+mn-lt"/>
                          <a:ea typeface="+mn-ea"/>
                          <a:cs typeface="+mn-cs"/>
                        </a:rPr>
                        <a:t> applies until the end of the next LMSC plenary meeting.</a:t>
                      </a:r>
                      <a:endParaRPr lang="en-US" sz="1100" kern="1200" dirty="0">
                        <a:solidFill>
                          <a:schemeClr val="dk1"/>
                        </a:solidFill>
                        <a:effectLst/>
                        <a:latin typeface="+mn-lt"/>
                        <a:ea typeface="+mn-ea"/>
                        <a:cs typeface="+mn-cs"/>
                      </a:endParaRPr>
                    </a:p>
                    <a:p>
                      <a:pPr marL="742950" lvl="1" indent="-285750">
                        <a:buFont typeface="Arial" panose="020B0604020202020204" pitchFamily="34" charset="0"/>
                        <a:buChar char="•"/>
                      </a:pPr>
                      <a:r>
                        <a:rPr lang="en-GB" sz="1100" kern="1200" dirty="0">
                          <a:solidFill>
                            <a:schemeClr val="dk1"/>
                          </a:solidFill>
                          <a:effectLst/>
                          <a:latin typeface="+mn-lt"/>
                          <a:ea typeface="+mn-ea"/>
                          <a:cs typeface="+mn-cs"/>
                        </a:rPr>
                        <a:t>First </a:t>
                      </a:r>
                      <a:r>
                        <a:rPr lang="en-GB" sz="1100" kern="1200" dirty="0" err="1">
                          <a:solidFill>
                            <a:schemeClr val="dk1"/>
                          </a:solidFill>
                          <a:effectLst/>
                          <a:latin typeface="+mn-lt"/>
                          <a:ea typeface="+mn-ea"/>
                          <a:cs typeface="+mn-cs"/>
                        </a:rPr>
                        <a:t>rechartering</a:t>
                      </a:r>
                      <a:r>
                        <a:rPr lang="en-GB" sz="1100" kern="1200" dirty="0">
                          <a:solidFill>
                            <a:schemeClr val="dk1"/>
                          </a:solidFill>
                          <a:effectLst/>
                          <a:latin typeface="+mn-lt"/>
                          <a:ea typeface="+mn-ea"/>
                          <a:cs typeface="+mn-cs"/>
                        </a:rPr>
                        <a:t> should be placed on the consent agenda if requested, and does not need supporting documentation.</a:t>
                      </a:r>
                    </a:p>
                    <a:p>
                      <a:pPr marL="742950" lvl="1" indent="-285750">
                        <a:buFont typeface="Arial" panose="020B0604020202020204" pitchFamily="34" charset="0"/>
                        <a:buChar char="•"/>
                      </a:pPr>
                      <a:r>
                        <a:rPr lang="en-GB" sz="1100" kern="1200" dirty="0">
                          <a:solidFill>
                            <a:schemeClr val="dk1"/>
                          </a:solidFill>
                          <a:effectLst/>
                          <a:latin typeface="+mn-lt"/>
                          <a:ea typeface="+mn-ea"/>
                          <a:cs typeface="+mn-cs"/>
                        </a:rPr>
                        <a:t>Study Groups can exist for a maximum of 1 year (which includes one six month extension)</a:t>
                      </a:r>
                      <a:endParaRPr lang="en-US" sz="1100" kern="1200" dirty="0">
                        <a:solidFill>
                          <a:schemeClr val="dk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11480">
                <a:tc>
                  <a:txBody>
                    <a:bodyPr/>
                    <a:lstStyle/>
                    <a:p>
                      <a:r>
                        <a:rPr lang="en-US" sz="1100" b="0" dirty="0">
                          <a:solidFill>
                            <a:schemeClr val="tx1"/>
                          </a:solidFill>
                        </a:rPr>
                        <a:t>Rules Reference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b="0" baseline="0" dirty="0">
                          <a:solidFill>
                            <a:schemeClr val="tx1"/>
                          </a:solidFill>
                        </a:rPr>
                        <a:t>LMSC P&amp;P – “PAR Study Group”</a:t>
                      </a:r>
                    </a:p>
                    <a:p>
                      <a:r>
                        <a:rPr lang="en-US" sz="1100" b="0" baseline="0" dirty="0">
                          <a:solidFill>
                            <a:schemeClr val="tx1"/>
                          </a:solidFill>
                        </a:rPr>
                        <a:t>Chair’s Guideline – “Consent agenda”</a:t>
                      </a:r>
                      <a:endParaRPr lang="en-US" sz="1100" b="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5829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Field</a:t>
                      </a:r>
                      <a:r>
                        <a:rPr lang="en-US" sz="1100" b="0" baseline="0" dirty="0">
                          <a:solidFill>
                            <a:schemeClr val="tx1"/>
                          </a:solidFill>
                        </a:rPr>
                        <a:t> Definitions</a:t>
                      </a:r>
                      <a:endParaRPr lang="en-US" sz="1100" b="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b="0" dirty="0">
                          <a:solidFill>
                            <a:schemeClr val="tx1"/>
                          </a:solidFill>
                        </a:rPr>
                        <a:t>&lt;</a:t>
                      </a:r>
                      <a:r>
                        <a:rPr lang="en-US" sz="1100" b="0" dirty="0" err="1">
                          <a:solidFill>
                            <a:schemeClr val="tx1"/>
                          </a:solidFill>
                        </a:rPr>
                        <a:t>wg</a:t>
                      </a:r>
                      <a:r>
                        <a:rPr lang="en-US" sz="1100" b="0" dirty="0">
                          <a:solidFill>
                            <a:schemeClr val="tx1"/>
                          </a:solidFill>
                        </a:rPr>
                        <a:t>-name</a:t>
                      </a:r>
                      <a:r>
                        <a:rPr lang="en-US" sz="1100" b="0" kern="1200" dirty="0">
                          <a:solidFill>
                            <a:schemeClr val="tx1"/>
                          </a:solidFill>
                          <a:latin typeface="+mn-lt"/>
                          <a:ea typeface="+mn-ea"/>
                          <a:cs typeface="+mn-cs"/>
                        </a:rPr>
                        <a:t>&gt; </a:t>
                      </a:r>
                      <a:r>
                        <a:rPr lang="en-GB" sz="1100" b="0" kern="1200" dirty="0">
                          <a:solidFill>
                            <a:schemeClr val="tx1"/>
                          </a:solidFill>
                          <a:latin typeface="+mn-lt"/>
                          <a:ea typeface="+mn-ea"/>
                          <a:cs typeface="+mn-cs"/>
                        </a:rPr>
                        <a:t>The name of a working group or TAG</a:t>
                      </a:r>
                      <a:endParaRPr lang="en-US" sz="1100" b="0" kern="1200" dirty="0">
                        <a:solidFill>
                          <a:schemeClr val="tx1"/>
                        </a:solidFill>
                        <a:latin typeface="+mn-lt"/>
                        <a:ea typeface="+mn-ea"/>
                        <a:cs typeface="+mn-cs"/>
                      </a:endParaRPr>
                    </a:p>
                    <a:p>
                      <a:r>
                        <a:rPr lang="en-US" sz="1100" b="0" kern="1200" dirty="0">
                          <a:solidFill>
                            <a:schemeClr val="tx1"/>
                          </a:solidFill>
                          <a:latin typeface="+mn-lt"/>
                          <a:ea typeface="+mn-ea"/>
                          <a:cs typeface="+mn-cs"/>
                        </a:rPr>
                        <a:t>&lt;sg-name&gt; </a:t>
                      </a:r>
                      <a:r>
                        <a:rPr lang="en-GB" sz="1100" b="0" kern="1200" dirty="0">
                          <a:solidFill>
                            <a:schemeClr val="tx1"/>
                          </a:solidFill>
                          <a:latin typeface="+mn-lt"/>
                          <a:ea typeface="+mn-ea"/>
                          <a:cs typeface="+mn-cs"/>
                        </a:rPr>
                        <a:t>The name of a study group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&lt;doc-</a:t>
                      </a:r>
                      <a:r>
                        <a:rPr lang="en-US" sz="1100" b="0" dirty="0" err="1">
                          <a:solidFill>
                            <a:schemeClr val="tx1"/>
                          </a:solidFill>
                        </a:rPr>
                        <a:t>url</a:t>
                      </a:r>
                      <a:r>
                        <a:rPr lang="en-US" sz="1100" b="0" dirty="0">
                          <a:solidFill>
                            <a:schemeClr val="tx1"/>
                          </a:solidFill>
                        </a:rPr>
                        <a:t>&gt; </a:t>
                      </a:r>
                      <a:r>
                        <a:rPr lang="en-GB" sz="1100" b="0" dirty="0">
                          <a:solidFill>
                            <a:schemeClr val="tx1"/>
                          </a:solidFill>
                        </a:rPr>
                        <a:t>An URL to a permanent </a:t>
                      </a:r>
                      <a:r>
                        <a:rPr lang="en-GB" sz="1100" b="0" kern="1200" dirty="0">
                          <a:solidFill>
                            <a:schemeClr val="tx1"/>
                          </a:solidFill>
                          <a:effectLst/>
                          <a:latin typeface="+mn-lt"/>
                          <a:ea typeface="+mn-ea"/>
                          <a:cs typeface="+mn-cs"/>
                        </a:rPr>
                        <a:t>unambiguous</a:t>
                      </a:r>
                      <a:r>
                        <a:rPr lang="en-GB" sz="1100" b="0" dirty="0">
                          <a:solidFill>
                            <a:schemeClr val="tx1"/>
                          </a:solidFill>
                        </a:rPr>
                        <a:t> location of the document</a:t>
                      </a:r>
                      <a:endParaRPr lang="en-US" sz="1100" b="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56081216"/>
                  </a:ext>
                </a:extLst>
              </a:tr>
            </a:tbl>
          </a:graphicData>
        </a:graphic>
      </p:graphicFrame>
      <p:sp>
        <p:nvSpPr>
          <p:cNvPr id="4" name="TextBox 3">
            <a:hlinkClick r:id="rId2" action="ppaction://hlinksldjump"/>
          </p:cNvPr>
          <p:cNvSpPr txBox="1"/>
          <p:nvPr/>
        </p:nvSpPr>
        <p:spPr>
          <a:xfrm>
            <a:off x="2838450" y="5543551"/>
            <a:ext cx="1143000" cy="253916"/>
          </a:xfrm>
          <a:prstGeom prst="rect">
            <a:avLst/>
          </a:prstGeom>
          <a:solidFill>
            <a:srgbClr val="2FB1DF"/>
          </a:solidFill>
        </p:spPr>
        <p:txBody>
          <a:bodyPr wrap="square" rtlCol="0">
            <a:spAutoFit/>
          </a:bodyPr>
          <a:lstStyle/>
          <a:p>
            <a:pPr algn="ctr" eaLnBrk="0" fontAlgn="base" hangingPunct="0">
              <a:spcBef>
                <a:spcPct val="0"/>
              </a:spcBef>
              <a:spcAft>
                <a:spcPct val="0"/>
              </a:spcAft>
            </a:pPr>
            <a:r>
              <a:rPr lang="en-US" sz="1050" dirty="0">
                <a:solidFill>
                  <a:srgbClr val="FFFFFF"/>
                </a:solidFill>
              </a:rPr>
              <a:t>Return</a:t>
            </a:r>
          </a:p>
        </p:txBody>
      </p:sp>
    </p:spTree>
    <p:extLst>
      <p:ext uri="{BB962C8B-B14F-4D97-AF65-F5344CB8AC3E}">
        <p14:creationId xmlns:p14="http://schemas.microsoft.com/office/powerpoint/2010/main" val="42890563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Study Group </a:t>
            </a:r>
            <a:br>
              <a:rPr lang="en-GB" dirty="0"/>
            </a:br>
            <a:r>
              <a:rPr lang="en-GB" dirty="0"/>
              <a:t>2nd </a:t>
            </a:r>
            <a:r>
              <a:rPr lang="en-GB" dirty="0" err="1"/>
              <a:t>Rechartering</a:t>
            </a:r>
            <a:r>
              <a:rPr lang="en-GB" dirty="0"/>
              <a:t> &amp; Extension</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255985349"/>
              </p:ext>
            </p:extLst>
          </p:nvPr>
        </p:nvGraphicFramePr>
        <p:xfrm>
          <a:off x="2781300" y="1885950"/>
          <a:ext cx="6980006" cy="3432810"/>
        </p:xfrm>
        <a:graphic>
          <a:graphicData uri="http://schemas.openxmlformats.org/drawingml/2006/table">
            <a:tbl>
              <a:tblPr firstRow="1" bandRow="1">
                <a:tableStyleId>{5C22544A-7EE6-4342-B048-85BDC9FD1C3A}</a:tableStyleId>
              </a:tblPr>
              <a:tblGrid>
                <a:gridCol w="1478195">
                  <a:extLst>
                    <a:ext uri="{9D8B030D-6E8A-4147-A177-3AD203B41FA5}">
                      <a16:colId xmlns:a16="http://schemas.microsoft.com/office/drawing/2014/main" val="2852815221"/>
                    </a:ext>
                  </a:extLst>
                </a:gridCol>
                <a:gridCol w="5501811">
                  <a:extLst>
                    <a:ext uri="{9D8B030D-6E8A-4147-A177-3AD203B41FA5}">
                      <a16:colId xmlns:a16="http://schemas.microsoft.com/office/drawing/2014/main" val="1500439343"/>
                    </a:ext>
                  </a:extLst>
                </a:gridCol>
              </a:tblGrid>
              <a:tr h="323850">
                <a:tc rowSpan="2">
                  <a:txBody>
                    <a:bodyPr/>
                    <a:lstStyle/>
                    <a:p>
                      <a:r>
                        <a:rPr lang="en-US" sz="1100" b="0" dirty="0">
                          <a:solidFill>
                            <a:schemeClr val="tx1"/>
                          </a:solidFill>
                        </a:rPr>
                        <a:t>Motion</a:t>
                      </a:r>
                      <a:r>
                        <a:rPr lang="en-US" sz="1100" b="0" baseline="0" dirty="0">
                          <a:solidFill>
                            <a:schemeClr val="tx1"/>
                          </a:solidFill>
                        </a:rPr>
                        <a:t> Text</a:t>
                      </a:r>
                    </a:p>
                    <a:p>
                      <a:r>
                        <a:rPr lang="en-US" sz="1100" b="0" baseline="0" dirty="0">
                          <a:solidFill>
                            <a:schemeClr val="tx1"/>
                          </a:solidFill>
                        </a:rPr>
                        <a:t>(include)</a:t>
                      </a:r>
                      <a:endParaRPr lang="en-US" sz="1100" b="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i="1" dirty="0">
                          <a:solidFill>
                            <a:schemeClr val="tx1"/>
                          </a:solidFill>
                        </a:rPr>
                        <a:t>(Insert</a:t>
                      </a:r>
                      <a:r>
                        <a:rPr lang="en-US" sz="1100" b="1" i="1" baseline="0" dirty="0">
                          <a:solidFill>
                            <a:schemeClr val="tx1"/>
                          </a:solidFill>
                        </a:rPr>
                        <a:t> contents of this cell into your presentation)</a:t>
                      </a:r>
                      <a:endParaRPr lang="en-US" sz="1100" b="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516827508"/>
                  </a:ext>
                </a:extLst>
              </a:tr>
              <a:tr h="43434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US" sz="1100" b="0" dirty="0">
                          <a:solidFill>
                            <a:schemeClr val="tx1"/>
                          </a:solidFill>
                        </a:rPr>
                        <a:t>Grant the 2</a:t>
                      </a:r>
                      <a:r>
                        <a:rPr lang="en-US" sz="1100" b="0" baseline="30000" dirty="0">
                          <a:solidFill>
                            <a:schemeClr val="tx1"/>
                          </a:solidFill>
                        </a:rPr>
                        <a:t>nd</a:t>
                      </a:r>
                      <a:r>
                        <a:rPr lang="en-US" sz="1100" b="0" dirty="0">
                          <a:solidFill>
                            <a:schemeClr val="tx1"/>
                          </a:solidFill>
                        </a:rPr>
                        <a:t> rechartering &amp; 6 month extension of the </a:t>
                      </a:r>
                      <a:r>
                        <a:rPr lang="en-US" sz="1200" b="0" dirty="0">
                          <a:solidFill>
                            <a:schemeClr val="tx1"/>
                          </a:solidFill>
                        </a:rPr>
                        <a:t>[LMSC | &lt;</a:t>
                      </a:r>
                      <a:r>
                        <a:rPr lang="en-US" sz="1200" b="0" dirty="0" err="1">
                          <a:solidFill>
                            <a:schemeClr val="tx1"/>
                          </a:solidFill>
                        </a:rPr>
                        <a:t>wg</a:t>
                      </a:r>
                      <a:r>
                        <a:rPr lang="en-US" sz="1200" b="0" dirty="0">
                          <a:solidFill>
                            <a:schemeClr val="tx1"/>
                          </a:solidFill>
                        </a:rPr>
                        <a:t>-name&gt;] &lt;sg-name&gt; </a:t>
                      </a:r>
                      <a:r>
                        <a:rPr lang="en-US" sz="1100" b="0" dirty="0">
                          <a:solidFill>
                            <a:schemeClr val="tx1"/>
                          </a:solidFill>
                        </a:rPr>
                        <a:t>Study Group.</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754380">
                <a:tc>
                  <a:txBody>
                    <a:bodyPr/>
                    <a:lstStyle/>
                    <a:p>
                      <a:r>
                        <a:rPr lang="en-US" sz="1100" b="0" dirty="0">
                          <a:solidFill>
                            <a:schemeClr val="tx1"/>
                          </a:solidFill>
                        </a:rPr>
                        <a:t>Other Info</a:t>
                      </a:r>
                    </a:p>
                    <a:p>
                      <a:r>
                        <a:rPr lang="en-US" sz="1100" b="0" dirty="0">
                          <a:solidFill>
                            <a:schemeClr val="tx1"/>
                          </a:solidFill>
                        </a:rPr>
                        <a:t>(include)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n-US" sz="1100" kern="1200" dirty="0">
                          <a:solidFill>
                            <a:schemeClr val="dk1"/>
                          </a:solidFill>
                          <a:effectLst/>
                          <a:latin typeface="+mn-lt"/>
                          <a:ea typeface="+mn-ea"/>
                          <a:cs typeface="+mn-cs"/>
                        </a:rPr>
                        <a:t>See &lt;doc-</a:t>
                      </a:r>
                      <a:r>
                        <a:rPr lang="en-US" sz="1100" kern="1200" dirty="0" err="1">
                          <a:solidFill>
                            <a:schemeClr val="dk1"/>
                          </a:solidFill>
                          <a:effectLst/>
                          <a:latin typeface="+mn-lt"/>
                          <a:ea typeface="+mn-ea"/>
                          <a:cs typeface="+mn-cs"/>
                        </a:rPr>
                        <a:t>url</a:t>
                      </a:r>
                      <a:r>
                        <a:rPr lang="en-US" sz="1100" kern="1200" dirty="0">
                          <a:solidFill>
                            <a:schemeClr val="dk1"/>
                          </a:solidFill>
                          <a:effectLst/>
                          <a:latin typeface="+mn-lt"/>
                          <a:ea typeface="+mn-ea"/>
                          <a:cs typeface="+mn-cs"/>
                        </a:rPr>
                        <a:t>&gt; for supporting documentation</a:t>
                      </a:r>
                    </a:p>
                    <a:p>
                      <a:pPr lvl="0"/>
                      <a:r>
                        <a:rPr lang="en-US" sz="1100" kern="1200" dirty="0">
                          <a:solidFill>
                            <a:schemeClr val="dk1"/>
                          </a:solidFill>
                          <a:effectLst/>
                          <a:latin typeface="+mn-lt"/>
                          <a:ea typeface="+mn-ea"/>
                          <a:cs typeface="+mn-cs"/>
                        </a:rPr>
                        <a:t>Vote in the WG: &lt;y&gt;,&lt;n&gt;,&lt;a&gt;</a:t>
                      </a:r>
                    </a:p>
                    <a:p>
                      <a:pPr lvl="0"/>
                      <a:r>
                        <a:rPr lang="en-US" sz="1100" kern="1200" dirty="0">
                          <a:solidFill>
                            <a:schemeClr val="dk1"/>
                          </a:solidFill>
                          <a:effectLst/>
                          <a:latin typeface="+mn-lt"/>
                          <a:ea typeface="+mn-ea"/>
                          <a:cs typeface="+mn-cs"/>
                        </a:rPr>
                        <a:t>For the extension, the rational for the extension must be provided to accompany the motion by the mover.</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754380">
                <a:tc>
                  <a:txBody>
                    <a:bodyPr/>
                    <a:lstStyle/>
                    <a:p>
                      <a:r>
                        <a:rPr lang="en-US" sz="1100" b="0" dirty="0">
                          <a:solidFill>
                            <a:schemeClr val="tx1"/>
                          </a:solidFill>
                        </a:rPr>
                        <a:t>Background</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n-GB" sz="1100" kern="1200" dirty="0">
                          <a:solidFill>
                            <a:schemeClr val="dk1"/>
                          </a:solidFill>
                          <a:effectLst/>
                          <a:latin typeface="+mn-lt"/>
                          <a:ea typeface="+mn-ea"/>
                          <a:cs typeface="+mn-cs"/>
                        </a:rPr>
                        <a:t>Applies to: second </a:t>
                      </a:r>
                      <a:r>
                        <a:rPr lang="en-GB" sz="1100" kern="1200" dirty="0" err="1">
                          <a:solidFill>
                            <a:schemeClr val="dk1"/>
                          </a:solidFill>
                          <a:effectLst/>
                          <a:latin typeface="+mn-lt"/>
                          <a:ea typeface="+mn-ea"/>
                          <a:cs typeface="+mn-cs"/>
                        </a:rPr>
                        <a:t>rechartering</a:t>
                      </a:r>
                      <a:r>
                        <a:rPr lang="en-GB" sz="1100" kern="1200" dirty="0">
                          <a:solidFill>
                            <a:schemeClr val="dk1"/>
                          </a:solidFill>
                          <a:effectLst/>
                          <a:latin typeface="+mn-lt"/>
                          <a:ea typeface="+mn-ea"/>
                          <a:cs typeface="+mn-cs"/>
                        </a:rPr>
                        <a:t> and 6 month extension of a study group.</a:t>
                      </a:r>
                    </a:p>
                    <a:p>
                      <a:pPr lvl="0"/>
                      <a:r>
                        <a:rPr lang="en-GB" sz="1100" kern="1200" dirty="0">
                          <a:solidFill>
                            <a:schemeClr val="dk1"/>
                          </a:solidFill>
                          <a:effectLst/>
                          <a:latin typeface="+mn-lt"/>
                          <a:ea typeface="+mn-ea"/>
                          <a:cs typeface="+mn-cs"/>
                        </a:rPr>
                        <a:t>  The </a:t>
                      </a:r>
                      <a:r>
                        <a:rPr lang="en-GB" sz="1100" kern="1200" dirty="0" err="1">
                          <a:solidFill>
                            <a:schemeClr val="dk1"/>
                          </a:solidFill>
                          <a:effectLst/>
                          <a:latin typeface="+mn-lt"/>
                          <a:ea typeface="+mn-ea"/>
                          <a:cs typeface="+mn-cs"/>
                        </a:rPr>
                        <a:t>rechartering</a:t>
                      </a:r>
                      <a:r>
                        <a:rPr lang="en-GB" sz="1100" kern="1200" dirty="0">
                          <a:solidFill>
                            <a:schemeClr val="dk1"/>
                          </a:solidFill>
                          <a:effectLst/>
                          <a:latin typeface="+mn-lt"/>
                          <a:ea typeface="+mn-ea"/>
                          <a:cs typeface="+mn-cs"/>
                        </a:rPr>
                        <a:t> applies until the end of the next LMSC plenary meeting.</a:t>
                      </a:r>
                      <a:endParaRPr lang="en-US" sz="1100" kern="1200" dirty="0">
                        <a:solidFill>
                          <a:schemeClr val="dk1"/>
                        </a:solidFill>
                        <a:effectLst/>
                        <a:latin typeface="+mn-lt"/>
                        <a:ea typeface="+mn-ea"/>
                        <a:cs typeface="+mn-cs"/>
                      </a:endParaRPr>
                    </a:p>
                    <a:p>
                      <a:pPr marL="742950" lvl="1" indent="-285750">
                        <a:buFont typeface="Arial" panose="020B0604020202020204" pitchFamily="34" charset="0"/>
                        <a:buChar char="•"/>
                      </a:pPr>
                      <a:r>
                        <a:rPr lang="en-GB" sz="1100" kern="1200" dirty="0">
                          <a:solidFill>
                            <a:schemeClr val="dk1"/>
                          </a:solidFill>
                          <a:effectLst/>
                          <a:latin typeface="+mn-lt"/>
                          <a:ea typeface="+mn-ea"/>
                          <a:cs typeface="+mn-cs"/>
                        </a:rPr>
                        <a:t>Study Groups can exist for a maximum of 1 year (which includes one six month extension)</a:t>
                      </a:r>
                      <a:endParaRPr lang="en-US" sz="1100" kern="1200" dirty="0">
                        <a:solidFill>
                          <a:schemeClr val="dk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582930">
                <a:tc>
                  <a:txBody>
                    <a:bodyPr/>
                    <a:lstStyle/>
                    <a:p>
                      <a:r>
                        <a:rPr lang="en-US" sz="1100" b="0" dirty="0">
                          <a:solidFill>
                            <a:schemeClr val="tx1"/>
                          </a:solidFill>
                        </a:rPr>
                        <a:t>Rules Reference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b="0" baseline="0" dirty="0">
                          <a:solidFill>
                            <a:schemeClr val="tx1"/>
                          </a:solidFill>
                        </a:rPr>
                        <a:t>IEEE-SA Standard Board Operations Manual, “Project Authorization”</a:t>
                      </a:r>
                    </a:p>
                    <a:p>
                      <a:r>
                        <a:rPr lang="en-US" sz="1100" b="0" baseline="0" dirty="0">
                          <a:solidFill>
                            <a:schemeClr val="tx1"/>
                          </a:solidFill>
                        </a:rPr>
                        <a:t>LMSC P&amp;P – “PAR Study Group”</a:t>
                      </a:r>
                    </a:p>
                    <a:p>
                      <a:r>
                        <a:rPr lang="en-US" sz="1100" b="0" baseline="0" dirty="0">
                          <a:solidFill>
                            <a:schemeClr val="tx1"/>
                          </a:solidFill>
                        </a:rPr>
                        <a:t>Chair’s Guideline – “Consent agenda”</a:t>
                      </a:r>
                      <a:endParaRPr lang="en-US" sz="1100" b="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5829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Field</a:t>
                      </a:r>
                      <a:r>
                        <a:rPr lang="en-US" sz="1100" b="0" baseline="0" dirty="0">
                          <a:solidFill>
                            <a:schemeClr val="tx1"/>
                          </a:solidFill>
                        </a:rPr>
                        <a:t> Definitions</a:t>
                      </a:r>
                      <a:endParaRPr lang="en-US" sz="1100" b="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b="0" dirty="0">
                          <a:solidFill>
                            <a:schemeClr val="tx1"/>
                          </a:solidFill>
                        </a:rPr>
                        <a:t>&lt;</a:t>
                      </a:r>
                      <a:r>
                        <a:rPr lang="en-US" sz="1100" b="0" dirty="0" err="1">
                          <a:solidFill>
                            <a:schemeClr val="tx1"/>
                          </a:solidFill>
                        </a:rPr>
                        <a:t>wg</a:t>
                      </a:r>
                      <a:r>
                        <a:rPr lang="en-US" sz="1100" b="0" dirty="0">
                          <a:solidFill>
                            <a:schemeClr val="tx1"/>
                          </a:solidFill>
                        </a:rPr>
                        <a:t>-name</a:t>
                      </a:r>
                      <a:r>
                        <a:rPr lang="en-US" sz="1100" b="0" kern="1200" dirty="0">
                          <a:solidFill>
                            <a:schemeClr val="tx1"/>
                          </a:solidFill>
                          <a:latin typeface="+mn-lt"/>
                          <a:ea typeface="+mn-ea"/>
                          <a:cs typeface="+mn-cs"/>
                        </a:rPr>
                        <a:t>&gt; </a:t>
                      </a:r>
                      <a:r>
                        <a:rPr lang="en-GB" sz="1100" b="0" kern="1200" dirty="0">
                          <a:solidFill>
                            <a:schemeClr val="tx1"/>
                          </a:solidFill>
                          <a:latin typeface="+mn-lt"/>
                          <a:ea typeface="+mn-ea"/>
                          <a:cs typeface="+mn-cs"/>
                        </a:rPr>
                        <a:t>The name of a working group or TAG</a:t>
                      </a:r>
                      <a:endParaRPr lang="en-US" sz="1100" b="0" kern="1200" dirty="0">
                        <a:solidFill>
                          <a:schemeClr val="tx1"/>
                        </a:solidFill>
                        <a:latin typeface="+mn-lt"/>
                        <a:ea typeface="+mn-ea"/>
                        <a:cs typeface="+mn-cs"/>
                      </a:endParaRPr>
                    </a:p>
                    <a:p>
                      <a:r>
                        <a:rPr lang="en-US" sz="1100" b="0" kern="1200" dirty="0">
                          <a:solidFill>
                            <a:schemeClr val="tx1"/>
                          </a:solidFill>
                          <a:latin typeface="+mn-lt"/>
                          <a:ea typeface="+mn-ea"/>
                          <a:cs typeface="+mn-cs"/>
                        </a:rPr>
                        <a:t>&lt;sg-name&gt; </a:t>
                      </a:r>
                      <a:r>
                        <a:rPr lang="en-GB" sz="1100" b="0" kern="1200" dirty="0">
                          <a:solidFill>
                            <a:schemeClr val="tx1"/>
                          </a:solidFill>
                          <a:latin typeface="+mn-lt"/>
                          <a:ea typeface="+mn-ea"/>
                          <a:cs typeface="+mn-cs"/>
                        </a:rPr>
                        <a:t>The name of a study group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&lt;doc-</a:t>
                      </a:r>
                      <a:r>
                        <a:rPr lang="en-US" sz="1100" b="0" dirty="0" err="1">
                          <a:solidFill>
                            <a:schemeClr val="tx1"/>
                          </a:solidFill>
                        </a:rPr>
                        <a:t>url</a:t>
                      </a:r>
                      <a:r>
                        <a:rPr lang="en-US" sz="1100" b="0" dirty="0">
                          <a:solidFill>
                            <a:schemeClr val="tx1"/>
                          </a:solidFill>
                        </a:rPr>
                        <a:t>&gt; </a:t>
                      </a:r>
                      <a:r>
                        <a:rPr lang="en-GB" sz="1100" b="0" dirty="0">
                          <a:solidFill>
                            <a:schemeClr val="tx1"/>
                          </a:solidFill>
                        </a:rPr>
                        <a:t>An URL to a permanent </a:t>
                      </a:r>
                      <a:r>
                        <a:rPr lang="en-GB" sz="1100" b="0" kern="1200" dirty="0">
                          <a:solidFill>
                            <a:schemeClr val="tx1"/>
                          </a:solidFill>
                          <a:effectLst/>
                          <a:latin typeface="+mn-lt"/>
                          <a:ea typeface="+mn-ea"/>
                          <a:cs typeface="+mn-cs"/>
                        </a:rPr>
                        <a:t>unambiguous</a:t>
                      </a:r>
                      <a:r>
                        <a:rPr lang="en-GB" sz="1100" b="0" dirty="0">
                          <a:solidFill>
                            <a:schemeClr val="tx1"/>
                          </a:solidFill>
                        </a:rPr>
                        <a:t> location of the document</a:t>
                      </a:r>
                      <a:endParaRPr lang="en-US" sz="1100" b="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56081216"/>
                  </a:ext>
                </a:extLst>
              </a:tr>
            </a:tbl>
          </a:graphicData>
        </a:graphic>
      </p:graphicFrame>
      <p:sp>
        <p:nvSpPr>
          <p:cNvPr id="4" name="TextBox 3">
            <a:hlinkClick r:id="rId2" action="ppaction://hlinksldjump"/>
          </p:cNvPr>
          <p:cNvSpPr txBox="1"/>
          <p:nvPr/>
        </p:nvSpPr>
        <p:spPr>
          <a:xfrm>
            <a:off x="2838450" y="5543551"/>
            <a:ext cx="1143000" cy="253916"/>
          </a:xfrm>
          <a:prstGeom prst="rect">
            <a:avLst/>
          </a:prstGeom>
          <a:solidFill>
            <a:srgbClr val="2FB1DF"/>
          </a:solidFill>
        </p:spPr>
        <p:txBody>
          <a:bodyPr wrap="square" rtlCol="0">
            <a:spAutoFit/>
          </a:bodyPr>
          <a:lstStyle/>
          <a:p>
            <a:pPr algn="ctr" eaLnBrk="0" fontAlgn="base" hangingPunct="0">
              <a:spcBef>
                <a:spcPct val="0"/>
              </a:spcBef>
              <a:spcAft>
                <a:spcPct val="0"/>
              </a:spcAft>
            </a:pPr>
            <a:r>
              <a:rPr lang="en-US" sz="1050" dirty="0">
                <a:solidFill>
                  <a:srgbClr val="FFFFFF"/>
                </a:solidFill>
              </a:rPr>
              <a:t>Return</a:t>
            </a:r>
          </a:p>
        </p:txBody>
      </p:sp>
    </p:spTree>
    <p:extLst>
      <p:ext uri="{BB962C8B-B14F-4D97-AF65-F5344CB8AC3E}">
        <p14:creationId xmlns:p14="http://schemas.microsoft.com/office/powerpoint/2010/main" val="33160463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a:xfrm>
            <a:off x="1752600" y="404813"/>
            <a:ext cx="8534400" cy="792162"/>
          </a:xfrm>
        </p:spPr>
        <p:txBody>
          <a:bodyPr/>
          <a:lstStyle/>
          <a:p>
            <a:r>
              <a:rPr lang="en-US" altLang="en-US" sz="3200" dirty="0"/>
              <a:t>Motion: </a:t>
            </a:r>
            <a:r>
              <a:rPr lang="en-GB" sz="3200" dirty="0"/>
              <a:t>Approval of PAR and CSD </a:t>
            </a:r>
            <a:endParaRPr lang="en-US" altLang="en-US" sz="3200" dirty="0"/>
          </a:p>
        </p:txBody>
      </p:sp>
      <p:graphicFrame>
        <p:nvGraphicFramePr>
          <p:cNvPr id="2" name="Table 1"/>
          <p:cNvGraphicFramePr>
            <a:graphicFrameLocks noGrp="1"/>
          </p:cNvGraphicFramePr>
          <p:nvPr>
            <p:extLst>
              <p:ext uri="{D42A27DB-BD31-4B8C-83A1-F6EECF244321}">
                <p14:modId xmlns:p14="http://schemas.microsoft.com/office/powerpoint/2010/main" val="2597515569"/>
              </p:ext>
            </p:extLst>
          </p:nvPr>
        </p:nvGraphicFramePr>
        <p:xfrm>
          <a:off x="1752600" y="1371600"/>
          <a:ext cx="8534400" cy="40386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1346200">
                <a:tc>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a:buFont typeface="Arial" panose="020B0604020202020204" pitchFamily="34" charset="0"/>
                        <a:buNone/>
                      </a:pPr>
                      <a:r>
                        <a:rPr lang="en-US" sz="1600" b="1" i="1" dirty="0">
                          <a:solidFill>
                            <a:schemeClr val="tx1"/>
                          </a:solidFill>
                        </a:rPr>
                        <a:t>(</a:t>
                      </a:r>
                      <a:r>
                        <a:rPr lang="en-US" sz="1600" b="1" i="1" baseline="0" dirty="0">
                          <a:solidFill>
                            <a:schemeClr val="tx1"/>
                          </a:solidFill>
                        </a:rPr>
                        <a:t> copy contents of this cell into your presentation)</a:t>
                      </a:r>
                    </a:p>
                    <a:p>
                      <a:pPr marL="0" indent="0" algn="ctr">
                        <a:buFont typeface="Arial" panose="020B0604020202020204" pitchFamily="34" charset="0"/>
                        <a:buNone/>
                      </a:pPr>
                      <a:endParaRPr lang="en-US" sz="1600" b="0" dirty="0">
                        <a:solidFill>
                          <a:schemeClr val="tx1"/>
                        </a:solidFill>
                      </a:endParaRPr>
                    </a:p>
                    <a:p>
                      <a:pPr marL="285750" indent="-285750">
                        <a:buFont typeface="Arial" panose="020B0604020202020204" pitchFamily="34" charset="0"/>
                        <a:buChar char="•"/>
                      </a:pPr>
                      <a:r>
                        <a:rPr lang="en-US" sz="1600" b="0" dirty="0">
                          <a:solidFill>
                            <a:schemeClr val="tx1"/>
                          </a:solidFill>
                        </a:rPr>
                        <a:t>Approve</a:t>
                      </a:r>
                      <a:r>
                        <a:rPr lang="en-US" sz="1600" b="0" baseline="0" dirty="0">
                          <a:solidFill>
                            <a:schemeClr val="tx1"/>
                          </a:solidFill>
                        </a:rPr>
                        <a:t> forwarding &lt;project #&gt; PAR [modification] documentation in &lt;doc-</a:t>
                      </a:r>
                      <a:r>
                        <a:rPr lang="en-US" sz="1600" b="0" baseline="0" dirty="0" err="1">
                          <a:solidFill>
                            <a:schemeClr val="tx1"/>
                          </a:solidFill>
                        </a:rPr>
                        <a:t>url</a:t>
                      </a:r>
                      <a:r>
                        <a:rPr lang="en-US" sz="1600" b="0" baseline="0" dirty="0">
                          <a:solidFill>
                            <a:schemeClr val="tx1"/>
                          </a:solidFill>
                        </a:rPr>
                        <a:t>&gt; to </a:t>
                      </a:r>
                      <a:r>
                        <a:rPr lang="en-US" sz="1600" b="0" baseline="0" dirty="0" err="1">
                          <a:solidFill>
                            <a:schemeClr val="tx1"/>
                          </a:solidFill>
                        </a:rPr>
                        <a:t>NesCom</a:t>
                      </a:r>
                      <a:endParaRPr lang="en-US" sz="1600" b="0" baseline="0" dirty="0">
                        <a:solidFill>
                          <a:schemeClr val="tx1"/>
                        </a:solidFill>
                      </a:endParaRPr>
                    </a:p>
                    <a:p>
                      <a:pPr marL="285750" indent="-285750">
                        <a:buFont typeface="Arial" panose="020B0604020202020204" pitchFamily="34" charset="0"/>
                        <a:buChar char="•"/>
                      </a:pPr>
                      <a:r>
                        <a:rPr lang="en-US" sz="1600" b="0" baseline="0" dirty="0">
                          <a:solidFill>
                            <a:schemeClr val="tx1"/>
                          </a:solidFill>
                        </a:rPr>
                        <a:t>Approve CSD [modification] documentation in &lt;doc-</a:t>
                      </a:r>
                      <a:r>
                        <a:rPr lang="en-US" sz="1600" b="0" baseline="0" dirty="0" err="1">
                          <a:solidFill>
                            <a:schemeClr val="tx1"/>
                          </a:solidFill>
                        </a:rPr>
                        <a:t>url</a:t>
                      </a:r>
                      <a:r>
                        <a:rPr lang="en-US" sz="1600" b="0" baseline="0" dirty="0">
                          <a:solidFill>
                            <a:schemeClr val="tx1"/>
                          </a:solidFill>
                        </a:rPr>
                        <a:t>&gt;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See &lt;doc-</a:t>
                      </a:r>
                      <a:r>
                        <a:rPr lang="en-US" sz="1600" b="0" dirty="0" err="1">
                          <a:solidFill>
                            <a:schemeClr val="tx1"/>
                          </a:solidFill>
                        </a:rPr>
                        <a:t>url</a:t>
                      </a:r>
                      <a:r>
                        <a:rPr lang="en-US" sz="1600" b="0" dirty="0">
                          <a:solidFill>
                            <a:schemeClr val="tx1"/>
                          </a:solidFill>
                        </a:rPr>
                        <a:t>&gt; for supporting documentation</a:t>
                      </a:r>
                    </a:p>
                    <a:p>
                      <a:r>
                        <a:rPr lang="en-US" sz="1600" b="0" dirty="0">
                          <a:solidFill>
                            <a:schemeClr val="tx1"/>
                          </a:solidFill>
                        </a:rPr>
                        <a:t>In the WG, PAR (y/n/a): &lt;y&gt;,&lt;n&gt;,&lt;a&gt;; CSD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Applies to: </a:t>
                      </a:r>
                    </a:p>
                    <a:p>
                      <a:pPr marL="285750" indent="-285750">
                        <a:buFont typeface="Arial" panose="020B0604020202020204" pitchFamily="34" charset="0"/>
                        <a:buChar char="•"/>
                      </a:pPr>
                      <a:r>
                        <a:rPr lang="en-US" sz="1600" b="0" dirty="0">
                          <a:solidFill>
                            <a:schemeClr val="tx1"/>
                          </a:solidFill>
                        </a:rPr>
                        <a:t>PAR content for a PAR and a CSD document that have met the 30-day rule requirements for posting and review under “Procedure for PARs” in the LMSC 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7084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48 Hour Rule – LMSC OM - “Procedure for PARs”</a:t>
                      </a:r>
                    </a:p>
                    <a:p>
                      <a:r>
                        <a:rPr lang="en-US" sz="1600" b="0" dirty="0">
                          <a:solidFill>
                            <a:schemeClr val="tx1"/>
                          </a:solidFill>
                        </a:rPr>
                        <a:t>30 day Rule – LMSC OM – “Procedure for PARs”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baseline="0" dirty="0">
                          <a:solidFill>
                            <a:schemeClr val="tx1"/>
                          </a:solidFill>
                        </a:rPr>
                        <a:t>&lt;doc-</a:t>
                      </a:r>
                      <a:r>
                        <a:rPr lang="en-US" sz="1600" b="0" baseline="0" dirty="0" err="1">
                          <a:solidFill>
                            <a:schemeClr val="tx1"/>
                          </a:solidFill>
                        </a:rPr>
                        <a:t>url</a:t>
                      </a:r>
                      <a:r>
                        <a:rPr lang="en-US" sz="1600" b="0" baseline="0" dirty="0">
                          <a:solidFill>
                            <a:schemeClr val="tx1"/>
                          </a:solidFill>
                        </a:rPr>
                        <a:t>&gt; </a:t>
                      </a:r>
                      <a:r>
                        <a:rPr lang="en-GB" sz="1600" b="0" baseline="0" dirty="0">
                          <a:solidFill>
                            <a:schemeClr val="tx1"/>
                          </a:solidFill>
                        </a:rPr>
                        <a:t>A URL to a permanent </a:t>
                      </a:r>
                      <a:r>
                        <a:rPr lang="en-GB" sz="1600" b="0" kern="1200" dirty="0">
                          <a:solidFill>
                            <a:schemeClr val="tx1"/>
                          </a:solidFill>
                          <a:effectLst/>
                          <a:latin typeface="+mn-lt"/>
                          <a:ea typeface="+mn-ea"/>
                          <a:cs typeface="+mn-cs"/>
                        </a:rPr>
                        <a:t>unambiguous </a:t>
                      </a:r>
                      <a:r>
                        <a:rPr lang="en-GB" sz="1600" b="0" baseline="0" dirty="0">
                          <a:solidFill>
                            <a:schemeClr val="tx1"/>
                          </a:solidFill>
                        </a:rPr>
                        <a:t>location of the document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7661389"/>
                  </a:ext>
                </a:extLst>
              </a:tr>
            </a:tbl>
          </a:graphicData>
        </a:graphic>
      </p:graphicFrame>
      <p:sp>
        <p:nvSpPr>
          <p:cNvPr id="4" name="TextBox 3">
            <a:hlinkClick r:id="rId3" action="ppaction://hlinksldjump"/>
          </p:cNvPr>
          <p:cNvSpPr txBox="1"/>
          <p:nvPr/>
        </p:nvSpPr>
        <p:spPr>
          <a:xfrm>
            <a:off x="1752600" y="6248403"/>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21992977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Approval to start Standards Association ballot</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72742037"/>
              </p:ext>
            </p:extLst>
          </p:nvPr>
        </p:nvGraphicFramePr>
        <p:xfrm>
          <a:off x="1752600" y="1295400"/>
          <a:ext cx="8534400" cy="46431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572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i="1">
                          <a:solidFill>
                            <a:schemeClr val="tx1"/>
                          </a:solidFill>
                        </a:rPr>
                        <a:t>(Insert</a:t>
                      </a:r>
                      <a:r>
                        <a:rPr lang="en-US" sz="1600" b="1" i="1" baseline="0">
                          <a:solidFill>
                            <a:schemeClr val="tx1"/>
                          </a:solidFill>
                        </a:rPr>
                        <a:t> contents of this cell into your presentation)</a:t>
                      </a:r>
                      <a:endParaRPr lang="en-US" sz="1600" b="1" i="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383097976"/>
                  </a:ext>
                </a:extLst>
              </a:tr>
              <a:tr h="762000">
                <a:tc vMerge="1">
                  <a:txBody>
                    <a:bodyPr/>
                    <a:lstStyle/>
                    <a:p>
                      <a:endParaRPr lang="en-US" sz="17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600" b="0" dirty="0">
                          <a:solidFill>
                            <a:schemeClr val="tx1"/>
                          </a:solidFill>
                        </a:rPr>
                        <a:t>Approve sending &lt;project&gt; &lt;draft&gt; to IEEE-SA Ballot</a:t>
                      </a:r>
                    </a:p>
                    <a:p>
                      <a:pPr marL="285750" indent="-285750">
                        <a:buFont typeface="Arial" panose="020B0604020202020204" pitchFamily="34" charset="0"/>
                        <a:buChar char="•"/>
                      </a:pPr>
                      <a:r>
                        <a:rPr lang="en-US" sz="1600" b="0" dirty="0">
                          <a:solidFill>
                            <a:schemeClr val="tx1"/>
                          </a:solidFill>
                        </a:rPr>
                        <a:t>[Confirm the CSD for &lt;project&gt; in &lt;doc-</a:t>
                      </a:r>
                      <a:r>
                        <a:rPr lang="en-US" sz="1600" b="0" dirty="0" err="1">
                          <a:solidFill>
                            <a:schemeClr val="tx1"/>
                          </a:solidFill>
                        </a:rPr>
                        <a:t>url</a:t>
                      </a:r>
                      <a:r>
                        <a:rPr lang="en-US" sz="1600" b="0" dirty="0">
                          <a:solidFill>
                            <a:schemeClr val="tx1"/>
                          </a:solidFill>
                        </a:rPr>
                        <a:t>&gt;]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400" b="0" dirty="0">
                          <a:solidFill>
                            <a:schemeClr val="tx1"/>
                          </a:solidFill>
                        </a:rPr>
                        <a:t>Other Info</a:t>
                      </a:r>
                    </a:p>
                    <a:p>
                      <a:r>
                        <a:rPr lang="en-US" sz="14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See &lt;doc-</a:t>
                      </a:r>
                      <a:r>
                        <a:rPr lang="en-US" sz="1400" b="0" dirty="0" err="1">
                          <a:solidFill>
                            <a:schemeClr val="tx1"/>
                          </a:solidFill>
                        </a:rPr>
                        <a:t>url</a:t>
                      </a:r>
                      <a:r>
                        <a:rPr lang="en-US" sz="1400" b="0" dirty="0">
                          <a:solidFill>
                            <a:schemeClr val="tx1"/>
                          </a:solidFill>
                        </a:rPr>
                        <a:t>&gt; for supporting documentation,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a:solidFill>
                            <a:schemeClr val="dk1"/>
                          </a:solidFill>
                          <a:effectLst/>
                          <a:latin typeface="+mn-lt"/>
                          <a:ea typeface="+mn-ea"/>
                          <a:cs typeface="+mn-cs"/>
                        </a:rPr>
                        <a:t>Date the ballot closed</a:t>
                      </a:r>
                    </a:p>
                    <a:p>
                      <a:pPr lvl="1"/>
                      <a:r>
                        <a:rPr lang="en-US" sz="1400" kern="1200" dirty="0">
                          <a:solidFill>
                            <a:schemeClr val="dk1"/>
                          </a:solidFill>
                          <a:effectLst/>
                          <a:latin typeface="+mn-lt"/>
                          <a:ea typeface="+mn-ea"/>
                          <a:cs typeface="+mn-cs"/>
                        </a:rPr>
                        <a:t>• Ballot vote tally including Approve, Disapprove and Abstain votes</a:t>
                      </a:r>
                    </a:p>
                    <a:p>
                      <a:pPr lvl="1"/>
                      <a:r>
                        <a:rPr lang="en-US" sz="1400" kern="1200" dirty="0">
                          <a:solidFill>
                            <a:schemeClr val="dk1"/>
                          </a:solidFill>
                          <a:effectLst/>
                          <a:latin typeface="+mn-lt"/>
                          <a:ea typeface="+mn-ea"/>
                          <a:cs typeface="+mn-cs"/>
                        </a:rPr>
                        <a:t>• Comments that support the remaining disapprove votes and WG responses.</a:t>
                      </a:r>
                    </a:p>
                    <a:p>
                      <a:pPr lvl="1"/>
                      <a:r>
                        <a:rPr lang="en-US" sz="1400" kern="1200" dirty="0">
                          <a:solidFill>
                            <a:schemeClr val="dk1"/>
                          </a:solidFill>
                          <a:effectLst/>
                          <a:latin typeface="+mn-lt"/>
                          <a:ea typeface="+mn-ea"/>
                          <a:cs typeface="+mn-cs"/>
                        </a:rPr>
                        <a:t>• Schedule for recirculation ballot and resolution meeting.</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In the WG, PAR (y/n/a): &lt;y&gt;,&lt;n&gt;,&lt;a&gt;; [CSD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4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400" b="0" dirty="0">
                          <a:solidFill>
                            <a:schemeClr val="tx1"/>
                          </a:solidFill>
                        </a:rPr>
                        <a:t>Applies to: a project that has passed WG letter ballot with at least 75% approval and has completed any necessary recirculation ballots.</a:t>
                      </a:r>
                    </a:p>
                    <a:p>
                      <a:pPr marL="285750" indent="-285750">
                        <a:buFont typeface="Arial" panose="020B0604020202020204" pitchFamily="34" charset="0"/>
                        <a:buChar char="•"/>
                      </a:pPr>
                      <a:r>
                        <a:rPr lang="en-US" sz="1400" b="0" dirty="0">
                          <a:solidFill>
                            <a:schemeClr val="tx1"/>
                          </a:solidFill>
                        </a:rPr>
                        <a:t>Confirmation of the CSD is required for non-maintenance projects.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75920">
                <a:tc>
                  <a:txBody>
                    <a:bodyPr/>
                    <a:lstStyle/>
                    <a:p>
                      <a:r>
                        <a:rPr lang="en-US" sz="14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LMSC P&amp;P – Moving a draft standard to Standards Association ballot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75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Field</a:t>
                      </a:r>
                      <a:r>
                        <a:rPr lang="en-US" sz="1400" b="0" baseline="0" dirty="0">
                          <a:solidFill>
                            <a:schemeClr val="tx1"/>
                          </a:solidFill>
                        </a:rPr>
                        <a:t> Definitions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&lt;project&gt; </a:t>
                      </a:r>
                      <a:r>
                        <a:rPr lang="en-GB" sz="1400" b="0" dirty="0">
                          <a:solidFill>
                            <a:schemeClr val="tx1"/>
                          </a:solidFill>
                        </a:rPr>
                        <a:t>The name of the project, or (in the case of a PAR) the anticipated name of the project,</a:t>
                      </a:r>
                      <a:r>
                        <a:rPr lang="en-GB" sz="1400" b="0" baseline="0" dirty="0">
                          <a:solidFill>
                            <a:schemeClr val="tx1"/>
                          </a:solidFill>
                        </a:rPr>
                        <a:t> e.g. P802.11ba</a:t>
                      </a:r>
                      <a:endParaRPr lang="en-US" sz="1400" b="0" dirty="0">
                        <a:solidFill>
                          <a:schemeClr val="tx1"/>
                        </a:solidFill>
                      </a:endParaRPr>
                    </a:p>
                    <a:p>
                      <a:r>
                        <a:rPr lang="en-US" sz="1400" b="0" dirty="0">
                          <a:solidFill>
                            <a:schemeClr val="tx1"/>
                          </a:solidFill>
                        </a:rPr>
                        <a:t>&lt;draft&gt; The identifying revision of the draft,</a:t>
                      </a:r>
                      <a:r>
                        <a:rPr lang="en-US" sz="1400" b="0" baseline="0" dirty="0">
                          <a:solidFill>
                            <a:schemeClr val="tx1"/>
                          </a:solidFill>
                        </a:rPr>
                        <a:t> e.g. D1.2</a:t>
                      </a:r>
                      <a:endParaRPr lang="en-US" sz="1400" b="0" dirty="0">
                        <a:solidFill>
                          <a:schemeClr val="tx1"/>
                        </a:solidFill>
                      </a:endParaRPr>
                    </a:p>
                    <a:p>
                      <a:r>
                        <a:rPr lang="en-US" sz="1400" b="0" dirty="0">
                          <a:solidFill>
                            <a:schemeClr val="tx1"/>
                          </a:solidFill>
                        </a:rPr>
                        <a:t>&lt;doc URL&gt; </a:t>
                      </a:r>
                      <a:r>
                        <a:rPr lang="en-GB" sz="1400" b="0" dirty="0">
                          <a:solidFill>
                            <a:schemeClr val="tx1"/>
                          </a:solidFill>
                        </a:rPr>
                        <a:t>An URL to a permanent </a:t>
                      </a:r>
                      <a:r>
                        <a:rPr lang="en-GB" sz="1400" b="0" kern="1200" dirty="0">
                          <a:solidFill>
                            <a:schemeClr val="tx1"/>
                          </a:solidFill>
                          <a:effectLst/>
                          <a:latin typeface="+mn-lt"/>
                          <a:ea typeface="+mn-ea"/>
                          <a:cs typeface="+mn-cs"/>
                        </a:rPr>
                        <a:t>unambiguous</a:t>
                      </a:r>
                      <a:r>
                        <a:rPr lang="en-GB" sz="1400" b="0" dirty="0">
                          <a:solidFill>
                            <a:schemeClr val="tx1"/>
                          </a:solidFill>
                        </a:rPr>
                        <a:t> location of the document</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88022213"/>
                  </a:ext>
                </a:extLst>
              </a:tr>
            </a:tbl>
          </a:graphicData>
        </a:graphic>
      </p:graphicFrame>
      <p:sp>
        <p:nvSpPr>
          <p:cNvPr id="4" name="TextBox 3">
            <a:hlinkClick r:id="rId3" action="ppaction://hlinksldjump"/>
          </p:cNvPr>
          <p:cNvSpPr txBox="1"/>
          <p:nvPr/>
        </p:nvSpPr>
        <p:spPr>
          <a:xfrm>
            <a:off x="1752600" y="6248403"/>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13747993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Conditional approval to start Standards Association ballot</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775386720"/>
              </p:ext>
            </p:extLst>
          </p:nvPr>
        </p:nvGraphicFramePr>
        <p:xfrm>
          <a:off x="1752600" y="1386840"/>
          <a:ext cx="8534400" cy="475996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31800">
                <a:tc rowSpan="2">
                  <a:txBody>
                    <a:bodyPr/>
                    <a:lstStyle/>
                    <a:p>
                      <a:r>
                        <a:rPr lang="en-US" sz="1500" b="0" dirty="0">
                          <a:solidFill>
                            <a:schemeClr val="tx1"/>
                          </a:solidFill>
                        </a:rPr>
                        <a:t>Motion</a:t>
                      </a:r>
                      <a:r>
                        <a:rPr lang="en-US" sz="1500" b="0" baseline="0" dirty="0">
                          <a:solidFill>
                            <a:schemeClr val="tx1"/>
                          </a:solidFill>
                        </a:rPr>
                        <a:t> Text</a:t>
                      </a:r>
                    </a:p>
                    <a:p>
                      <a:r>
                        <a:rPr lang="en-US" sz="1500" b="0" baseline="0" dirty="0">
                          <a:solidFill>
                            <a:schemeClr val="tx1"/>
                          </a:solidFill>
                        </a:rPr>
                        <a:t>(include)</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500" b="1" i="1" dirty="0">
                          <a:solidFill>
                            <a:schemeClr val="tx1"/>
                          </a:solidFill>
                        </a:rPr>
                        <a:t>(Insert</a:t>
                      </a:r>
                      <a:r>
                        <a:rPr lang="en-US" sz="1500" b="1" i="1" baseline="0" dirty="0">
                          <a:solidFill>
                            <a:schemeClr val="tx1"/>
                          </a:solidFill>
                        </a:rPr>
                        <a:t> contents of this cell into your presentation)</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198303153"/>
                  </a:ext>
                </a:extLst>
              </a:tr>
              <a:tr h="61976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500" b="0" dirty="0">
                          <a:solidFill>
                            <a:schemeClr val="tx1"/>
                          </a:solidFill>
                        </a:rPr>
                        <a:t>Conditionally approve sending &lt;project&gt; &lt;draft&gt; to IEEE-SA Ballot</a:t>
                      </a:r>
                    </a:p>
                    <a:p>
                      <a:pPr marL="285750" indent="-285750">
                        <a:buFont typeface="Arial" panose="020B0604020202020204" pitchFamily="34" charset="0"/>
                        <a:buChar char="•"/>
                      </a:pPr>
                      <a:r>
                        <a:rPr lang="en-US" sz="1500" b="0" dirty="0">
                          <a:solidFill>
                            <a:schemeClr val="tx1"/>
                          </a:solidFill>
                        </a:rPr>
                        <a:t>[Confirm the CSD for &lt;project&gt; in &lt;doc-ref&gt;]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500" b="0" dirty="0">
                          <a:solidFill>
                            <a:schemeClr val="tx1"/>
                          </a:solidFill>
                        </a:rPr>
                        <a:t>Other Info</a:t>
                      </a:r>
                    </a:p>
                    <a:p>
                      <a:r>
                        <a:rPr lang="en-US" sz="15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See &lt;doc-</a:t>
                      </a:r>
                      <a:r>
                        <a:rPr lang="en-US" sz="1400" b="0" dirty="0" err="1">
                          <a:solidFill>
                            <a:schemeClr val="tx1"/>
                          </a:solidFill>
                        </a:rPr>
                        <a:t>url</a:t>
                      </a:r>
                      <a:r>
                        <a:rPr lang="en-US" sz="1400" b="0" dirty="0">
                          <a:solidFill>
                            <a:schemeClr val="tx1"/>
                          </a:solidFill>
                        </a:rPr>
                        <a:t>&gt; for supporting documentation,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a:solidFill>
                            <a:schemeClr val="dk1"/>
                          </a:solidFill>
                          <a:effectLst/>
                          <a:latin typeface="+mn-lt"/>
                          <a:ea typeface="+mn-ea"/>
                          <a:cs typeface="+mn-cs"/>
                        </a:rPr>
                        <a:t>Date the ballot closed</a:t>
                      </a:r>
                    </a:p>
                    <a:p>
                      <a:pPr lvl="1"/>
                      <a:r>
                        <a:rPr lang="en-US" sz="1400" kern="1200" dirty="0">
                          <a:solidFill>
                            <a:schemeClr val="dk1"/>
                          </a:solidFill>
                          <a:effectLst/>
                          <a:latin typeface="+mn-lt"/>
                          <a:ea typeface="+mn-ea"/>
                          <a:cs typeface="+mn-cs"/>
                        </a:rPr>
                        <a:t>• Ballot vote tally including Approve, Disapprove and Abstain votes</a:t>
                      </a:r>
                    </a:p>
                    <a:p>
                      <a:pPr lvl="1"/>
                      <a:r>
                        <a:rPr lang="en-US" sz="1400" kern="1200" dirty="0">
                          <a:solidFill>
                            <a:schemeClr val="dk1"/>
                          </a:solidFill>
                          <a:effectLst/>
                          <a:latin typeface="+mn-lt"/>
                          <a:ea typeface="+mn-ea"/>
                          <a:cs typeface="+mn-cs"/>
                        </a:rPr>
                        <a:t>• Comments that support the remaining disapprove votes and WG responses.</a:t>
                      </a:r>
                    </a:p>
                    <a:p>
                      <a:pPr lvl="1"/>
                      <a:r>
                        <a:rPr lang="en-US" sz="1400" kern="1200" dirty="0">
                          <a:solidFill>
                            <a:schemeClr val="dk1"/>
                          </a:solidFill>
                          <a:effectLst/>
                          <a:latin typeface="+mn-lt"/>
                          <a:ea typeface="+mn-ea"/>
                          <a:cs typeface="+mn-cs"/>
                        </a:rPr>
                        <a:t>• Schedule for recirculation ballot and resolution meeting.</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In the WG, PAR (y/n/a): &lt;y&gt;,&lt;n&gt;,&lt;a&gt;; [CSD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5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US" sz="1500" b="0" dirty="0">
                          <a:solidFill>
                            <a:schemeClr val="tx1"/>
                          </a:solidFill>
                        </a:rPr>
                        <a:t>Applies to: a project that has passed WG letter ballot with at least 75% approval and ballot resolution efforts have been substantially completed.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665480">
                <a:tc>
                  <a:txBody>
                    <a:bodyPr/>
                    <a:lstStyle/>
                    <a:p>
                      <a:r>
                        <a:rPr lang="en-US" sz="15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SBOM - “Standards Association ballots”</a:t>
                      </a:r>
                    </a:p>
                    <a:p>
                      <a:r>
                        <a:rPr lang="en-US" sz="1500" b="0" dirty="0">
                          <a:solidFill>
                            <a:schemeClr val="tx1"/>
                          </a:solidFill>
                        </a:rPr>
                        <a:t>OM - “Procedure for conditional approval to forward a draft standard”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251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rPr>
                        <a:t>Field</a:t>
                      </a:r>
                      <a:r>
                        <a:rPr lang="en-US" sz="1500" b="0" baseline="0" dirty="0">
                          <a:solidFill>
                            <a:schemeClr val="tx1"/>
                          </a:solidFill>
                        </a:rPr>
                        <a:t> Definitions</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&lt;project&gt; </a:t>
                      </a:r>
                      <a:r>
                        <a:rPr lang="en-GB" sz="1500" b="0" dirty="0">
                          <a:solidFill>
                            <a:schemeClr val="tx1"/>
                          </a:solidFill>
                        </a:rPr>
                        <a:t>The name of the project, or (in the case of a PAR) the anticipated name of the project,</a:t>
                      </a:r>
                      <a:r>
                        <a:rPr lang="en-GB" sz="1500" b="0" baseline="0" dirty="0">
                          <a:solidFill>
                            <a:schemeClr val="tx1"/>
                          </a:solidFill>
                        </a:rPr>
                        <a:t> e.g. P802.11ba</a:t>
                      </a:r>
                      <a:endParaRPr lang="en-US" sz="1500" b="0" dirty="0">
                        <a:solidFill>
                          <a:schemeClr val="tx1"/>
                        </a:solidFill>
                      </a:endParaRPr>
                    </a:p>
                    <a:p>
                      <a:r>
                        <a:rPr lang="en-US" sz="1500" b="0" dirty="0">
                          <a:solidFill>
                            <a:schemeClr val="tx1"/>
                          </a:solidFill>
                        </a:rPr>
                        <a:t>&lt;draft&gt; The identifying revision of the draft,</a:t>
                      </a:r>
                      <a:r>
                        <a:rPr lang="en-US" sz="1500" b="0" baseline="0" dirty="0">
                          <a:solidFill>
                            <a:schemeClr val="tx1"/>
                          </a:solidFill>
                        </a:rPr>
                        <a:t> e.g. D1.2</a:t>
                      </a:r>
                      <a:endParaRPr lang="en-US" sz="1500" b="0" dirty="0">
                        <a:solidFill>
                          <a:schemeClr val="tx1"/>
                        </a:solidFill>
                      </a:endParaRPr>
                    </a:p>
                    <a:p>
                      <a:r>
                        <a:rPr lang="en-US" sz="1500" b="0" dirty="0">
                          <a:solidFill>
                            <a:schemeClr val="tx1"/>
                          </a:solidFill>
                        </a:rPr>
                        <a:t>&lt;doc URL&gt; </a:t>
                      </a:r>
                      <a:r>
                        <a:rPr lang="en-GB" sz="1500" b="0" dirty="0">
                          <a:solidFill>
                            <a:schemeClr val="tx1"/>
                          </a:solidFill>
                        </a:rPr>
                        <a:t>An URL to a permanent </a:t>
                      </a:r>
                      <a:r>
                        <a:rPr lang="en-GB" sz="1500" b="0" kern="1200" dirty="0">
                          <a:solidFill>
                            <a:schemeClr val="tx1"/>
                          </a:solidFill>
                          <a:effectLst/>
                          <a:latin typeface="+mn-lt"/>
                          <a:ea typeface="+mn-ea"/>
                          <a:cs typeface="+mn-cs"/>
                        </a:rPr>
                        <a:t>unambiguous </a:t>
                      </a:r>
                      <a:r>
                        <a:rPr lang="en-GB" sz="1500" b="0" dirty="0">
                          <a:solidFill>
                            <a:schemeClr val="tx1"/>
                          </a:solidFill>
                        </a:rPr>
                        <a:t>location of the document</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9433302"/>
                  </a:ext>
                </a:extLst>
              </a:tr>
            </a:tbl>
          </a:graphicData>
        </a:graphic>
      </p:graphicFrame>
      <p:sp>
        <p:nvSpPr>
          <p:cNvPr id="4" name="TextBox 3">
            <a:hlinkClick r:id="rId2" action="ppaction://hlinksldjump"/>
          </p:cNvPr>
          <p:cNvSpPr txBox="1"/>
          <p:nvPr/>
        </p:nvSpPr>
        <p:spPr>
          <a:xfrm>
            <a:off x="1752600" y="6248403"/>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29618226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sz="3200" dirty="0"/>
              <a:t>Motion: </a:t>
            </a:r>
            <a:r>
              <a:rPr lang="en-GB" sz="3200" dirty="0"/>
              <a:t>Approval to send a draft to </a:t>
            </a:r>
            <a:r>
              <a:rPr lang="en-GB" sz="3200" dirty="0" err="1"/>
              <a:t>RevCom</a:t>
            </a:r>
            <a:endParaRPr lang="en-US" altLang="en-US" sz="3200" dirty="0"/>
          </a:p>
        </p:txBody>
      </p:sp>
      <p:graphicFrame>
        <p:nvGraphicFramePr>
          <p:cNvPr id="2" name="Table 1"/>
          <p:cNvGraphicFramePr>
            <a:graphicFrameLocks noGrp="1"/>
          </p:cNvGraphicFramePr>
          <p:nvPr>
            <p:extLst>
              <p:ext uri="{D42A27DB-BD31-4B8C-83A1-F6EECF244321}">
                <p14:modId xmlns:p14="http://schemas.microsoft.com/office/powerpoint/2010/main" val="3427170900"/>
              </p:ext>
            </p:extLst>
          </p:nvPr>
        </p:nvGraphicFramePr>
        <p:xfrm>
          <a:off x="1752600" y="1275080"/>
          <a:ext cx="8534400" cy="46228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355600">
                <a:tc rowSpan="2">
                  <a:txBody>
                    <a:bodyPr/>
                    <a:lstStyle/>
                    <a:p>
                      <a:r>
                        <a:rPr lang="en-US" sz="1500" b="0" dirty="0">
                          <a:solidFill>
                            <a:schemeClr val="tx1"/>
                          </a:solidFill>
                        </a:rPr>
                        <a:t>Motion</a:t>
                      </a:r>
                      <a:r>
                        <a:rPr lang="en-US" sz="1500" b="0" baseline="0" dirty="0">
                          <a:solidFill>
                            <a:schemeClr val="tx1"/>
                          </a:solidFill>
                        </a:rPr>
                        <a:t> Text</a:t>
                      </a:r>
                    </a:p>
                    <a:p>
                      <a:r>
                        <a:rPr lang="en-US" sz="1500" b="0" baseline="0" dirty="0">
                          <a:solidFill>
                            <a:schemeClr val="tx1"/>
                          </a:solidFill>
                        </a:rPr>
                        <a:t>(include)</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i="1" dirty="0">
                          <a:solidFill>
                            <a:schemeClr val="tx1"/>
                          </a:solidFill>
                        </a:rPr>
                        <a:t>(Insert</a:t>
                      </a:r>
                      <a:r>
                        <a:rPr lang="en-US" sz="1500" b="1" i="1" baseline="0" dirty="0">
                          <a:solidFill>
                            <a:schemeClr val="tx1"/>
                          </a:solidFill>
                        </a:rPr>
                        <a:t> contents of this cell into your presentation)</a:t>
                      </a:r>
                      <a:endParaRPr lang="en-US" sz="15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303780694"/>
                  </a:ext>
                </a:extLst>
              </a:tr>
              <a:tr h="50292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500" b="0" dirty="0">
                          <a:solidFill>
                            <a:schemeClr val="tx1"/>
                          </a:solidFill>
                        </a:rPr>
                        <a:t>Approve sending &lt;project&gt; &lt;draft&gt; to </a:t>
                      </a:r>
                      <a:r>
                        <a:rPr lang="en-US" sz="1500" b="0" dirty="0" err="1">
                          <a:solidFill>
                            <a:schemeClr val="tx1"/>
                          </a:solidFill>
                        </a:rPr>
                        <a:t>RevCom</a:t>
                      </a:r>
                      <a:r>
                        <a:rPr lang="en-US" sz="1500" b="0" dirty="0">
                          <a:solidFill>
                            <a:schemeClr val="tx1"/>
                          </a:solidFill>
                        </a:rPr>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baseline="0" dirty="0">
                          <a:solidFill>
                            <a:schemeClr val="tx1"/>
                          </a:solidFill>
                        </a:rPr>
                        <a:t>[Approve CSD [modification] documentation in &lt;doc-</a:t>
                      </a:r>
                      <a:r>
                        <a:rPr lang="en-US" sz="1500" b="0" baseline="0" dirty="0" err="1">
                          <a:solidFill>
                            <a:schemeClr val="tx1"/>
                          </a:solidFill>
                        </a:rPr>
                        <a:t>url</a:t>
                      </a:r>
                      <a:r>
                        <a:rPr lang="en-US" sz="1500" b="0" baseline="0" dirty="0">
                          <a:solidFill>
                            <a:schemeClr val="tx1"/>
                          </a:solidFill>
                        </a:rPr>
                        <a:t>&gt;]</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500" b="0" dirty="0">
                          <a:solidFill>
                            <a:schemeClr val="tx1"/>
                          </a:solidFill>
                        </a:rPr>
                        <a:t>Other Info</a:t>
                      </a:r>
                    </a:p>
                    <a:p>
                      <a:r>
                        <a:rPr lang="en-US" sz="15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500" b="0" dirty="0">
                          <a:solidFill>
                            <a:schemeClr val="tx1"/>
                          </a:solidFill>
                        </a:rPr>
                        <a:t>&lt;project&gt; &lt;draft&gt; had &lt;number&gt;% approval at the end of the last IEEE-SA recirculation ballot. [Subsequently &lt;number&gt; of the “no” voters changed their vote to “yes” resulting in an approval of &lt;number&gt;%.]</a:t>
                      </a:r>
                    </a:p>
                    <a:p>
                      <a:pPr marL="285750" indent="-285750">
                        <a:buFont typeface="Arial" panose="020B0604020202020204" pitchFamily="34" charset="0"/>
                        <a:buChar char="•"/>
                      </a:pPr>
                      <a:r>
                        <a:rPr lang="en-US" sz="1500" b="0" dirty="0">
                          <a:solidFill>
                            <a:schemeClr val="tx1"/>
                          </a:solidFill>
                        </a:rPr>
                        <a:t>See &lt;doc-</a:t>
                      </a:r>
                      <a:r>
                        <a:rPr lang="en-US" sz="1500" b="0" dirty="0" err="1">
                          <a:solidFill>
                            <a:schemeClr val="tx1"/>
                          </a:solidFill>
                        </a:rPr>
                        <a:t>url</a:t>
                      </a:r>
                      <a:r>
                        <a:rPr lang="en-US" sz="1500" b="0" dirty="0">
                          <a:solidFill>
                            <a:schemeClr val="tx1"/>
                          </a:solidFill>
                        </a:rPr>
                        <a:t>&gt; for supporting documentation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dirty="0">
                          <a:solidFill>
                            <a:schemeClr val="tx1"/>
                          </a:solidFill>
                        </a:rPr>
                        <a:t>In the WG,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dirty="0">
                          <a:solidFill>
                            <a:schemeClr val="tx1"/>
                          </a:solidFill>
                        </a:rPr>
                        <a:t>forwarding draft to </a:t>
                      </a:r>
                      <a:r>
                        <a:rPr lang="en-US" sz="1500" b="0" dirty="0" err="1">
                          <a:solidFill>
                            <a:schemeClr val="tx1"/>
                          </a:solidFill>
                        </a:rPr>
                        <a:t>RevCom</a:t>
                      </a:r>
                      <a:r>
                        <a:rPr lang="en-US" sz="1500" b="0" dirty="0">
                          <a:solidFill>
                            <a:schemeClr val="tx1"/>
                          </a:solidFill>
                        </a:rPr>
                        <a:t> (y/n/a): &lt;y&gt;,&lt;n&gt;,&lt;a&gt;;</a:t>
                      </a:r>
                    </a:p>
                    <a:p>
                      <a:pPr marL="742950" lvl="1" indent="-285750">
                        <a:buFont typeface="Arial" panose="020B0604020202020204" pitchFamily="34" charset="0"/>
                        <a:buChar char="•"/>
                      </a:pPr>
                      <a:r>
                        <a:rPr lang="en-US" sz="1500" b="0" dirty="0">
                          <a:solidFill>
                            <a:schemeClr val="tx1"/>
                          </a:solidFill>
                        </a:rPr>
                        <a:t>[CSD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5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US" sz="1500" b="0" dirty="0">
                          <a:solidFill>
                            <a:schemeClr val="tx1"/>
                          </a:solidFill>
                        </a:rPr>
                        <a:t>Applies to:  a project that has passed IEEE-SA ballot with at least 75% approval and has completed any necessary recirculation ballots.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55600">
                <a:tc>
                  <a:txBody>
                    <a:bodyPr/>
                    <a:lstStyle/>
                    <a:p>
                      <a:r>
                        <a:rPr lang="en-US" sz="15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LMSC P&amp;P – “Actions Requiring Approval by a Majority Vote”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rPr>
                        <a:t>Field</a:t>
                      </a:r>
                      <a:r>
                        <a:rPr lang="en-US" sz="1500" b="0" baseline="0" dirty="0">
                          <a:solidFill>
                            <a:schemeClr val="tx1"/>
                          </a:solidFill>
                        </a:rPr>
                        <a:t> Definitions</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&lt;project&gt; </a:t>
                      </a:r>
                      <a:r>
                        <a:rPr lang="en-GB" sz="1500" b="0" dirty="0">
                          <a:solidFill>
                            <a:schemeClr val="tx1"/>
                          </a:solidFill>
                        </a:rPr>
                        <a:t>The name of the project, or (in the case of a PAR) the anticipated name of the project,</a:t>
                      </a:r>
                      <a:r>
                        <a:rPr lang="en-GB" sz="1500" b="0" baseline="0" dirty="0">
                          <a:solidFill>
                            <a:schemeClr val="tx1"/>
                          </a:solidFill>
                        </a:rPr>
                        <a:t> e.g. P802.11ba</a:t>
                      </a:r>
                      <a:endParaRPr lang="en-US" sz="1500" b="0" dirty="0">
                        <a:solidFill>
                          <a:schemeClr val="tx1"/>
                        </a:solidFill>
                      </a:endParaRPr>
                    </a:p>
                    <a:p>
                      <a:r>
                        <a:rPr lang="en-US" sz="1500" b="0" dirty="0">
                          <a:solidFill>
                            <a:schemeClr val="tx1"/>
                          </a:solidFill>
                        </a:rPr>
                        <a:t>&lt;draft&gt; The identifying revision of the draft,</a:t>
                      </a:r>
                      <a:r>
                        <a:rPr lang="en-US" sz="1500" b="0" baseline="0" dirty="0">
                          <a:solidFill>
                            <a:schemeClr val="tx1"/>
                          </a:solidFill>
                        </a:rPr>
                        <a:t> e.g. D1.2</a:t>
                      </a:r>
                      <a:endParaRPr lang="en-US" sz="1500" b="0" dirty="0">
                        <a:solidFill>
                          <a:schemeClr val="tx1"/>
                        </a:solidFill>
                      </a:endParaRPr>
                    </a:p>
                    <a:p>
                      <a:r>
                        <a:rPr lang="en-US" sz="1500" b="0" dirty="0">
                          <a:solidFill>
                            <a:schemeClr val="tx1"/>
                          </a:solidFill>
                        </a:rPr>
                        <a:t>&lt;doc URL&gt; </a:t>
                      </a:r>
                      <a:r>
                        <a:rPr lang="en-GB" sz="1500" b="0" dirty="0">
                          <a:solidFill>
                            <a:schemeClr val="tx1"/>
                          </a:solidFill>
                        </a:rPr>
                        <a:t>An URL to a permanent </a:t>
                      </a:r>
                      <a:r>
                        <a:rPr lang="en-GB" sz="1500" b="0" kern="1200" dirty="0">
                          <a:solidFill>
                            <a:schemeClr val="tx1"/>
                          </a:solidFill>
                          <a:effectLst/>
                          <a:latin typeface="+mn-lt"/>
                          <a:ea typeface="+mn-ea"/>
                          <a:cs typeface="+mn-cs"/>
                        </a:rPr>
                        <a:t>unambiguous</a:t>
                      </a:r>
                      <a:r>
                        <a:rPr lang="en-GB" sz="1500" b="0" dirty="0">
                          <a:solidFill>
                            <a:schemeClr val="tx1"/>
                          </a:solidFill>
                        </a:rPr>
                        <a:t> location of the document</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66658179"/>
                  </a:ext>
                </a:extLst>
              </a:tr>
            </a:tbl>
          </a:graphicData>
        </a:graphic>
      </p:graphicFrame>
      <p:sp>
        <p:nvSpPr>
          <p:cNvPr id="4" name="TextBox 3">
            <a:hlinkClick r:id="rId2" action="ppaction://hlinksldjump"/>
          </p:cNvPr>
          <p:cNvSpPr txBox="1"/>
          <p:nvPr/>
        </p:nvSpPr>
        <p:spPr>
          <a:xfrm>
            <a:off x="1752600" y="6248403"/>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42718378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Conditional approval to send a draft to </a:t>
            </a:r>
            <a:r>
              <a:rPr lang="en-GB" dirty="0" err="1"/>
              <a:t>RevCom</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781190682"/>
              </p:ext>
            </p:extLst>
          </p:nvPr>
        </p:nvGraphicFramePr>
        <p:xfrm>
          <a:off x="1752600" y="1397000"/>
          <a:ext cx="8534400" cy="437388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3556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902643349"/>
                  </a:ext>
                </a:extLst>
              </a:tr>
              <a:tr h="40132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600" b="0" dirty="0">
                          <a:solidFill>
                            <a:schemeClr val="tx1"/>
                          </a:solidFill>
                        </a:rPr>
                        <a:t>Conditionally approve sending &lt;project&gt; to </a:t>
                      </a:r>
                      <a:r>
                        <a:rPr lang="en-US" sz="1600" b="0" dirty="0" err="1">
                          <a:solidFill>
                            <a:schemeClr val="tx1"/>
                          </a:solidFill>
                        </a:rPr>
                        <a:t>RevCom</a:t>
                      </a:r>
                      <a:r>
                        <a:rPr lang="en-US" sz="1600" b="0" dirty="0">
                          <a:solidFill>
                            <a:schemeClr val="tx1"/>
                          </a:solidFill>
                        </a:rPr>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baseline="0" dirty="0">
                          <a:solidFill>
                            <a:schemeClr val="tx1"/>
                          </a:solidFill>
                        </a:rPr>
                        <a:t>[Approve CSD [modification] documentation in &lt;doc-</a:t>
                      </a:r>
                      <a:r>
                        <a:rPr lang="en-US" sz="1600" b="0" baseline="0" dirty="0" err="1">
                          <a:solidFill>
                            <a:schemeClr val="tx1"/>
                          </a:solidFill>
                        </a:rPr>
                        <a:t>url</a:t>
                      </a:r>
                      <a:r>
                        <a:rPr lang="en-US" sz="1600" b="0" baseline="0" dirty="0">
                          <a:solidFill>
                            <a:schemeClr val="tx1"/>
                          </a:solidFill>
                        </a:rPr>
                        <a:t>&gt;]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See &lt;doc-</a:t>
                      </a:r>
                      <a:r>
                        <a:rPr lang="en-US" sz="1400" b="0" dirty="0" err="1">
                          <a:solidFill>
                            <a:schemeClr val="tx1"/>
                          </a:solidFill>
                        </a:rPr>
                        <a:t>url</a:t>
                      </a:r>
                      <a:r>
                        <a:rPr lang="en-US" sz="1400" b="0" dirty="0">
                          <a:solidFill>
                            <a:schemeClr val="tx1"/>
                          </a:solidFill>
                        </a:rPr>
                        <a:t>&gt; for supporting documentation,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a:solidFill>
                            <a:schemeClr val="dk1"/>
                          </a:solidFill>
                          <a:effectLst/>
                          <a:latin typeface="+mn-lt"/>
                          <a:ea typeface="+mn-ea"/>
                          <a:cs typeface="+mn-cs"/>
                        </a:rPr>
                        <a:t>Date the ballot closed</a:t>
                      </a:r>
                    </a:p>
                    <a:p>
                      <a:pPr lvl="1"/>
                      <a:r>
                        <a:rPr lang="en-US" sz="1400" kern="1200" dirty="0">
                          <a:solidFill>
                            <a:schemeClr val="dk1"/>
                          </a:solidFill>
                          <a:effectLst/>
                          <a:latin typeface="+mn-lt"/>
                          <a:ea typeface="+mn-ea"/>
                          <a:cs typeface="+mn-cs"/>
                        </a:rPr>
                        <a:t>• Ballot vote tally including Approve, Disapprove and Abstain votes</a:t>
                      </a:r>
                    </a:p>
                    <a:p>
                      <a:pPr lvl="1"/>
                      <a:r>
                        <a:rPr lang="en-US" sz="1400" kern="1200" dirty="0">
                          <a:solidFill>
                            <a:schemeClr val="dk1"/>
                          </a:solidFill>
                          <a:effectLst/>
                          <a:latin typeface="+mn-lt"/>
                          <a:ea typeface="+mn-ea"/>
                          <a:cs typeface="+mn-cs"/>
                        </a:rPr>
                        <a:t>• Comments that support the remaining disapprove votes and WG responses.</a:t>
                      </a:r>
                    </a:p>
                    <a:p>
                      <a:pPr lvl="1"/>
                      <a:r>
                        <a:rPr lang="en-US" sz="1400" kern="1200" dirty="0">
                          <a:solidFill>
                            <a:schemeClr val="dk1"/>
                          </a:solidFill>
                          <a:effectLst/>
                          <a:latin typeface="+mn-lt"/>
                          <a:ea typeface="+mn-ea"/>
                          <a:cs typeface="+mn-cs"/>
                        </a:rPr>
                        <a:t>• Schedule for recirculation ballot and resolution meeting.</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In the WG, PAR (y/n/a): &lt;y&gt;,&lt;n&gt;,&lt;a&gt;; [CSD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4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Applies to:  a project that has passed IEEE-SA ballot with at least 75% approval and ballot resolution efforts have been substantially completed. See rules reference below for the definition of "substantially complete" and for the required supporting documentation.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91160">
                <a:tc>
                  <a:txBody>
                    <a:bodyPr/>
                    <a:lstStyle/>
                    <a:p>
                      <a:r>
                        <a:rPr lang="en-US" sz="14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baseline="0" dirty="0">
                          <a:solidFill>
                            <a:schemeClr val="tx1"/>
                          </a:solidFill>
                        </a:rPr>
                        <a:t>LMSC OM - “Procedure for conditional approval to forward a draft standard”</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Field</a:t>
                      </a:r>
                      <a:r>
                        <a:rPr lang="en-US" sz="1400" b="0" baseline="0" dirty="0">
                          <a:solidFill>
                            <a:schemeClr val="tx1"/>
                          </a:solidFill>
                        </a:rPr>
                        <a:t> Definitions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&lt;project&gt; </a:t>
                      </a:r>
                      <a:r>
                        <a:rPr lang="en-GB" sz="1400" b="0" dirty="0">
                          <a:solidFill>
                            <a:schemeClr val="tx1"/>
                          </a:solidFill>
                        </a:rPr>
                        <a:t>The name of the project, or (in the case of a PAR) the anticipated name of the project,</a:t>
                      </a:r>
                      <a:r>
                        <a:rPr lang="en-GB" sz="1400" b="0" baseline="0" dirty="0">
                          <a:solidFill>
                            <a:schemeClr val="tx1"/>
                          </a:solidFill>
                        </a:rPr>
                        <a:t> e.g. P802.11ba</a:t>
                      </a:r>
                      <a:endParaRPr lang="en-US" sz="1400" b="0" dirty="0">
                        <a:solidFill>
                          <a:schemeClr val="tx1"/>
                        </a:solidFill>
                      </a:endParaRPr>
                    </a:p>
                    <a:p>
                      <a:r>
                        <a:rPr lang="en-US" sz="1400" b="0" dirty="0">
                          <a:solidFill>
                            <a:schemeClr val="tx1"/>
                          </a:solidFill>
                        </a:rPr>
                        <a:t>&lt;doc URL&gt; </a:t>
                      </a:r>
                      <a:r>
                        <a:rPr lang="en-GB" sz="1400" b="0" dirty="0">
                          <a:solidFill>
                            <a:schemeClr val="tx1"/>
                          </a:solidFill>
                        </a:rPr>
                        <a:t>An URL to a permanent </a:t>
                      </a:r>
                      <a:r>
                        <a:rPr lang="en-GB" sz="1400" b="0" kern="1200" dirty="0">
                          <a:solidFill>
                            <a:schemeClr val="tx1"/>
                          </a:solidFill>
                          <a:effectLst/>
                          <a:latin typeface="+mn-lt"/>
                          <a:ea typeface="+mn-ea"/>
                          <a:cs typeface="+mn-cs"/>
                        </a:rPr>
                        <a:t>unambiguous</a:t>
                      </a:r>
                      <a:r>
                        <a:rPr lang="en-GB" sz="1400" b="0" dirty="0">
                          <a:solidFill>
                            <a:schemeClr val="tx1"/>
                          </a:solidFill>
                        </a:rPr>
                        <a:t> location of the document</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08692074"/>
                  </a:ext>
                </a:extLst>
              </a:tr>
            </a:tbl>
          </a:graphicData>
        </a:graphic>
      </p:graphicFrame>
      <p:sp>
        <p:nvSpPr>
          <p:cNvPr id="4" name="TextBox 3">
            <a:hlinkClick r:id="rId2" action="ppaction://hlinksldjump"/>
          </p:cNvPr>
          <p:cNvSpPr txBox="1"/>
          <p:nvPr/>
        </p:nvSpPr>
        <p:spPr>
          <a:xfrm>
            <a:off x="1752600" y="6248403"/>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11973363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Related rules documents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182115607"/>
              </p:ext>
            </p:extLst>
          </p:nvPr>
        </p:nvGraphicFramePr>
        <p:xfrm>
          <a:off x="2143180" y="1524000"/>
          <a:ext cx="7905640" cy="4681448"/>
        </p:xfrm>
        <a:graphic>
          <a:graphicData uri="http://schemas.openxmlformats.org/drawingml/2006/table">
            <a:tbl>
              <a:tblPr firstRow="1" firstCol="1" bandRow="1"/>
              <a:tblGrid>
                <a:gridCol w="3952820">
                  <a:extLst>
                    <a:ext uri="{9D8B030D-6E8A-4147-A177-3AD203B41FA5}">
                      <a16:colId xmlns:a16="http://schemas.microsoft.com/office/drawing/2014/main" val="20000"/>
                    </a:ext>
                  </a:extLst>
                </a:gridCol>
                <a:gridCol w="3952820">
                  <a:extLst>
                    <a:ext uri="{9D8B030D-6E8A-4147-A177-3AD203B41FA5}">
                      <a16:colId xmlns:a16="http://schemas.microsoft.com/office/drawing/2014/main" val="20001"/>
                    </a:ext>
                  </a:extLst>
                </a:gridCol>
              </a:tblGrid>
              <a:tr h="294778">
                <a:tc>
                  <a:txBody>
                    <a:bodyPr/>
                    <a:lstStyle/>
                    <a:p>
                      <a:pPr>
                        <a:lnSpc>
                          <a:spcPct val="107000"/>
                        </a:lnSpc>
                        <a:spcAft>
                          <a:spcPts val="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Doc</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Version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89556">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Roberts Rules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No specific version cited.  Old version is available online.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94778">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OM (LMSC Operations Manual)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V27</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84335">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Chair’s Guidelines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Note see introduction in LMSC OM. This document is a record of guidelines as well as policies approved by the LMSC</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V38</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89556">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SB OM (IEEE-SA Standards Board Operations Manual)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February 2024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884335">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WG P&amp;P (Policies and Procedures for IEEE LMSC 802 Working Groups and Technical Advisory Groups)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V25 (July 2022)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89556">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LMSC P&amp;P (IEEE 802 LAN/MAN Standards Committee Policies and Procedures)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February 2021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559498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Normative status of these slides</a:t>
            </a:r>
            <a:endParaRPr lang="en-US" dirty="0"/>
          </a:p>
        </p:txBody>
      </p:sp>
      <p:sp>
        <p:nvSpPr>
          <p:cNvPr id="3" name="Content Placeholder 2"/>
          <p:cNvSpPr>
            <a:spLocks noGrp="1"/>
          </p:cNvSpPr>
          <p:nvPr>
            <p:ph idx="1"/>
          </p:nvPr>
        </p:nvSpPr>
        <p:spPr/>
        <p:txBody>
          <a:bodyPr/>
          <a:lstStyle/>
          <a:p>
            <a:r>
              <a:rPr lang="en-GB" sz="2400" dirty="0"/>
              <a:t>It is anticipated that any motion templates adopted by the LMSC will </a:t>
            </a:r>
            <a:r>
              <a:rPr lang="en-US" sz="2400" dirty="0"/>
              <a:t>serve as recommendations but not requirements</a:t>
            </a:r>
            <a:r>
              <a:rPr lang="en-GB" sz="2400" dirty="0"/>
              <a:t>. They might be included in the LMSC OM as an annex, or might be a stand-alone document.</a:t>
            </a:r>
            <a:endParaRPr lang="en-US" sz="2400" dirty="0"/>
          </a:p>
          <a:p>
            <a:r>
              <a:rPr lang="en-GB" sz="2400" dirty="0"/>
              <a:t>The existence of a template here does not preclude somebody from presenting an alternative form of motion intended to achieve the same effect.  Hopefully LMSC members will view these templates as a useful tool and use and maintain wherever appropriate.</a:t>
            </a:r>
            <a:endParaRPr lang="en-US" sz="2400" dirty="0"/>
          </a:p>
        </p:txBody>
      </p:sp>
    </p:spTree>
    <p:extLst>
      <p:ext uri="{BB962C8B-B14F-4D97-AF65-F5344CB8AC3E}">
        <p14:creationId xmlns:p14="http://schemas.microsoft.com/office/powerpoint/2010/main" val="1141084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Scope of motion templates</a:t>
            </a:r>
            <a:endParaRPr lang="en-US" dirty="0"/>
          </a:p>
        </p:txBody>
      </p:sp>
      <p:sp>
        <p:nvSpPr>
          <p:cNvPr id="3" name="Content Placeholder 2"/>
          <p:cNvSpPr>
            <a:spLocks noGrp="1"/>
          </p:cNvSpPr>
          <p:nvPr>
            <p:ph idx="1"/>
          </p:nvPr>
        </p:nvSpPr>
        <p:spPr/>
        <p:txBody>
          <a:bodyPr/>
          <a:lstStyle/>
          <a:p>
            <a:r>
              <a:rPr lang="en-GB" dirty="0"/>
              <a:t>There is no attempt to capture all possible motions.  That would be a huge waste of time, and it would make it hard to use an over-extended document.  </a:t>
            </a:r>
          </a:p>
          <a:p>
            <a:r>
              <a:rPr lang="en-GB" dirty="0"/>
              <a:t>Also not included are procedural motions such as approval of the minutes and approval of the agenda made or entertained by LMSC officers.</a:t>
            </a:r>
            <a:endParaRPr lang="en-US" dirty="0"/>
          </a:p>
          <a:p>
            <a:pPr marL="0" indent="0">
              <a:buNone/>
            </a:pPr>
            <a:endParaRPr lang="en-US" dirty="0"/>
          </a:p>
        </p:txBody>
      </p:sp>
    </p:spTree>
    <p:extLst>
      <p:ext uri="{BB962C8B-B14F-4D97-AF65-F5344CB8AC3E}">
        <p14:creationId xmlns:p14="http://schemas.microsoft.com/office/powerpoint/2010/main" val="1516770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Linguistic style of motion templates</a:t>
            </a:r>
            <a:endParaRPr lang="en-US" dirty="0"/>
          </a:p>
        </p:txBody>
      </p:sp>
      <p:sp>
        <p:nvSpPr>
          <p:cNvPr id="3" name="Content Placeholder 2"/>
          <p:cNvSpPr>
            <a:spLocks noGrp="1"/>
          </p:cNvSpPr>
          <p:nvPr>
            <p:ph idx="1"/>
          </p:nvPr>
        </p:nvSpPr>
        <p:spPr/>
        <p:txBody>
          <a:bodyPr/>
          <a:lstStyle/>
          <a:p>
            <a:r>
              <a:rPr lang="en-GB" sz="2800" dirty="0"/>
              <a:t>A motion is an agreement by the LMSC to perform some action.  There is no need to include “fluff” words that do not describe this action.  The words “motion”, or “move”, need never appear in the motion itself.  The word “approve” is only appropriate when that is the only action being performed.</a:t>
            </a:r>
            <a:endParaRPr lang="en-US" sz="2800" dirty="0"/>
          </a:p>
          <a:p>
            <a:pPr marL="0" indent="0">
              <a:buNone/>
            </a:pPr>
            <a:endParaRPr lang="en-US" sz="2800" dirty="0"/>
          </a:p>
          <a:p>
            <a:r>
              <a:rPr lang="en-GB" sz="2800" dirty="0"/>
              <a:t>For example:  “</a:t>
            </a:r>
            <a:r>
              <a:rPr lang="en-GB" sz="2800" dirty="0">
                <a:solidFill>
                  <a:srgbClr val="FF0000"/>
                </a:solidFill>
              </a:rPr>
              <a:t>Motion: the LMSC moves to approve sending</a:t>
            </a:r>
            <a:r>
              <a:rPr lang="en-GB" sz="2800" dirty="0"/>
              <a:t> …” should be written “Send …”</a:t>
            </a:r>
            <a:endParaRPr lang="en-US" sz="2800" dirty="0"/>
          </a:p>
          <a:p>
            <a:endParaRPr lang="en-US" dirty="0"/>
          </a:p>
        </p:txBody>
      </p:sp>
    </p:spTree>
    <p:extLst>
      <p:ext uri="{BB962C8B-B14F-4D97-AF65-F5344CB8AC3E}">
        <p14:creationId xmlns:p14="http://schemas.microsoft.com/office/powerpoint/2010/main" val="1433734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Tabular style of motion templates</a:t>
            </a:r>
            <a:endParaRPr lang="en-US" dirty="0"/>
          </a:p>
        </p:txBody>
      </p:sp>
      <p:sp>
        <p:nvSpPr>
          <p:cNvPr id="3" name="Content Placeholder 2"/>
          <p:cNvSpPr>
            <a:spLocks noGrp="1"/>
          </p:cNvSpPr>
          <p:nvPr>
            <p:ph idx="1"/>
          </p:nvPr>
        </p:nvSpPr>
        <p:spPr/>
        <p:txBody>
          <a:bodyPr/>
          <a:lstStyle/>
          <a:p>
            <a:r>
              <a:rPr lang="en-GB" sz="2400" dirty="0"/>
              <a:t>Each type of motion is described by a table,  illustrated on the next slide.   Only the shaded part is shown to the LMSC (once shading is removed) .</a:t>
            </a:r>
          </a:p>
          <a:p>
            <a:r>
              <a:rPr lang="en-GB" sz="2400" dirty="0"/>
              <a:t>The rest of the material provides information that may be helpful as to when to use the motion,  the applicable rules,   and the definitions of the placeholders (“tags”) used in the motion.</a:t>
            </a:r>
          </a:p>
          <a:p>
            <a:r>
              <a:rPr lang="en-GB" sz="2400" dirty="0"/>
              <a:t>Note that the “&lt;” and “&gt;” are removed when the tags are filled in .</a:t>
            </a:r>
          </a:p>
          <a:p>
            <a:r>
              <a:rPr lang="en-GB" sz="2400" dirty="0"/>
              <a:t>Note also text between “[” and “]” needs attention.  Either delete the delimiters or delete the entire delimited text as appropriate to your context.</a:t>
            </a:r>
            <a:endParaRPr lang="en-US" sz="2400" dirty="0"/>
          </a:p>
        </p:txBody>
      </p:sp>
    </p:spTree>
    <p:extLst>
      <p:ext uri="{BB962C8B-B14F-4D97-AF65-F5344CB8AC3E}">
        <p14:creationId xmlns:p14="http://schemas.microsoft.com/office/powerpoint/2010/main" val="1148679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a:xfrm>
            <a:off x="1981200" y="457203"/>
            <a:ext cx="8229600" cy="509587"/>
          </a:xfrm>
        </p:spPr>
        <p:txBody>
          <a:bodyPr>
            <a:normAutofit fontScale="90000"/>
          </a:bodyPr>
          <a:lstStyle/>
          <a:p>
            <a:r>
              <a:rPr lang="en-US" altLang="en-US" sz="3200" dirty="0"/>
              <a:t>Format of a these motion template slides – </a:t>
            </a:r>
          </a:p>
        </p:txBody>
      </p:sp>
      <p:graphicFrame>
        <p:nvGraphicFramePr>
          <p:cNvPr id="2" name="Table 1"/>
          <p:cNvGraphicFramePr>
            <a:graphicFrameLocks noGrp="1"/>
          </p:cNvGraphicFramePr>
          <p:nvPr>
            <p:extLst>
              <p:ext uri="{D42A27DB-BD31-4B8C-83A1-F6EECF244321}">
                <p14:modId xmlns:p14="http://schemas.microsoft.com/office/powerpoint/2010/main" val="4014520158"/>
              </p:ext>
            </p:extLst>
          </p:nvPr>
        </p:nvGraphicFramePr>
        <p:xfrm>
          <a:off x="1828800" y="2209800"/>
          <a:ext cx="8534400" cy="422656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1524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i="1" dirty="0">
                          <a:solidFill>
                            <a:schemeClr val="tx1"/>
                          </a:solidFill>
                        </a:rPr>
                        <a:t>(Insert</a:t>
                      </a:r>
                      <a:r>
                        <a:rPr lang="en-US" sz="1600" b="1" i="1" baseline="0" dirty="0">
                          <a:solidFill>
                            <a:schemeClr val="tx1"/>
                          </a:solidFill>
                        </a:rPr>
                        <a:t> contents of this cell into your presentation)</a:t>
                      </a:r>
                      <a:endParaRPr lang="en-US" sz="16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87151490"/>
                  </a:ext>
                </a:extLst>
              </a:tr>
              <a:tr h="15748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p>
                      <a:pPr algn="ctr"/>
                      <a:r>
                        <a:rPr lang="en-US" sz="1600" b="0" dirty="0">
                          <a:solidFill>
                            <a:schemeClr val="tx1"/>
                          </a:solidFill>
                        </a:rPr>
                        <a:t>Motion</a:t>
                      </a:r>
                      <a:r>
                        <a:rPr lang="en-US" sz="1600" b="0" baseline="0" dirty="0">
                          <a:solidFill>
                            <a:schemeClr val="tx1"/>
                          </a:solidFill>
                        </a:rPr>
                        <a:t> to be used – with fields to be filled in as necessary</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a:solidFill>
                            <a:schemeClr val="tx1"/>
                          </a:solidFill>
                        </a:rPr>
                        <a:t>Supporting information,</a:t>
                      </a:r>
                      <a:r>
                        <a:rPr lang="en-US" sz="1600" b="0" baseline="0" dirty="0">
                          <a:solidFill>
                            <a:schemeClr val="tx1"/>
                          </a:solidFill>
                        </a:rPr>
                        <a:t> not part of motion, </a:t>
                      </a:r>
                    </a:p>
                    <a:p>
                      <a:pPr algn="ctr"/>
                      <a:r>
                        <a:rPr lang="en-US" sz="1600" b="0" baseline="0" dirty="0">
                          <a:solidFill>
                            <a:schemeClr val="tx1"/>
                          </a:solidFill>
                        </a:rPr>
                        <a:t>but required to be shown to LMSC.  May be included on motion slide or the accompanying presentation.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a:solidFill>
                            <a:schemeClr val="tx1"/>
                          </a:solidFill>
                        </a:rPr>
                        <a:t>Background information</a:t>
                      </a:r>
                      <a:r>
                        <a:rPr lang="en-US" sz="1600" b="0" baseline="0" dirty="0">
                          <a:solidFill>
                            <a:schemeClr val="tx1"/>
                          </a:solidFill>
                        </a:rPr>
                        <a:t> regarding motion.  Do not include with motion.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4704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a:solidFill>
                            <a:schemeClr val="tx1"/>
                          </a:solidFill>
                        </a:rPr>
                        <a:t>Reference</a:t>
                      </a:r>
                      <a:r>
                        <a:rPr lang="en-US" sz="1600" b="0" baseline="0" dirty="0">
                          <a:solidFill>
                            <a:schemeClr val="tx1"/>
                          </a:solidFill>
                        </a:rPr>
                        <a:t> to appropriate rules.  Do not include with motion.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a:solidFill>
                            <a:schemeClr val="tx1"/>
                          </a:solidFill>
                        </a:rPr>
                        <a:t>Fields</a:t>
                      </a:r>
                      <a:r>
                        <a:rPr lang="en-US" sz="1600" b="0" baseline="0" dirty="0">
                          <a:solidFill>
                            <a:schemeClr val="tx1"/>
                          </a:solidFill>
                        </a:rPr>
                        <a:t> noted in motion field are defined here.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24651899"/>
                  </a:ext>
                </a:extLst>
              </a:tr>
            </a:tbl>
          </a:graphicData>
        </a:graphic>
      </p:graphicFrame>
      <p:sp>
        <p:nvSpPr>
          <p:cNvPr id="3" name="Rounded Rectangular Callout 2"/>
          <p:cNvSpPr/>
          <p:nvPr/>
        </p:nvSpPr>
        <p:spPr bwMode="auto">
          <a:xfrm>
            <a:off x="2209800" y="966790"/>
            <a:ext cx="8431876" cy="1090613"/>
          </a:xfrm>
          <a:prstGeom prst="wedgeRoundRectCallout">
            <a:avLst>
              <a:gd name="adj1" fmla="val -15273"/>
              <a:gd name="adj2" fmla="val 109756"/>
              <a:gd name="adj3" fmla="val 16667"/>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en-GB" dirty="0"/>
              <a:t>Only the yellow shaded part is shown to the LMSC (without shading).  The rest of the slide is there for your information.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sz="2400" dirty="0"/>
              <a:t>Example Motion Template:</a:t>
            </a:r>
          </a:p>
        </p:txBody>
      </p:sp>
      <p:graphicFrame>
        <p:nvGraphicFramePr>
          <p:cNvPr id="2" name="Table 1"/>
          <p:cNvGraphicFramePr>
            <a:graphicFrameLocks noGrp="1"/>
          </p:cNvGraphicFramePr>
          <p:nvPr>
            <p:extLst>
              <p:ext uri="{D42A27DB-BD31-4B8C-83A1-F6EECF244321}">
                <p14:modId xmlns:p14="http://schemas.microsoft.com/office/powerpoint/2010/main" val="3037028130"/>
              </p:ext>
            </p:extLst>
          </p:nvPr>
        </p:nvGraphicFramePr>
        <p:xfrm>
          <a:off x="1828800" y="1295400"/>
          <a:ext cx="8534400" cy="452628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1574800">
                <a:tc>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600" b="0" dirty="0">
                          <a:solidFill>
                            <a:schemeClr val="tx1"/>
                          </a:solidFill>
                        </a:rPr>
                        <a:t>Approve submission of the following project(s) to ISO/IEC JTC/SC6 for adoption under the PSDO agreement</a:t>
                      </a:r>
                    </a:p>
                    <a:p>
                      <a:pPr marL="742950" lvl="1" indent="-285750">
                        <a:buFont typeface="Arial" panose="020B0604020202020204" pitchFamily="34" charset="0"/>
                        <a:buChar char="•"/>
                      </a:pPr>
                      <a:r>
                        <a:rPr lang="en-US" sz="1600" b="0" dirty="0">
                          <a:solidFill>
                            <a:schemeClr val="tx1"/>
                          </a:solidFill>
                        </a:rPr>
                        <a:t>&lt;project&gt; …</a:t>
                      </a:r>
                    </a:p>
                    <a:p>
                      <a:pPr marL="285750" indent="-285750">
                        <a:buFont typeface="Arial" panose="020B0604020202020204" pitchFamily="34" charset="0"/>
                        <a:buChar char="•"/>
                      </a:pPr>
                      <a:r>
                        <a:rPr lang="en-US" sz="1600" b="0" dirty="0">
                          <a:solidFill>
                            <a:schemeClr val="tx1"/>
                          </a:solidFill>
                        </a:rPr>
                        <a:t>[conditional on approval by the IEEE SASB]</a:t>
                      </a:r>
                    </a:p>
                    <a:p>
                      <a:pPr marL="285750" indent="-285750">
                        <a:buFont typeface="Arial" panose="020B0604020202020204" pitchFamily="34" charset="0"/>
                        <a:buChar char="•"/>
                      </a:pPr>
                      <a:r>
                        <a:rPr lang="en-US" sz="1600" b="0" dirty="0">
                          <a:solidFill>
                            <a:schemeClr val="tx1"/>
                          </a:solidFill>
                        </a:rPr>
                        <a:t>[conditional on publication of approved standard]</a:t>
                      </a:r>
                    </a:p>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Applies to: </a:t>
                      </a:r>
                    </a:p>
                    <a:p>
                      <a:pPr marL="285750" indent="-285750">
                        <a:buFont typeface="Arial" panose="020B0604020202020204" pitchFamily="34" charset="0"/>
                        <a:buChar char="•"/>
                      </a:pPr>
                      <a:r>
                        <a:rPr lang="en-US" sz="1600" b="0" dirty="0">
                          <a:solidFill>
                            <a:schemeClr val="tx1"/>
                          </a:solidFill>
                        </a:rPr>
                        <a:t>A draft standard that has received [conditional] approval to proceed to </a:t>
                      </a:r>
                      <a:r>
                        <a:rPr lang="en-US" sz="1600" b="0" dirty="0" err="1">
                          <a:solidFill>
                            <a:schemeClr val="tx1"/>
                          </a:solidFill>
                        </a:rPr>
                        <a:t>RevCom</a:t>
                      </a:r>
                      <a:r>
                        <a:rPr lang="en-US" sz="1600" b="0" dirty="0">
                          <a:solidFill>
                            <a:schemeClr val="tx1"/>
                          </a:solidFill>
                        </a:rPr>
                        <a:t>, or</a:t>
                      </a:r>
                    </a:p>
                    <a:p>
                      <a:pPr marL="285750" indent="-285750">
                        <a:buFont typeface="Arial" panose="020B0604020202020204" pitchFamily="34" charset="0"/>
                        <a:buChar char="•"/>
                      </a:pPr>
                      <a:r>
                        <a:rPr lang="en-US" sz="1600" b="0" dirty="0">
                          <a:solidFill>
                            <a:schemeClr val="tx1"/>
                          </a:solidFill>
                        </a:rPr>
                        <a:t>A standard that has been approved by the IEEE-SA standards board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5052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800" kern="1200" dirty="0">
                          <a:solidFill>
                            <a:schemeClr val="dk1"/>
                          </a:solidFill>
                          <a:effectLst/>
                          <a:latin typeface="+mn-lt"/>
                          <a:ea typeface="+mn-ea"/>
                          <a:cs typeface="+mn-cs"/>
                        </a:rPr>
                        <a:t>LMSC OM:“</a:t>
                      </a:r>
                      <a:r>
                        <a:rPr lang="en-US" sz="1800" kern="1200" dirty="0">
                          <a:solidFill>
                            <a:schemeClr val="dk1"/>
                          </a:solidFill>
                          <a:effectLst/>
                          <a:latin typeface="+mn-lt"/>
                          <a:ea typeface="+mn-ea"/>
                          <a:cs typeface="+mn-cs"/>
                        </a:rPr>
                        <a:t>Procedure for public statements to other standards bodies</a:t>
                      </a:r>
                      <a:r>
                        <a:rPr lang="en-GB" sz="1800" kern="1200" dirty="0">
                          <a:solidFill>
                            <a:schemeClr val="dk1"/>
                          </a:solidFill>
                          <a:effectLst/>
                          <a:latin typeface="+mn-lt"/>
                          <a:ea typeface="+mn-ea"/>
                          <a:cs typeface="+mn-cs"/>
                        </a:rPr>
                        <a: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&lt;project&gt; : </a:t>
                      </a:r>
                      <a:r>
                        <a:rPr lang="en-GB" sz="1600" b="0" dirty="0">
                          <a:solidFill>
                            <a:schemeClr val="tx1"/>
                          </a:solidFill>
                        </a:rPr>
                        <a:t>The name of the project, or (in the case of a PAR) the anticipated name of the project.  E.g. P802.11ba</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24463279"/>
                  </a:ext>
                </a:extLst>
              </a:tr>
            </a:tbl>
          </a:graphicData>
        </a:graphic>
      </p:graphicFrame>
    </p:spTree>
    <p:extLst>
      <p:ext uri="{BB962C8B-B14F-4D97-AF65-F5344CB8AC3E}">
        <p14:creationId xmlns:p14="http://schemas.microsoft.com/office/powerpoint/2010/main" val="2240150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57200"/>
            <a:ext cx="8229600" cy="792162"/>
          </a:xfrm>
        </p:spPr>
        <p:txBody>
          <a:bodyPr/>
          <a:lstStyle/>
          <a:p>
            <a:r>
              <a:rPr lang="en-US" dirty="0"/>
              <a:t>Example Motion</a:t>
            </a:r>
          </a:p>
        </p:txBody>
      </p:sp>
      <p:sp>
        <p:nvSpPr>
          <p:cNvPr id="3" name="Rectangle 2"/>
          <p:cNvSpPr/>
          <p:nvPr/>
        </p:nvSpPr>
        <p:spPr>
          <a:xfrm>
            <a:off x="2286000" y="1752600"/>
            <a:ext cx="7924800" cy="3416320"/>
          </a:xfrm>
          <a:prstGeom prst="rect">
            <a:avLst/>
          </a:prstGeom>
        </p:spPr>
        <p:txBody>
          <a:bodyPr wrap="square">
            <a:spAutoFit/>
          </a:bodyPr>
          <a:lstStyle/>
          <a:p>
            <a:pPr marL="285750" indent="-285750">
              <a:buFont typeface="Arial" panose="020B0604020202020204" pitchFamily="34" charset="0"/>
              <a:buChar char="•"/>
            </a:pPr>
            <a:r>
              <a:rPr lang="en-GB" dirty="0"/>
              <a:t>The previous template,  once the placeholders are replaced and the conditional parts removed looks like:</a:t>
            </a:r>
          </a:p>
          <a:p>
            <a:endParaRPr lang="en-US" dirty="0"/>
          </a:p>
          <a:p>
            <a:endParaRPr lang="en-US" dirty="0"/>
          </a:p>
          <a:p>
            <a:r>
              <a:rPr lang="en-US" dirty="0"/>
              <a:t>“Approve submission of the following project to ISO/IEC JTC/SC6 for adoption under the PSDO agreement</a:t>
            </a:r>
          </a:p>
          <a:p>
            <a:pPr lvl="1"/>
            <a:r>
              <a:rPr lang="en-GB" dirty="0"/>
              <a:t>P802.11zz</a:t>
            </a:r>
            <a:endParaRPr lang="en-US" dirty="0"/>
          </a:p>
          <a:p>
            <a:r>
              <a:rPr lang="en-US" dirty="0"/>
              <a:t>conditional on approval by the IEEE SASB</a:t>
            </a:r>
          </a:p>
          <a:p>
            <a:r>
              <a:rPr lang="en-US" dirty="0"/>
              <a:t>conditional on publication of approved standard”</a:t>
            </a:r>
          </a:p>
        </p:txBody>
      </p:sp>
    </p:spTree>
    <p:extLst>
      <p:ext uri="{BB962C8B-B14F-4D97-AF65-F5344CB8AC3E}">
        <p14:creationId xmlns:p14="http://schemas.microsoft.com/office/powerpoint/2010/main" val="947139126"/>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IEEE_802_template (1)</Template>
  <TotalTime>1180</TotalTime>
  <Words>3816</Words>
  <Application>Microsoft Office PowerPoint</Application>
  <PresentationFormat>Widescreen</PresentationFormat>
  <Paragraphs>422</Paragraphs>
  <Slides>27</Slides>
  <Notes>5</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27</vt:i4>
      </vt:variant>
    </vt:vector>
  </HeadingPairs>
  <TitlesOfParts>
    <vt:vector size="31" baseType="lpstr">
      <vt:lpstr>Arial</vt:lpstr>
      <vt:lpstr>Calibri</vt:lpstr>
      <vt:lpstr>Title slide</vt:lpstr>
      <vt:lpstr>Title only</vt:lpstr>
      <vt:lpstr>Motion Templates</vt:lpstr>
      <vt:lpstr>Purpose of this document</vt:lpstr>
      <vt:lpstr>Normative status of these slides</vt:lpstr>
      <vt:lpstr>Scope of motion templates</vt:lpstr>
      <vt:lpstr>Linguistic style of motion templates</vt:lpstr>
      <vt:lpstr>Tabular style of motion templates</vt:lpstr>
      <vt:lpstr>Format of a these motion template slides – </vt:lpstr>
      <vt:lpstr>Example Motion Template:</vt:lpstr>
      <vt:lpstr>Example Motion</vt:lpstr>
      <vt:lpstr>List of Motions</vt:lpstr>
      <vt:lpstr>Motion: Accepting a Report</vt:lpstr>
      <vt:lpstr>Motion: Adoption of standards under PSDO agreement</vt:lpstr>
      <vt:lpstr>Motion: Liaison of drafts under PSDO agreement</vt:lpstr>
      <vt:lpstr>Motion: Communication from 802</vt:lpstr>
      <vt:lpstr>Motion: Approval of updated LMSC OM</vt:lpstr>
      <vt:lpstr>Motion: Approval of updated WG P&amp;P</vt:lpstr>
      <vt:lpstr>Motion: Approval of updated Chair’s Guidelines</vt:lpstr>
      <vt:lpstr>Motion: Fee Waiver</vt:lpstr>
      <vt:lpstr>Motion: Study Group formation</vt:lpstr>
      <vt:lpstr>Motion: Study Group 1st Rechartering</vt:lpstr>
      <vt:lpstr>Motion: Study Group  2nd Rechartering &amp; Extension</vt:lpstr>
      <vt:lpstr>Motion: Approval of PAR and CSD </vt:lpstr>
      <vt:lpstr>Motion: Approval to start Standards Association ballot</vt:lpstr>
      <vt:lpstr>Motion: Conditional approval to start Standards Association ballot</vt:lpstr>
      <vt:lpstr>Motion: Approval to send a draft to RevCom</vt:lpstr>
      <vt:lpstr>Motion: Conditional approval to send a draft to RevCom</vt:lpstr>
      <vt:lpstr>Related rules documents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Template</dc:title>
  <dc:subject>IEEE 802 March 2011 workshop</dc:subject>
  <dc:creator>John DAmbrosia</dc:creator>
  <cp:lastModifiedBy>George Zimmerman</cp:lastModifiedBy>
  <cp:revision>87</cp:revision>
  <dcterms:created xsi:type="dcterms:W3CDTF">2017-02-01T20:21:43Z</dcterms:created>
  <dcterms:modified xsi:type="dcterms:W3CDTF">2025-05-20T18:35:18Z</dcterms:modified>
</cp:coreProperties>
</file>