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9"/>
  </p:notesMasterIdLst>
  <p:handoutMasterIdLst>
    <p:handoutMasterId r:id="rId20"/>
  </p:handout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12188825" cy="6858000"/>
  <p:notesSz cx="6858000" cy="9237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3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83" d="100"/>
          <a:sy n="83" d="100"/>
        </p:scale>
        <p:origin x="1512" y="58"/>
      </p:cViewPr>
      <p:guideLst>
        <p:guide orient="horz" pos="2160"/>
        <p:guide pos="383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13B8F3B-1A76-03BA-B3E6-AD7BA6CBAFD7}"/>
              </a:ext>
            </a:extLst>
          </p:cNvPr>
          <p:cNvSpPr txBox="1">
            <a:spLocks noGrp="1"/>
          </p:cNvSpPr>
          <p:nvPr>
            <p:ph type="hdr" sz="quarter"/>
          </p:nvPr>
        </p:nvSpPr>
        <p:spPr>
          <a:xfrm>
            <a:off x="0" y="0"/>
            <a:ext cx="2975760" cy="461520"/>
          </a:xfrm>
          <a:prstGeom prst="rect">
            <a:avLst/>
          </a:prstGeom>
          <a:noFill/>
          <a:ln>
            <a:noFill/>
          </a:ln>
        </p:spPr>
        <p:txBody>
          <a:bodyPr vert="horz" wrap="none" lIns="90000" tIns="45000" rIns="90000" bIns="45000" compatLnSpc="1">
            <a:noAutofit/>
          </a:body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1400"/>
            </a:pPr>
            <a:endParaRPr lang="en-US" sz="1400" b="0" i="0" u="none" strike="noStrike" baseline="0">
              <a:ln>
                <a:noFill/>
              </a:ln>
              <a:solidFill>
                <a:srgbClr val="000000"/>
              </a:solidFill>
              <a:latin typeface="Times New Roman" pitchFamily="18"/>
              <a:ea typeface="ＭＳ Ｐゴシック" pitchFamily="2"/>
              <a:cs typeface="ＭＳ Ｐゴシック" pitchFamily="2"/>
            </a:endParaRPr>
          </a:p>
        </p:txBody>
      </p:sp>
      <p:sp>
        <p:nvSpPr>
          <p:cNvPr id="3" name="Date Placeholder 2">
            <a:extLst>
              <a:ext uri="{FF2B5EF4-FFF2-40B4-BE49-F238E27FC236}">
                <a16:creationId xmlns:a16="http://schemas.microsoft.com/office/drawing/2014/main" id="{A72BDE2D-2ED3-5C3C-47AD-393813E02FC0}"/>
              </a:ext>
            </a:extLst>
          </p:cNvPr>
          <p:cNvSpPr txBox="1">
            <a:spLocks noGrp="1"/>
          </p:cNvSpPr>
          <p:nvPr>
            <p:ph type="dt" sz="quarter" idx="1"/>
          </p:nvPr>
        </p:nvSpPr>
        <p:spPr>
          <a:xfrm>
            <a:off x="3881880" y="0"/>
            <a:ext cx="2975760" cy="461520"/>
          </a:xfrm>
          <a:prstGeom prst="rect">
            <a:avLst/>
          </a:prstGeom>
          <a:noFill/>
          <a:ln>
            <a:noFill/>
          </a:ln>
        </p:spPr>
        <p:txBody>
          <a:bodyPr vert="horz" wrap="none" lIns="90000" tIns="45000" rIns="90000" bIns="45000" compatLnSpc="1">
            <a:noAutofit/>
          </a:bodyPr>
          <a:lstStyle/>
          <a:p>
            <a:pPr marL="0" marR="0" lvl="0" indent="0" algn="r"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1400"/>
            </a:pPr>
            <a:endParaRPr lang="en-US" sz="1400" b="0" i="0" u="none" strike="noStrike" baseline="0">
              <a:ln>
                <a:noFill/>
              </a:ln>
              <a:solidFill>
                <a:srgbClr val="000000"/>
              </a:solidFill>
              <a:latin typeface="Times New Roman" pitchFamily="18"/>
              <a:ea typeface="ＭＳ Ｐゴシック" pitchFamily="2"/>
              <a:cs typeface="ＭＳ Ｐゴシック" pitchFamily="2"/>
            </a:endParaRPr>
          </a:p>
        </p:txBody>
      </p:sp>
      <p:sp>
        <p:nvSpPr>
          <p:cNvPr id="4" name="Footer Placeholder 3">
            <a:extLst>
              <a:ext uri="{FF2B5EF4-FFF2-40B4-BE49-F238E27FC236}">
                <a16:creationId xmlns:a16="http://schemas.microsoft.com/office/drawing/2014/main" id="{9E0A58E1-3884-3F30-6F3A-DC8D48176776}"/>
              </a:ext>
            </a:extLst>
          </p:cNvPr>
          <p:cNvSpPr txBox="1">
            <a:spLocks noGrp="1"/>
          </p:cNvSpPr>
          <p:nvPr>
            <p:ph type="ftr" sz="quarter" idx="2"/>
          </p:nvPr>
        </p:nvSpPr>
        <p:spPr>
          <a:xfrm>
            <a:off x="0" y="8775720"/>
            <a:ext cx="2975760" cy="461520"/>
          </a:xfrm>
          <a:prstGeom prst="rect">
            <a:avLst/>
          </a:prstGeom>
          <a:noFill/>
          <a:ln>
            <a:noFill/>
          </a:ln>
        </p:spPr>
        <p:txBody>
          <a:bodyPr vert="horz" wrap="none" lIns="90000" tIns="45000" rIns="90000" bIns="45000" anchor="b" compatLnSpc="1">
            <a:noAutofit/>
          </a:body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1400"/>
            </a:pPr>
            <a:endParaRPr lang="en-US" sz="1400" b="0" i="0" u="none" strike="noStrike" baseline="0">
              <a:ln>
                <a:noFill/>
              </a:ln>
              <a:solidFill>
                <a:srgbClr val="000000"/>
              </a:solidFill>
              <a:latin typeface="Times New Roman" pitchFamily="18"/>
              <a:ea typeface="ＭＳ Ｐゴシック" pitchFamily="2"/>
              <a:cs typeface="ＭＳ Ｐゴシック" pitchFamily="2"/>
            </a:endParaRPr>
          </a:p>
        </p:txBody>
      </p:sp>
      <p:sp>
        <p:nvSpPr>
          <p:cNvPr id="5" name="Slide Number Placeholder 4">
            <a:extLst>
              <a:ext uri="{FF2B5EF4-FFF2-40B4-BE49-F238E27FC236}">
                <a16:creationId xmlns:a16="http://schemas.microsoft.com/office/drawing/2014/main" id="{9AE74D20-1F08-6DCB-A378-4FBB278C106B}"/>
              </a:ext>
            </a:extLst>
          </p:cNvPr>
          <p:cNvSpPr txBox="1">
            <a:spLocks noGrp="1"/>
          </p:cNvSpPr>
          <p:nvPr>
            <p:ph type="sldNum" sz="quarter" idx="3"/>
          </p:nvPr>
        </p:nvSpPr>
        <p:spPr>
          <a:xfrm>
            <a:off x="3881880" y="8775720"/>
            <a:ext cx="2975760" cy="461520"/>
          </a:xfrm>
          <a:prstGeom prst="rect">
            <a:avLst/>
          </a:prstGeom>
          <a:noFill/>
          <a:ln>
            <a:noFill/>
          </a:ln>
        </p:spPr>
        <p:txBody>
          <a:bodyPr vert="horz" wrap="none" lIns="90000" tIns="45000" rIns="90000" bIns="45000" anchor="b" compatLnSpc="1">
            <a:noAutofit/>
          </a:bodyPr>
          <a:lstStyle/>
          <a:p>
            <a:pPr marL="0" marR="0" lvl="0" indent="0" algn="r"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1400"/>
            </a:pPr>
            <a:fld id="{EB4BE3BA-A571-4D07-BDD9-FB2CDD259BB8}" type="slidenum">
              <a:t>‹#›</a:t>
            </a:fld>
            <a:endParaRPr lang="en-US" sz="1400" b="0" i="0" u="none" strike="noStrike" baseline="0">
              <a:ln>
                <a:noFill/>
              </a:ln>
              <a:solidFill>
                <a:srgbClr val="000000"/>
              </a:solidFill>
              <a:latin typeface="Times New Roman" pitchFamily="18"/>
              <a:ea typeface="ＭＳ Ｐゴシック" pitchFamily="2"/>
              <a:cs typeface="ＭＳ Ｐゴシック" pitchFamily="2"/>
            </a:endParaRPr>
          </a:p>
        </p:txBody>
      </p:sp>
    </p:spTree>
    <p:extLst>
      <p:ext uri="{BB962C8B-B14F-4D97-AF65-F5344CB8AC3E}">
        <p14:creationId xmlns:p14="http://schemas.microsoft.com/office/powerpoint/2010/main" val="2586732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DF31F0D-5E34-9538-2B69-B54725C65202}"/>
              </a:ext>
            </a:extLst>
          </p:cNvPr>
          <p:cNvSpPr>
            <a:spLocks noMove="1" noResize="1"/>
          </p:cNvSpPr>
          <p:nvPr/>
        </p:nvSpPr>
        <p:spPr>
          <a:xfrm>
            <a:off x="0" y="0"/>
            <a:ext cx="6858000" cy="9237600"/>
          </a:xfrm>
          <a:prstGeom prst="rect">
            <a:avLst/>
          </a:prstGeom>
          <a:solidFill>
            <a:srgbClr val="FFFFFF"/>
          </a:solidFill>
          <a:ln>
            <a:noFill/>
            <a:prstDash val="solid"/>
          </a:ln>
        </p:spPr>
        <p:txBody>
          <a:bodyPr wrap="none" lIns="90000" tIns="45000" rIns="90000" bIns="45000" anchor="ctr" anchorCtr="1" compatLnSpc="1">
            <a:noAutofit/>
          </a:bodyPr>
          <a:lstStyle/>
          <a:p>
            <a:pPr marL="0" marR="0" lvl="0" indent="0" algn="l"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en-US" sz="1200" b="0" i="0" u="none" strike="noStrike" baseline="0">
              <a:ln>
                <a:noFill/>
              </a:ln>
              <a:solidFill>
                <a:srgbClr val="000000"/>
              </a:solidFill>
              <a:latin typeface="Times New Roman" pitchFamily="18"/>
              <a:ea typeface="ＭＳ Ｐゴシック" pitchFamily="2"/>
              <a:cs typeface="ＭＳ Ｐゴシック" pitchFamily="2"/>
            </a:endParaRPr>
          </a:p>
        </p:txBody>
      </p:sp>
      <p:sp>
        <p:nvSpPr>
          <p:cNvPr id="3" name="Header Placeholder 2">
            <a:extLst>
              <a:ext uri="{FF2B5EF4-FFF2-40B4-BE49-F238E27FC236}">
                <a16:creationId xmlns:a16="http://schemas.microsoft.com/office/drawing/2014/main" id="{7C5DDD89-7498-CB49-F56D-FD41CEE59BEA}"/>
              </a:ext>
            </a:extLst>
          </p:cNvPr>
          <p:cNvSpPr txBox="1">
            <a:spLocks noGrp="1"/>
          </p:cNvSpPr>
          <p:nvPr>
            <p:ph type="hdr" sz="quarter"/>
          </p:nvPr>
        </p:nvSpPr>
        <p:spPr>
          <a:xfrm>
            <a:off x="3428639" y="95760"/>
            <a:ext cx="2784600" cy="213480"/>
          </a:xfrm>
          <a:prstGeom prst="rect">
            <a:avLst/>
          </a:prstGeom>
          <a:noFill/>
          <a:ln>
            <a:noFill/>
          </a:ln>
        </p:spPr>
        <p:txBody>
          <a:bodyPr vert="horz" wrap="square" lIns="0" tIns="0" rIns="0" bIns="0" anchor="b" anchorCtr="0" compatLnSpc="1">
            <a:noAutofit/>
          </a:bodyPr>
          <a:lstStyle>
            <a:lvl1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en-US" sz="1200" b="0" i="0" u="none" strike="noStrike" baseline="0">
                <a:solidFill>
                  <a:srgbClr val="000000"/>
                </a:solidFill>
                <a:latin typeface="Times New Roman" pitchFamily="18"/>
                <a:ea typeface="ＭＳ Ｐゴシック" pitchFamily="2"/>
                <a:cs typeface="ＭＳ Ｐゴシック" pitchFamily="2"/>
              </a:defRPr>
            </a:lvl1pPr>
          </a:lstStyle>
          <a:p>
            <a:pPr lvl="0"/>
            <a:endParaRPr lang="en-US"/>
          </a:p>
        </p:txBody>
      </p:sp>
      <p:sp>
        <p:nvSpPr>
          <p:cNvPr id="4" name="Date Placeholder 3">
            <a:extLst>
              <a:ext uri="{FF2B5EF4-FFF2-40B4-BE49-F238E27FC236}">
                <a16:creationId xmlns:a16="http://schemas.microsoft.com/office/drawing/2014/main" id="{F938E8EA-73AF-2E95-28B1-5A04110490DB}"/>
              </a:ext>
            </a:extLst>
          </p:cNvPr>
          <p:cNvSpPr txBox="1">
            <a:spLocks noGrp="1"/>
          </p:cNvSpPr>
          <p:nvPr>
            <p:ph type="dt" idx="1"/>
          </p:nvPr>
        </p:nvSpPr>
        <p:spPr>
          <a:xfrm>
            <a:off x="645840" y="95760"/>
            <a:ext cx="2708280" cy="213480"/>
          </a:xfrm>
          <a:prstGeom prst="rect">
            <a:avLst/>
          </a:prstGeom>
          <a:noFill/>
          <a:ln>
            <a:noFill/>
          </a:ln>
        </p:spPr>
        <p:txBody>
          <a:bodyPr vert="horz" wrap="square" lIns="0" tIns="0" rIns="0" bIns="0" anchor="b" anchorCtr="0" compatLnSpc="1">
            <a:noAutofit/>
          </a:bodyPr>
          <a:lstStyle>
            <a:lvl1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en-US" sz="1400" b="1" i="0" u="none" strike="noStrike" baseline="0">
                <a:solidFill>
                  <a:srgbClr val="000000"/>
                </a:solidFill>
                <a:latin typeface="Times New Roman" pitchFamily="18"/>
                <a:ea typeface="ＭＳ Ｐゴシック" pitchFamily="2"/>
                <a:cs typeface="ＭＳ Ｐゴシック" pitchFamily="2"/>
              </a:defRPr>
            </a:lvl1pPr>
          </a:lstStyle>
          <a:p>
            <a:pPr lvl="0"/>
            <a:fld id="{F64C1162-F2B6-453B-9EAE-B2CF593468F4}" type="datetime1">
              <a:rPr lang="en-US"/>
              <a:pPr lvl="0"/>
              <a:t>2025/5/20</a:t>
            </a:fld>
            <a:endParaRPr lang="en-US"/>
          </a:p>
        </p:txBody>
      </p:sp>
      <p:sp>
        <p:nvSpPr>
          <p:cNvPr id="5" name="Slide Image Placeholder 4">
            <a:extLst>
              <a:ext uri="{FF2B5EF4-FFF2-40B4-BE49-F238E27FC236}">
                <a16:creationId xmlns:a16="http://schemas.microsoft.com/office/drawing/2014/main" id="{BD7EEFD6-4D68-C31A-5700-8A8F615BEB1B}"/>
              </a:ext>
            </a:extLst>
          </p:cNvPr>
          <p:cNvSpPr>
            <a:spLocks noGrp="1" noRot="1" noChangeAspect="1"/>
          </p:cNvSpPr>
          <p:nvPr>
            <p:ph type="sldImg" idx="2"/>
          </p:nvPr>
        </p:nvSpPr>
        <p:spPr>
          <a:xfrm>
            <a:off x="1130400" y="698039"/>
            <a:ext cx="4602240" cy="3451679"/>
          </a:xfrm>
          <a:prstGeom prst="rect">
            <a:avLst/>
          </a:prstGeom>
          <a:noFill/>
          <a:ln>
            <a:noFill/>
            <a:prstDash val="solid"/>
          </a:ln>
        </p:spPr>
      </p:sp>
      <p:sp>
        <p:nvSpPr>
          <p:cNvPr id="6" name="Notes Placeholder 5">
            <a:extLst>
              <a:ext uri="{FF2B5EF4-FFF2-40B4-BE49-F238E27FC236}">
                <a16:creationId xmlns:a16="http://schemas.microsoft.com/office/drawing/2014/main" id="{25DFFBC8-2115-3B46-FC19-558A4ED5D9D8}"/>
              </a:ext>
            </a:extLst>
          </p:cNvPr>
          <p:cNvSpPr txBox="1">
            <a:spLocks noGrp="1"/>
          </p:cNvSpPr>
          <p:nvPr>
            <p:ph type="body" sz="quarter" idx="3"/>
          </p:nvPr>
        </p:nvSpPr>
        <p:spPr>
          <a:xfrm>
            <a:off x="914400" y="4387320"/>
            <a:ext cx="5029200" cy="4156560"/>
          </a:xfrm>
          <a:prstGeom prst="rect">
            <a:avLst/>
          </a:prstGeom>
          <a:noFill/>
          <a:ln>
            <a:noFill/>
          </a:ln>
        </p:spPr>
        <p:txBody>
          <a:bodyPr lIns="0" tIns="0" rIns="0" bIns="0" compatLnSpc="1"/>
          <a:lstStyle/>
          <a:p>
            <a:endParaRPr lang="en-US"/>
          </a:p>
        </p:txBody>
      </p:sp>
      <p:sp>
        <p:nvSpPr>
          <p:cNvPr id="7" name="Footer Placeholder 6">
            <a:extLst>
              <a:ext uri="{FF2B5EF4-FFF2-40B4-BE49-F238E27FC236}">
                <a16:creationId xmlns:a16="http://schemas.microsoft.com/office/drawing/2014/main" id="{9D3BA0A8-413A-F556-0D65-F96B411399C9}"/>
              </a:ext>
            </a:extLst>
          </p:cNvPr>
          <p:cNvSpPr txBox="1">
            <a:spLocks noGrp="1"/>
          </p:cNvSpPr>
          <p:nvPr>
            <p:ph type="ftr" sz="quarter" idx="4"/>
          </p:nvPr>
        </p:nvSpPr>
        <p:spPr>
          <a:xfrm>
            <a:off x="3730320" y="8942040"/>
            <a:ext cx="2482920" cy="152640"/>
          </a:xfrm>
          <a:prstGeom prst="rect">
            <a:avLst/>
          </a:prstGeom>
          <a:noFill/>
          <a:ln>
            <a:noFill/>
          </a:ln>
        </p:spPr>
        <p:txBody>
          <a:bodyPr vert="horz" wrap="square" lIns="0" tIns="0" rIns="0" bIns="0" anchor="t" anchorCtr="0" compatLnSpc="1">
            <a:noAutofit/>
          </a:bodyPr>
          <a:lstStyle>
            <a:lvl1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en-US" sz="1200" b="0" i="0" u="none" strike="noStrike" baseline="0">
                <a:solidFill>
                  <a:srgbClr val="000000"/>
                </a:solidFill>
                <a:latin typeface="Times New Roman" pitchFamily="18"/>
                <a:ea typeface="ＭＳ Ｐゴシック" pitchFamily="2"/>
                <a:cs typeface="ＭＳ Ｐゴシック" pitchFamily="2"/>
              </a:defRPr>
            </a:lvl1pPr>
          </a:lstStyle>
          <a:p>
            <a:pPr lvl="0"/>
            <a:endParaRPr lang="en-US"/>
          </a:p>
        </p:txBody>
      </p:sp>
      <p:sp>
        <p:nvSpPr>
          <p:cNvPr id="8" name="Slide Number Placeholder 7">
            <a:extLst>
              <a:ext uri="{FF2B5EF4-FFF2-40B4-BE49-F238E27FC236}">
                <a16:creationId xmlns:a16="http://schemas.microsoft.com/office/drawing/2014/main" id="{640A0BE6-9D9C-6615-97B8-851254A0068F}"/>
              </a:ext>
            </a:extLst>
          </p:cNvPr>
          <p:cNvSpPr txBox="1">
            <a:spLocks noGrp="1"/>
          </p:cNvSpPr>
          <p:nvPr>
            <p:ph type="sldNum" sz="quarter" idx="5"/>
          </p:nvPr>
        </p:nvSpPr>
        <p:spPr>
          <a:xfrm>
            <a:off x="2901960" y="8942040"/>
            <a:ext cx="792000" cy="365399"/>
          </a:xfrm>
          <a:prstGeom prst="rect">
            <a:avLst/>
          </a:prstGeom>
          <a:noFill/>
          <a:ln>
            <a:noFill/>
          </a:ln>
        </p:spPr>
        <p:txBody>
          <a:bodyPr vert="horz" wrap="square" lIns="0" tIns="0" rIns="0" bIns="0" anchor="t" anchorCtr="0" compatLnSpc="1">
            <a:noAutofit/>
          </a:bodyPr>
          <a:lstStyle>
            <a:lvl1pPr marL="0" marR="0" lvl="0" indent="0" algn="r"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en-US" sz="1200" b="0" i="0" u="none" strike="noStrike" baseline="0">
                <a:solidFill>
                  <a:srgbClr val="000000"/>
                </a:solidFill>
                <a:latin typeface="Times New Roman" pitchFamily="18"/>
                <a:ea typeface="ＭＳ Ｐゴシック" pitchFamily="2"/>
                <a:cs typeface="ＭＳ Ｐゴシック" pitchFamily="2"/>
              </a:defRPr>
            </a:lvl1pPr>
          </a:lstStyle>
          <a:p>
            <a:pPr lvl="0"/>
            <a:r>
              <a:rPr lang="en-US"/>
              <a:t>Page </a:t>
            </a:r>
            <a:fld id="{B6149749-2052-476F-A31D-58E7053B6AC0}" type="slidenum">
              <a:t>‹#›</a:t>
            </a:fld>
            <a:endParaRPr lang="en-US"/>
          </a:p>
        </p:txBody>
      </p:sp>
      <p:sp>
        <p:nvSpPr>
          <p:cNvPr id="9" name="Rectangle 8">
            <a:extLst>
              <a:ext uri="{FF2B5EF4-FFF2-40B4-BE49-F238E27FC236}">
                <a16:creationId xmlns:a16="http://schemas.microsoft.com/office/drawing/2014/main" id="{2B590B9A-AEE0-CB83-DBC9-CFE00044189B}"/>
              </a:ext>
            </a:extLst>
          </p:cNvPr>
          <p:cNvSpPr/>
          <p:nvPr/>
        </p:nvSpPr>
        <p:spPr>
          <a:xfrm>
            <a:off x="716040" y="8942400"/>
            <a:ext cx="2255760" cy="1828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spAutoFit/>
          </a:body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sz="1200" b="0" i="0" u="none" strike="noStrike" baseline="0">
                <a:ln>
                  <a:noFill/>
                </a:ln>
                <a:solidFill>
                  <a:srgbClr val="000000"/>
                </a:solidFill>
                <a:latin typeface="Times New Roman" pitchFamily="18"/>
                <a:ea typeface="ＭＳ Ｐゴシック" pitchFamily="2"/>
                <a:cs typeface="ＭＳ Ｐゴシック" pitchFamily="2"/>
              </a:rPr>
              <a:t>Tentative agenda Full WG</a:t>
            </a:r>
          </a:p>
        </p:txBody>
      </p:sp>
      <p:sp>
        <p:nvSpPr>
          <p:cNvPr id="10" name="Line 9">
            <a:extLst>
              <a:ext uri="{FF2B5EF4-FFF2-40B4-BE49-F238E27FC236}">
                <a16:creationId xmlns:a16="http://schemas.microsoft.com/office/drawing/2014/main" id="{45DA1267-A298-E78D-D92A-76854720CA2E}"/>
              </a:ext>
            </a:extLst>
          </p:cNvPr>
          <p:cNvSpPr/>
          <p:nvPr/>
        </p:nvSpPr>
        <p:spPr>
          <a:xfrm>
            <a:off x="736559" y="8940960"/>
            <a:ext cx="5405401" cy="0"/>
          </a:xfrm>
          <a:prstGeom prst="line">
            <a:avLst/>
          </a:prstGeom>
          <a:noFill/>
          <a:ln w="12600">
            <a:solidFill>
              <a:srgbClr val="000000"/>
            </a:solidFill>
            <a:prstDash val="solid"/>
            <a:miter/>
          </a:ln>
        </p:spPr>
        <p:txBody>
          <a:bodyPr wrap="none" lIns="90000" tIns="46800" rIns="90000" bIns="46800" anchor="ctr" anchorCtr="0" compatLnSpc="1">
            <a:noAutofit/>
          </a:bodyPr>
          <a:lstStyle/>
          <a:p>
            <a:pPr marL="0" marR="0" lvl="0" indent="0" algn="l"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en-US" sz="1200" b="0" i="0" u="none" strike="noStrike" baseline="0">
              <a:ln>
                <a:noFill/>
              </a:ln>
              <a:solidFill>
                <a:srgbClr val="000000"/>
              </a:solidFill>
              <a:latin typeface="Times New Roman" pitchFamily="18"/>
              <a:ea typeface="ＭＳ Ｐゴシック" pitchFamily="2"/>
              <a:cs typeface="ＭＳ Ｐゴシック" pitchFamily="2"/>
            </a:endParaRPr>
          </a:p>
        </p:txBody>
      </p:sp>
      <p:sp>
        <p:nvSpPr>
          <p:cNvPr id="11" name="Line 10">
            <a:extLst>
              <a:ext uri="{FF2B5EF4-FFF2-40B4-BE49-F238E27FC236}">
                <a16:creationId xmlns:a16="http://schemas.microsoft.com/office/drawing/2014/main" id="{3EBE345F-187C-60F7-847F-8E4B1A6E2AFF}"/>
              </a:ext>
            </a:extLst>
          </p:cNvPr>
          <p:cNvSpPr/>
          <p:nvPr/>
        </p:nvSpPr>
        <p:spPr>
          <a:xfrm>
            <a:off x="662040" y="295200"/>
            <a:ext cx="5554439" cy="0"/>
          </a:xfrm>
          <a:prstGeom prst="line">
            <a:avLst/>
          </a:prstGeom>
          <a:noFill/>
          <a:ln w="12600">
            <a:solidFill>
              <a:srgbClr val="000000"/>
            </a:solidFill>
            <a:prstDash val="solid"/>
            <a:miter/>
          </a:ln>
        </p:spPr>
        <p:txBody>
          <a:bodyPr wrap="none" lIns="90000" tIns="46800" rIns="90000" bIns="46800" anchor="ctr" anchorCtr="0" compatLnSpc="1">
            <a:noAutofit/>
          </a:bodyPr>
          <a:lstStyle/>
          <a:p>
            <a:pPr marL="0" marR="0" lvl="0" indent="0" algn="l"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en-US" sz="1200" b="0" i="0" u="none" strike="noStrike" baseline="0">
              <a:ln>
                <a:noFill/>
              </a:ln>
              <a:solidFill>
                <a:srgbClr val="000000"/>
              </a:solidFill>
              <a:latin typeface="Times New Roman" pitchFamily="18"/>
              <a:ea typeface="ＭＳ Ｐゴシック" pitchFamily="2"/>
              <a:cs typeface="ＭＳ Ｐゴシック" pitchFamily="2"/>
            </a:endParaRPr>
          </a:p>
        </p:txBody>
      </p:sp>
    </p:spTree>
    <p:extLst>
      <p:ext uri="{BB962C8B-B14F-4D97-AF65-F5344CB8AC3E}">
        <p14:creationId xmlns:p14="http://schemas.microsoft.com/office/powerpoint/2010/main" val="3118594352"/>
      </p:ext>
    </p:extLst>
  </p:cSld>
  <p:clrMap bg1="lt1" tx1="dk1" bg2="lt2" tx2="dk2" accent1="accent1" accent2="accent2" accent3="accent3" accent4="accent4" accent5="accent5" accent6="accent6" hlink="hlink" folHlink="folHlink"/>
  <p:notesStyle>
    <a:lvl1pPr marL="0" marR="0" indent="0" algn="l" hangingPunct="0">
      <a:lnSpc>
        <a:spcPct val="100000"/>
      </a:lnSpc>
      <a:spcBef>
        <a:spcPts val="448"/>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en-US" sz="1200" b="0" i="0" u="none" strike="noStrike" baseline="0">
        <a:ln>
          <a:noFill/>
        </a:ln>
        <a:solidFill>
          <a:srgbClr val="000000"/>
        </a:solidFill>
        <a:latin typeface="Times New Roman" pitchFamily="18"/>
        <a:ea typeface="ＭＳ Ｐゴシック"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4B3AED60-B3C7-F81D-B329-A7BFA2EA0E1D}"/>
              </a:ext>
            </a:extLst>
          </p:cNvPr>
          <p:cNvSpPr txBox="1">
            <a:spLocks noGrp="1"/>
          </p:cNvSpPr>
          <p:nvPr>
            <p:ph type="dt" idx="1"/>
          </p:nvPr>
        </p:nvSpPr>
        <p:spPr>
          <a:ln/>
        </p:spPr>
        <p:txBody>
          <a:bodyPr vert="horz" wrap="square" lIns="0" tIns="0" rIns="0" bIns="0" anchor="b" anchorCtr="0" compatLnSpc="1">
            <a:noAutofit/>
          </a:bodyPr>
          <a:lstStyle/>
          <a:p>
            <a:pPr lvl="0"/>
            <a:fld id="{F64C1162-F2B6-453B-9EAE-B2CF593468F4}" type="datetime1">
              <a:rPr lang="en-US"/>
              <a:pPr lvl="0"/>
              <a:t>2025/5/20</a:t>
            </a:fld>
            <a:endParaRPr lang="en-US"/>
          </a:p>
        </p:txBody>
      </p:sp>
      <p:sp>
        <p:nvSpPr>
          <p:cNvPr id="7" name="Slide Number Placeholder 7">
            <a:extLst>
              <a:ext uri="{FF2B5EF4-FFF2-40B4-BE49-F238E27FC236}">
                <a16:creationId xmlns:a16="http://schemas.microsoft.com/office/drawing/2014/main" id="{479F766B-2FEE-502F-31FC-A9E44622E2B4}"/>
              </a:ext>
            </a:extLst>
          </p:cNvPr>
          <p:cNvSpPr txBox="1">
            <a:spLocks noGrp="1"/>
          </p:cNvSpPr>
          <p:nvPr>
            <p:ph type="sldNum" sz="quarter" idx="5"/>
          </p:nvPr>
        </p:nvSpPr>
        <p:spPr>
          <a:ln/>
        </p:spPr>
        <p:txBody>
          <a:bodyPr vert="horz" wrap="square" lIns="0" tIns="0" rIns="0" bIns="0" anchor="t" anchorCtr="0" compatLnSpc="1">
            <a:noAutofit/>
          </a:bodyPr>
          <a:lstStyle/>
          <a:p>
            <a:pPr lvl="0"/>
            <a:r>
              <a:rPr lang="en-US"/>
              <a:t>Page </a:t>
            </a:r>
            <a:fld id="{EF7F1E03-B375-42BC-9F54-4F2197F12DC9}" type="slidenum">
              <a:t>1</a:t>
            </a:fld>
            <a:endParaRPr lang="en-US"/>
          </a:p>
        </p:txBody>
      </p:sp>
      <p:sp>
        <p:nvSpPr>
          <p:cNvPr id="2" name="Slide Image Placeholder 1">
            <a:extLst>
              <a:ext uri="{FF2B5EF4-FFF2-40B4-BE49-F238E27FC236}">
                <a16:creationId xmlns:a16="http://schemas.microsoft.com/office/drawing/2014/main" id="{F280BC9D-B25A-3BBE-63A3-CE92BF68B162}"/>
              </a:ext>
            </a:extLst>
          </p:cNvPr>
          <p:cNvSpPr>
            <a:spLocks noGrp="1" noRot="1" noChangeAspect="1" noResize="1"/>
          </p:cNvSpPr>
          <p:nvPr>
            <p:ph type="sldImg"/>
          </p:nvPr>
        </p:nvSpPr>
        <p:spPr>
          <a:xfrm>
            <a:off x="365125" y="698500"/>
            <a:ext cx="6132513" cy="3451225"/>
          </a:xfrm>
          <a:solidFill>
            <a:srgbClr val="99CCFF"/>
          </a:solidFill>
          <a:ln w="25400">
            <a:solidFill>
              <a:srgbClr val="000000"/>
            </a:solidFill>
            <a:prstDash val="solid"/>
          </a:ln>
        </p:spPr>
      </p:sp>
      <p:sp>
        <p:nvSpPr>
          <p:cNvPr id="3" name="Notes Placeholder 2">
            <a:extLst>
              <a:ext uri="{FF2B5EF4-FFF2-40B4-BE49-F238E27FC236}">
                <a16:creationId xmlns:a16="http://schemas.microsoft.com/office/drawing/2014/main" id="{031ECC2F-8F90-6A4B-DBB9-FFBA2FE7DACE}"/>
              </a:ext>
            </a:extLst>
          </p:cNvPr>
          <p:cNvSpPr txBox="1">
            <a:spLocks noGrp="1"/>
          </p:cNvSpPr>
          <p:nvPr>
            <p:ph type="body" sz="quarter" idx="1"/>
          </p:nvPr>
        </p:nvSpPr>
        <p:spPr/>
        <p:txBody>
          <a:bodyPr vert="horz"/>
          <a:lstStyle/>
          <a:p>
            <a:pPr rtl="0"/>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CC0B56B4-EB65-4EE4-7AA1-CEC47352C85D}"/>
              </a:ext>
            </a:extLst>
          </p:cNvPr>
          <p:cNvSpPr txBox="1">
            <a:spLocks noGrp="1"/>
          </p:cNvSpPr>
          <p:nvPr>
            <p:ph type="dt" idx="1"/>
          </p:nvPr>
        </p:nvSpPr>
        <p:spPr>
          <a:ln/>
        </p:spPr>
        <p:txBody>
          <a:bodyPr vert="horz" wrap="square" lIns="0" tIns="0" rIns="0" bIns="0" anchor="b" anchorCtr="0" compatLnSpc="1">
            <a:noAutofit/>
          </a:bodyPr>
          <a:lstStyle/>
          <a:p>
            <a:pPr lvl="0"/>
            <a:fld id="{F64C1162-F2B6-453B-9EAE-B2CF593468F4}" type="datetime1">
              <a:rPr lang="en-US"/>
              <a:pPr lvl="0"/>
              <a:t>2025/5/20</a:t>
            </a:fld>
            <a:endParaRPr lang="en-US"/>
          </a:p>
        </p:txBody>
      </p:sp>
      <p:sp>
        <p:nvSpPr>
          <p:cNvPr id="7" name="Slide Number Placeholder 7">
            <a:extLst>
              <a:ext uri="{FF2B5EF4-FFF2-40B4-BE49-F238E27FC236}">
                <a16:creationId xmlns:a16="http://schemas.microsoft.com/office/drawing/2014/main" id="{74FA6722-FD73-CD2C-F70D-34246048A115}"/>
              </a:ext>
            </a:extLst>
          </p:cNvPr>
          <p:cNvSpPr txBox="1">
            <a:spLocks noGrp="1"/>
          </p:cNvSpPr>
          <p:nvPr>
            <p:ph type="sldNum" sz="quarter" idx="5"/>
          </p:nvPr>
        </p:nvSpPr>
        <p:spPr>
          <a:ln/>
        </p:spPr>
        <p:txBody>
          <a:bodyPr vert="horz" wrap="square" lIns="0" tIns="0" rIns="0" bIns="0" anchor="t" anchorCtr="0" compatLnSpc="1">
            <a:noAutofit/>
          </a:bodyPr>
          <a:lstStyle/>
          <a:p>
            <a:pPr lvl="0"/>
            <a:r>
              <a:rPr lang="en-US"/>
              <a:t>Page </a:t>
            </a:r>
            <a:fld id="{147178BC-683A-497E-8DEF-C1A6EBAC8176}" type="slidenum">
              <a:t>10</a:t>
            </a:fld>
            <a:endParaRPr lang="en-US"/>
          </a:p>
        </p:txBody>
      </p:sp>
      <p:sp>
        <p:nvSpPr>
          <p:cNvPr id="2" name="Slide Image Placeholder 1">
            <a:extLst>
              <a:ext uri="{FF2B5EF4-FFF2-40B4-BE49-F238E27FC236}">
                <a16:creationId xmlns:a16="http://schemas.microsoft.com/office/drawing/2014/main" id="{29579C81-213D-F1B2-943C-D030355A9793}"/>
              </a:ext>
            </a:extLst>
          </p:cNvPr>
          <p:cNvSpPr>
            <a:spLocks noGrp="1" noRot="1" noChangeAspect="1" noResize="1"/>
          </p:cNvSpPr>
          <p:nvPr>
            <p:ph type="sldImg"/>
          </p:nvPr>
        </p:nvSpPr>
        <p:spPr>
          <a:xfrm>
            <a:off x="365125" y="698500"/>
            <a:ext cx="6132513" cy="3451225"/>
          </a:xfrm>
          <a:solidFill>
            <a:srgbClr val="99CCFF"/>
          </a:solidFill>
          <a:ln w="25400">
            <a:solidFill>
              <a:srgbClr val="000000"/>
            </a:solidFill>
            <a:prstDash val="solid"/>
          </a:ln>
        </p:spPr>
      </p:sp>
      <p:sp>
        <p:nvSpPr>
          <p:cNvPr id="3" name="Notes Placeholder 2">
            <a:extLst>
              <a:ext uri="{FF2B5EF4-FFF2-40B4-BE49-F238E27FC236}">
                <a16:creationId xmlns:a16="http://schemas.microsoft.com/office/drawing/2014/main" id="{9CAF9446-09DA-A103-F50F-B31388B9A3D0}"/>
              </a:ext>
            </a:extLst>
          </p:cNvPr>
          <p:cNvSpPr txBox="1">
            <a:spLocks noGrp="1"/>
          </p:cNvSpPr>
          <p:nvPr>
            <p:ph type="body" sz="quarter" idx="1"/>
          </p:nvPr>
        </p:nvSpPr>
        <p:spPr/>
        <p:txBody>
          <a:bodyPr vert="horz"/>
          <a:lstStyle/>
          <a:p>
            <a:pPr rtl="0"/>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E206C9EA-054D-D92A-63C3-B0764A6756B8}"/>
              </a:ext>
            </a:extLst>
          </p:cNvPr>
          <p:cNvSpPr txBox="1">
            <a:spLocks noGrp="1"/>
          </p:cNvSpPr>
          <p:nvPr>
            <p:ph type="dt" idx="1"/>
          </p:nvPr>
        </p:nvSpPr>
        <p:spPr>
          <a:ln/>
        </p:spPr>
        <p:txBody>
          <a:bodyPr vert="horz" wrap="square" lIns="0" tIns="0" rIns="0" bIns="0" anchor="b" anchorCtr="0" compatLnSpc="1">
            <a:noAutofit/>
          </a:bodyPr>
          <a:lstStyle/>
          <a:p>
            <a:pPr lvl="0"/>
            <a:fld id="{F64C1162-F2B6-453B-9EAE-B2CF593468F4}" type="datetime1">
              <a:rPr lang="en-US"/>
              <a:pPr lvl="0"/>
              <a:t>2025/5/20</a:t>
            </a:fld>
            <a:endParaRPr lang="en-US"/>
          </a:p>
        </p:txBody>
      </p:sp>
      <p:sp>
        <p:nvSpPr>
          <p:cNvPr id="7" name="Slide Number Placeholder 7">
            <a:extLst>
              <a:ext uri="{FF2B5EF4-FFF2-40B4-BE49-F238E27FC236}">
                <a16:creationId xmlns:a16="http://schemas.microsoft.com/office/drawing/2014/main" id="{FECA99B7-C748-C4D8-7612-33C2B3AAFD6D}"/>
              </a:ext>
            </a:extLst>
          </p:cNvPr>
          <p:cNvSpPr txBox="1">
            <a:spLocks noGrp="1"/>
          </p:cNvSpPr>
          <p:nvPr>
            <p:ph type="sldNum" sz="quarter" idx="5"/>
          </p:nvPr>
        </p:nvSpPr>
        <p:spPr>
          <a:ln/>
        </p:spPr>
        <p:txBody>
          <a:bodyPr vert="horz" wrap="square" lIns="0" tIns="0" rIns="0" bIns="0" anchor="t" anchorCtr="0" compatLnSpc="1">
            <a:noAutofit/>
          </a:bodyPr>
          <a:lstStyle/>
          <a:p>
            <a:pPr lvl="0"/>
            <a:r>
              <a:rPr lang="en-US"/>
              <a:t>Page </a:t>
            </a:r>
            <a:fld id="{83D55F6A-ED6F-4AC1-8AB7-A9D7237C14C8}" type="slidenum">
              <a:t>11</a:t>
            </a:fld>
            <a:endParaRPr lang="en-US"/>
          </a:p>
        </p:txBody>
      </p:sp>
      <p:sp>
        <p:nvSpPr>
          <p:cNvPr id="2" name="Slide Image Placeholder 1">
            <a:extLst>
              <a:ext uri="{FF2B5EF4-FFF2-40B4-BE49-F238E27FC236}">
                <a16:creationId xmlns:a16="http://schemas.microsoft.com/office/drawing/2014/main" id="{A0B42995-0CCD-A306-E313-F5B3B1BC94A5}"/>
              </a:ext>
            </a:extLst>
          </p:cNvPr>
          <p:cNvSpPr>
            <a:spLocks noGrp="1" noRot="1" noChangeAspect="1" noResize="1"/>
          </p:cNvSpPr>
          <p:nvPr>
            <p:ph type="sldImg"/>
          </p:nvPr>
        </p:nvSpPr>
        <p:spPr>
          <a:xfrm>
            <a:off x="365125" y="698500"/>
            <a:ext cx="6132513" cy="3451225"/>
          </a:xfrm>
          <a:solidFill>
            <a:srgbClr val="99CCFF"/>
          </a:solidFill>
          <a:ln w="25400">
            <a:solidFill>
              <a:srgbClr val="000000"/>
            </a:solidFill>
            <a:prstDash val="solid"/>
          </a:ln>
        </p:spPr>
      </p:sp>
      <p:sp>
        <p:nvSpPr>
          <p:cNvPr id="3" name="Notes Placeholder 2">
            <a:extLst>
              <a:ext uri="{FF2B5EF4-FFF2-40B4-BE49-F238E27FC236}">
                <a16:creationId xmlns:a16="http://schemas.microsoft.com/office/drawing/2014/main" id="{A2406F21-8514-3CE8-D383-C3D352EA0FB2}"/>
              </a:ext>
            </a:extLst>
          </p:cNvPr>
          <p:cNvSpPr txBox="1">
            <a:spLocks noGrp="1"/>
          </p:cNvSpPr>
          <p:nvPr>
            <p:ph type="body" sz="quarter" idx="1"/>
          </p:nvPr>
        </p:nvSpPr>
        <p:spPr/>
        <p:txBody>
          <a:bodyPr vert="horz"/>
          <a:lstStyle/>
          <a:p>
            <a:pPr rtl="0"/>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15FF0CF2-DA54-0578-E9E3-1B00D14AB2AB}"/>
              </a:ext>
            </a:extLst>
          </p:cNvPr>
          <p:cNvSpPr txBox="1">
            <a:spLocks noGrp="1"/>
          </p:cNvSpPr>
          <p:nvPr>
            <p:ph type="dt" idx="1"/>
          </p:nvPr>
        </p:nvSpPr>
        <p:spPr>
          <a:ln/>
        </p:spPr>
        <p:txBody>
          <a:bodyPr vert="horz" wrap="square" lIns="0" tIns="0" rIns="0" bIns="0" anchor="b" anchorCtr="0" compatLnSpc="1">
            <a:noAutofit/>
          </a:bodyPr>
          <a:lstStyle/>
          <a:p>
            <a:pPr lvl="0"/>
            <a:fld id="{F64C1162-F2B6-453B-9EAE-B2CF593468F4}" type="datetime1">
              <a:rPr lang="en-US"/>
              <a:pPr lvl="0"/>
              <a:t>2025/5/20</a:t>
            </a:fld>
            <a:endParaRPr lang="en-US"/>
          </a:p>
        </p:txBody>
      </p:sp>
      <p:sp>
        <p:nvSpPr>
          <p:cNvPr id="7" name="Slide Number Placeholder 7">
            <a:extLst>
              <a:ext uri="{FF2B5EF4-FFF2-40B4-BE49-F238E27FC236}">
                <a16:creationId xmlns:a16="http://schemas.microsoft.com/office/drawing/2014/main" id="{8CE1FA0B-24AD-E481-8061-092B2DF9272B}"/>
              </a:ext>
            </a:extLst>
          </p:cNvPr>
          <p:cNvSpPr txBox="1">
            <a:spLocks noGrp="1"/>
          </p:cNvSpPr>
          <p:nvPr>
            <p:ph type="sldNum" sz="quarter" idx="5"/>
          </p:nvPr>
        </p:nvSpPr>
        <p:spPr>
          <a:ln/>
        </p:spPr>
        <p:txBody>
          <a:bodyPr vert="horz" wrap="square" lIns="0" tIns="0" rIns="0" bIns="0" anchor="t" anchorCtr="0" compatLnSpc="1">
            <a:noAutofit/>
          </a:bodyPr>
          <a:lstStyle/>
          <a:p>
            <a:pPr lvl="0"/>
            <a:r>
              <a:rPr lang="en-US"/>
              <a:t>Page </a:t>
            </a:r>
            <a:fld id="{88564AA7-418F-4D89-8AB7-DE70A6AEB708}" type="slidenum">
              <a:t>12</a:t>
            </a:fld>
            <a:endParaRPr lang="en-US"/>
          </a:p>
        </p:txBody>
      </p:sp>
      <p:sp>
        <p:nvSpPr>
          <p:cNvPr id="2" name="Slide Image Placeholder 1">
            <a:extLst>
              <a:ext uri="{FF2B5EF4-FFF2-40B4-BE49-F238E27FC236}">
                <a16:creationId xmlns:a16="http://schemas.microsoft.com/office/drawing/2014/main" id="{9A201FCD-8D35-C2A0-59D2-71F66F01FF49}"/>
              </a:ext>
            </a:extLst>
          </p:cNvPr>
          <p:cNvSpPr>
            <a:spLocks noGrp="1" noRot="1" noChangeAspect="1" noResize="1"/>
          </p:cNvSpPr>
          <p:nvPr>
            <p:ph type="sldImg"/>
          </p:nvPr>
        </p:nvSpPr>
        <p:spPr>
          <a:xfrm>
            <a:off x="365125" y="698500"/>
            <a:ext cx="6132513" cy="3451225"/>
          </a:xfrm>
          <a:solidFill>
            <a:srgbClr val="99CCFF"/>
          </a:solidFill>
          <a:ln w="25400">
            <a:solidFill>
              <a:srgbClr val="000000"/>
            </a:solidFill>
            <a:prstDash val="solid"/>
          </a:ln>
        </p:spPr>
      </p:sp>
      <p:sp>
        <p:nvSpPr>
          <p:cNvPr id="3" name="Notes Placeholder 2">
            <a:extLst>
              <a:ext uri="{FF2B5EF4-FFF2-40B4-BE49-F238E27FC236}">
                <a16:creationId xmlns:a16="http://schemas.microsoft.com/office/drawing/2014/main" id="{5531A9D9-9236-CD86-EB23-56234CFBC1E4}"/>
              </a:ext>
            </a:extLst>
          </p:cNvPr>
          <p:cNvSpPr txBox="1">
            <a:spLocks noGrp="1"/>
          </p:cNvSpPr>
          <p:nvPr>
            <p:ph type="body" sz="quarter" idx="1"/>
          </p:nvPr>
        </p:nvSpPr>
        <p:spPr/>
        <p:txBody>
          <a:bodyPr vert="horz"/>
          <a:lstStyle/>
          <a:p>
            <a:pPr rtl="0"/>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50B006F6-8CB4-3763-62EF-B7CAFC3C7BBB}"/>
              </a:ext>
            </a:extLst>
          </p:cNvPr>
          <p:cNvSpPr txBox="1">
            <a:spLocks noGrp="1"/>
          </p:cNvSpPr>
          <p:nvPr>
            <p:ph type="dt" idx="1"/>
          </p:nvPr>
        </p:nvSpPr>
        <p:spPr>
          <a:ln/>
        </p:spPr>
        <p:txBody>
          <a:bodyPr vert="horz" wrap="square" lIns="0" tIns="0" rIns="0" bIns="0" anchor="b" anchorCtr="0" compatLnSpc="1">
            <a:noAutofit/>
          </a:bodyPr>
          <a:lstStyle/>
          <a:p>
            <a:pPr lvl="0"/>
            <a:fld id="{F64C1162-F2B6-453B-9EAE-B2CF593468F4}" type="datetime1">
              <a:rPr lang="en-US"/>
              <a:pPr lvl="0"/>
              <a:t>2025/5/20</a:t>
            </a:fld>
            <a:endParaRPr lang="en-US"/>
          </a:p>
        </p:txBody>
      </p:sp>
      <p:sp>
        <p:nvSpPr>
          <p:cNvPr id="7" name="Slide Number Placeholder 7">
            <a:extLst>
              <a:ext uri="{FF2B5EF4-FFF2-40B4-BE49-F238E27FC236}">
                <a16:creationId xmlns:a16="http://schemas.microsoft.com/office/drawing/2014/main" id="{4982CA2F-E855-1C04-E6F0-0733AB206492}"/>
              </a:ext>
            </a:extLst>
          </p:cNvPr>
          <p:cNvSpPr txBox="1">
            <a:spLocks noGrp="1"/>
          </p:cNvSpPr>
          <p:nvPr>
            <p:ph type="sldNum" sz="quarter" idx="5"/>
          </p:nvPr>
        </p:nvSpPr>
        <p:spPr>
          <a:ln/>
        </p:spPr>
        <p:txBody>
          <a:bodyPr vert="horz" wrap="square" lIns="0" tIns="0" rIns="0" bIns="0" anchor="t" anchorCtr="0" compatLnSpc="1">
            <a:noAutofit/>
          </a:bodyPr>
          <a:lstStyle/>
          <a:p>
            <a:pPr lvl="0"/>
            <a:r>
              <a:rPr lang="en-US"/>
              <a:t>Page </a:t>
            </a:r>
            <a:fld id="{7E2143DB-F726-44E0-9BD0-00B125078D87}" type="slidenum">
              <a:t>13</a:t>
            </a:fld>
            <a:endParaRPr lang="en-US"/>
          </a:p>
        </p:txBody>
      </p:sp>
      <p:sp>
        <p:nvSpPr>
          <p:cNvPr id="2" name="Slide Image Placeholder 1">
            <a:extLst>
              <a:ext uri="{FF2B5EF4-FFF2-40B4-BE49-F238E27FC236}">
                <a16:creationId xmlns:a16="http://schemas.microsoft.com/office/drawing/2014/main" id="{FE4CEA18-7BF4-0698-5AB8-4B80FC88A6D1}"/>
              </a:ext>
            </a:extLst>
          </p:cNvPr>
          <p:cNvSpPr>
            <a:spLocks noGrp="1" noRot="1" noChangeAspect="1" noResize="1"/>
          </p:cNvSpPr>
          <p:nvPr>
            <p:ph type="sldImg"/>
          </p:nvPr>
        </p:nvSpPr>
        <p:spPr>
          <a:xfrm>
            <a:off x="365125" y="698500"/>
            <a:ext cx="6132513" cy="3451225"/>
          </a:xfrm>
          <a:solidFill>
            <a:srgbClr val="99CCFF"/>
          </a:solidFill>
          <a:ln w="25400">
            <a:solidFill>
              <a:srgbClr val="000000"/>
            </a:solidFill>
            <a:prstDash val="solid"/>
          </a:ln>
        </p:spPr>
      </p:sp>
      <p:sp>
        <p:nvSpPr>
          <p:cNvPr id="3" name="Notes Placeholder 2">
            <a:extLst>
              <a:ext uri="{FF2B5EF4-FFF2-40B4-BE49-F238E27FC236}">
                <a16:creationId xmlns:a16="http://schemas.microsoft.com/office/drawing/2014/main" id="{9123B157-8A11-E7A8-62E6-D0E991115B23}"/>
              </a:ext>
            </a:extLst>
          </p:cNvPr>
          <p:cNvSpPr txBox="1">
            <a:spLocks noGrp="1"/>
          </p:cNvSpPr>
          <p:nvPr>
            <p:ph type="body" sz="quarter" idx="1"/>
          </p:nvPr>
        </p:nvSpPr>
        <p:spPr/>
        <p:txBody>
          <a:bodyPr vert="horz"/>
          <a:lstStyle/>
          <a:p>
            <a:pPr rtl="0"/>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FD7EC87B-159C-D6FA-C7F2-131CB3C55B9D}"/>
              </a:ext>
            </a:extLst>
          </p:cNvPr>
          <p:cNvSpPr txBox="1">
            <a:spLocks noGrp="1"/>
          </p:cNvSpPr>
          <p:nvPr>
            <p:ph type="dt" idx="1"/>
          </p:nvPr>
        </p:nvSpPr>
        <p:spPr>
          <a:ln/>
        </p:spPr>
        <p:txBody>
          <a:bodyPr vert="horz" wrap="square" lIns="0" tIns="0" rIns="0" bIns="0" anchor="b" anchorCtr="0" compatLnSpc="1">
            <a:noAutofit/>
          </a:bodyPr>
          <a:lstStyle/>
          <a:p>
            <a:pPr lvl="0"/>
            <a:fld id="{F64C1162-F2B6-453B-9EAE-B2CF593468F4}" type="datetime1">
              <a:rPr lang="en-US"/>
              <a:pPr lvl="0"/>
              <a:t>2025/5/20</a:t>
            </a:fld>
            <a:endParaRPr lang="en-US"/>
          </a:p>
        </p:txBody>
      </p:sp>
      <p:sp>
        <p:nvSpPr>
          <p:cNvPr id="7" name="Slide Number Placeholder 7">
            <a:extLst>
              <a:ext uri="{FF2B5EF4-FFF2-40B4-BE49-F238E27FC236}">
                <a16:creationId xmlns:a16="http://schemas.microsoft.com/office/drawing/2014/main" id="{39B0CFFA-0D7E-E574-886F-997657A49265}"/>
              </a:ext>
            </a:extLst>
          </p:cNvPr>
          <p:cNvSpPr txBox="1">
            <a:spLocks noGrp="1"/>
          </p:cNvSpPr>
          <p:nvPr>
            <p:ph type="sldNum" sz="quarter" idx="5"/>
          </p:nvPr>
        </p:nvSpPr>
        <p:spPr>
          <a:ln/>
        </p:spPr>
        <p:txBody>
          <a:bodyPr vert="horz" wrap="square" lIns="0" tIns="0" rIns="0" bIns="0" anchor="t" anchorCtr="0" compatLnSpc="1">
            <a:noAutofit/>
          </a:bodyPr>
          <a:lstStyle/>
          <a:p>
            <a:pPr lvl="0"/>
            <a:r>
              <a:rPr lang="en-US"/>
              <a:t>Page </a:t>
            </a:r>
            <a:fld id="{85AB10CE-75D5-477C-AA30-785A69190747}" type="slidenum">
              <a:t>14</a:t>
            </a:fld>
            <a:endParaRPr lang="en-US"/>
          </a:p>
        </p:txBody>
      </p:sp>
      <p:sp>
        <p:nvSpPr>
          <p:cNvPr id="2" name="Slide Image Placeholder 1">
            <a:extLst>
              <a:ext uri="{FF2B5EF4-FFF2-40B4-BE49-F238E27FC236}">
                <a16:creationId xmlns:a16="http://schemas.microsoft.com/office/drawing/2014/main" id="{716D9BD9-6D1C-F34A-1659-DB378F11E1F5}"/>
              </a:ext>
            </a:extLst>
          </p:cNvPr>
          <p:cNvSpPr>
            <a:spLocks noGrp="1" noRot="1" noChangeAspect="1" noResize="1"/>
          </p:cNvSpPr>
          <p:nvPr>
            <p:ph type="sldImg"/>
          </p:nvPr>
        </p:nvSpPr>
        <p:spPr>
          <a:xfrm>
            <a:off x="365125" y="698500"/>
            <a:ext cx="6132513" cy="3451225"/>
          </a:xfrm>
          <a:solidFill>
            <a:srgbClr val="99CCFF"/>
          </a:solidFill>
          <a:ln w="25400">
            <a:solidFill>
              <a:srgbClr val="000000"/>
            </a:solidFill>
            <a:prstDash val="solid"/>
          </a:ln>
        </p:spPr>
      </p:sp>
      <p:sp>
        <p:nvSpPr>
          <p:cNvPr id="3" name="Notes Placeholder 2">
            <a:extLst>
              <a:ext uri="{FF2B5EF4-FFF2-40B4-BE49-F238E27FC236}">
                <a16:creationId xmlns:a16="http://schemas.microsoft.com/office/drawing/2014/main" id="{9A4AA647-49BC-00BE-DB82-1169D9185CCE}"/>
              </a:ext>
            </a:extLst>
          </p:cNvPr>
          <p:cNvSpPr txBox="1">
            <a:spLocks noGrp="1"/>
          </p:cNvSpPr>
          <p:nvPr>
            <p:ph type="body" sz="quarter" idx="1"/>
          </p:nvPr>
        </p:nvSpPr>
        <p:spPr/>
        <p:txBody>
          <a:bodyPr vert="horz"/>
          <a:lstStyle/>
          <a:p>
            <a:pPr rtl="0"/>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6E206159-01F5-FED0-C86A-304796D8D71D}"/>
              </a:ext>
            </a:extLst>
          </p:cNvPr>
          <p:cNvSpPr txBox="1">
            <a:spLocks noGrp="1"/>
          </p:cNvSpPr>
          <p:nvPr>
            <p:ph type="dt" idx="1"/>
          </p:nvPr>
        </p:nvSpPr>
        <p:spPr>
          <a:ln/>
        </p:spPr>
        <p:txBody>
          <a:bodyPr vert="horz" wrap="square" lIns="0" tIns="0" rIns="0" bIns="0" anchor="b" anchorCtr="0" compatLnSpc="1">
            <a:noAutofit/>
          </a:bodyPr>
          <a:lstStyle/>
          <a:p>
            <a:pPr lvl="0"/>
            <a:fld id="{F64C1162-F2B6-453B-9EAE-B2CF593468F4}" type="datetime1">
              <a:rPr lang="en-US"/>
              <a:pPr lvl="0"/>
              <a:t>2025/5/20</a:t>
            </a:fld>
            <a:endParaRPr lang="en-US"/>
          </a:p>
        </p:txBody>
      </p:sp>
      <p:sp>
        <p:nvSpPr>
          <p:cNvPr id="7" name="Slide Number Placeholder 7">
            <a:extLst>
              <a:ext uri="{FF2B5EF4-FFF2-40B4-BE49-F238E27FC236}">
                <a16:creationId xmlns:a16="http://schemas.microsoft.com/office/drawing/2014/main" id="{6C420FF3-B072-0340-A223-4A77BB3FA6C8}"/>
              </a:ext>
            </a:extLst>
          </p:cNvPr>
          <p:cNvSpPr txBox="1">
            <a:spLocks noGrp="1"/>
          </p:cNvSpPr>
          <p:nvPr>
            <p:ph type="sldNum" sz="quarter" idx="5"/>
          </p:nvPr>
        </p:nvSpPr>
        <p:spPr>
          <a:ln/>
        </p:spPr>
        <p:txBody>
          <a:bodyPr vert="horz" wrap="square" lIns="0" tIns="0" rIns="0" bIns="0" anchor="t" anchorCtr="0" compatLnSpc="1">
            <a:noAutofit/>
          </a:bodyPr>
          <a:lstStyle/>
          <a:p>
            <a:pPr lvl="0"/>
            <a:r>
              <a:rPr lang="en-US"/>
              <a:t>Page </a:t>
            </a:r>
            <a:fld id="{8843A94B-968A-46BF-8CF8-8B783E7B8319}" type="slidenum">
              <a:t>15</a:t>
            </a:fld>
            <a:endParaRPr lang="en-US"/>
          </a:p>
        </p:txBody>
      </p:sp>
      <p:sp>
        <p:nvSpPr>
          <p:cNvPr id="2" name="Slide Image Placeholder 1">
            <a:extLst>
              <a:ext uri="{FF2B5EF4-FFF2-40B4-BE49-F238E27FC236}">
                <a16:creationId xmlns:a16="http://schemas.microsoft.com/office/drawing/2014/main" id="{B490E7B9-754D-13E0-C1BF-4339DB1EA2F5}"/>
              </a:ext>
            </a:extLst>
          </p:cNvPr>
          <p:cNvSpPr>
            <a:spLocks noGrp="1" noRot="1" noChangeAspect="1" noResize="1"/>
          </p:cNvSpPr>
          <p:nvPr>
            <p:ph type="sldImg"/>
          </p:nvPr>
        </p:nvSpPr>
        <p:spPr>
          <a:xfrm>
            <a:off x="365125" y="698500"/>
            <a:ext cx="6132513" cy="3451225"/>
          </a:xfrm>
          <a:solidFill>
            <a:srgbClr val="99CCFF"/>
          </a:solidFill>
          <a:ln w="25400">
            <a:solidFill>
              <a:srgbClr val="000000"/>
            </a:solidFill>
            <a:prstDash val="solid"/>
          </a:ln>
        </p:spPr>
      </p:sp>
      <p:sp>
        <p:nvSpPr>
          <p:cNvPr id="3" name="Notes Placeholder 2">
            <a:extLst>
              <a:ext uri="{FF2B5EF4-FFF2-40B4-BE49-F238E27FC236}">
                <a16:creationId xmlns:a16="http://schemas.microsoft.com/office/drawing/2014/main" id="{77D2C2E7-B3EC-BB9E-44F8-7A2B81F10EEE}"/>
              </a:ext>
            </a:extLst>
          </p:cNvPr>
          <p:cNvSpPr txBox="1">
            <a:spLocks noGrp="1"/>
          </p:cNvSpPr>
          <p:nvPr>
            <p:ph type="body" sz="quarter" idx="1"/>
          </p:nvPr>
        </p:nvSpPr>
        <p:spPr/>
        <p:txBody>
          <a:bodyPr vert="horz"/>
          <a:lstStyle/>
          <a:p>
            <a:pPr rtl="0"/>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2E053861-4629-FB3B-0581-86AC81688F69}"/>
              </a:ext>
            </a:extLst>
          </p:cNvPr>
          <p:cNvSpPr txBox="1">
            <a:spLocks noGrp="1"/>
          </p:cNvSpPr>
          <p:nvPr>
            <p:ph type="dt" idx="1"/>
          </p:nvPr>
        </p:nvSpPr>
        <p:spPr>
          <a:ln/>
        </p:spPr>
        <p:txBody>
          <a:bodyPr vert="horz" wrap="square" lIns="0" tIns="0" rIns="0" bIns="0" anchor="b" anchorCtr="0" compatLnSpc="1">
            <a:noAutofit/>
          </a:bodyPr>
          <a:lstStyle/>
          <a:p>
            <a:pPr lvl="0"/>
            <a:fld id="{F64C1162-F2B6-453B-9EAE-B2CF593468F4}" type="datetime1">
              <a:rPr lang="en-US"/>
              <a:pPr lvl="0"/>
              <a:t>2025/5/20</a:t>
            </a:fld>
            <a:endParaRPr lang="en-US"/>
          </a:p>
        </p:txBody>
      </p:sp>
      <p:sp>
        <p:nvSpPr>
          <p:cNvPr id="7" name="Slide Number Placeholder 7">
            <a:extLst>
              <a:ext uri="{FF2B5EF4-FFF2-40B4-BE49-F238E27FC236}">
                <a16:creationId xmlns:a16="http://schemas.microsoft.com/office/drawing/2014/main" id="{9F37A8DE-6671-06A5-5AEB-611F443B89F7}"/>
              </a:ext>
            </a:extLst>
          </p:cNvPr>
          <p:cNvSpPr txBox="1">
            <a:spLocks noGrp="1"/>
          </p:cNvSpPr>
          <p:nvPr>
            <p:ph type="sldNum" sz="quarter" idx="5"/>
          </p:nvPr>
        </p:nvSpPr>
        <p:spPr>
          <a:ln/>
        </p:spPr>
        <p:txBody>
          <a:bodyPr vert="horz" wrap="square" lIns="0" tIns="0" rIns="0" bIns="0" anchor="t" anchorCtr="0" compatLnSpc="1">
            <a:noAutofit/>
          </a:bodyPr>
          <a:lstStyle/>
          <a:p>
            <a:pPr lvl="0"/>
            <a:r>
              <a:rPr lang="en-US"/>
              <a:t>Page </a:t>
            </a:r>
            <a:fld id="{794568C6-7669-4BB8-B1AE-6C2C6A4AE37E}" type="slidenum">
              <a:t>16</a:t>
            </a:fld>
            <a:endParaRPr lang="en-US"/>
          </a:p>
        </p:txBody>
      </p:sp>
      <p:sp>
        <p:nvSpPr>
          <p:cNvPr id="2" name="Slide Image Placeholder 1">
            <a:extLst>
              <a:ext uri="{FF2B5EF4-FFF2-40B4-BE49-F238E27FC236}">
                <a16:creationId xmlns:a16="http://schemas.microsoft.com/office/drawing/2014/main" id="{0C5D3665-CFAB-D728-4C58-1CE75BE2D9F6}"/>
              </a:ext>
            </a:extLst>
          </p:cNvPr>
          <p:cNvSpPr>
            <a:spLocks noGrp="1" noRot="1" noChangeAspect="1" noResize="1"/>
          </p:cNvSpPr>
          <p:nvPr>
            <p:ph type="sldImg"/>
          </p:nvPr>
        </p:nvSpPr>
        <p:spPr>
          <a:xfrm>
            <a:off x="365125" y="698500"/>
            <a:ext cx="6132513" cy="3451225"/>
          </a:xfrm>
          <a:solidFill>
            <a:srgbClr val="99CCFF"/>
          </a:solidFill>
          <a:ln w="25400">
            <a:solidFill>
              <a:srgbClr val="000000"/>
            </a:solidFill>
            <a:prstDash val="solid"/>
          </a:ln>
        </p:spPr>
      </p:sp>
      <p:sp>
        <p:nvSpPr>
          <p:cNvPr id="3" name="Notes Placeholder 2">
            <a:extLst>
              <a:ext uri="{FF2B5EF4-FFF2-40B4-BE49-F238E27FC236}">
                <a16:creationId xmlns:a16="http://schemas.microsoft.com/office/drawing/2014/main" id="{B63BA671-2424-D998-D5EA-9297475EBBCC}"/>
              </a:ext>
            </a:extLst>
          </p:cNvPr>
          <p:cNvSpPr txBox="1">
            <a:spLocks noGrp="1"/>
          </p:cNvSpPr>
          <p:nvPr>
            <p:ph type="body" sz="quarter" idx="1"/>
          </p:nvPr>
        </p:nvSpPr>
        <p:spPr/>
        <p:txBody>
          <a:bodyPr vert="horz"/>
          <a:lstStyle/>
          <a:p>
            <a:pPr rtl="0"/>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078D744A-7881-856E-A4A3-BBFCD2B5BAB8}"/>
              </a:ext>
            </a:extLst>
          </p:cNvPr>
          <p:cNvSpPr txBox="1">
            <a:spLocks noGrp="1"/>
          </p:cNvSpPr>
          <p:nvPr>
            <p:ph type="dt" idx="1"/>
          </p:nvPr>
        </p:nvSpPr>
        <p:spPr>
          <a:ln/>
        </p:spPr>
        <p:txBody>
          <a:bodyPr vert="horz" wrap="square" lIns="0" tIns="0" rIns="0" bIns="0" anchor="b" anchorCtr="0" compatLnSpc="1">
            <a:noAutofit/>
          </a:bodyPr>
          <a:lstStyle/>
          <a:p>
            <a:pPr lvl="0"/>
            <a:fld id="{F64C1162-F2B6-453B-9EAE-B2CF593468F4}" type="datetime1">
              <a:rPr lang="en-US"/>
              <a:pPr lvl="0"/>
              <a:t>2025/5/20</a:t>
            </a:fld>
            <a:endParaRPr lang="en-US"/>
          </a:p>
        </p:txBody>
      </p:sp>
      <p:sp>
        <p:nvSpPr>
          <p:cNvPr id="7" name="Slide Number Placeholder 7">
            <a:extLst>
              <a:ext uri="{FF2B5EF4-FFF2-40B4-BE49-F238E27FC236}">
                <a16:creationId xmlns:a16="http://schemas.microsoft.com/office/drawing/2014/main" id="{38019EE7-8E56-B345-45B1-2D70B300E4E6}"/>
              </a:ext>
            </a:extLst>
          </p:cNvPr>
          <p:cNvSpPr txBox="1">
            <a:spLocks noGrp="1"/>
          </p:cNvSpPr>
          <p:nvPr>
            <p:ph type="sldNum" sz="quarter" idx="5"/>
          </p:nvPr>
        </p:nvSpPr>
        <p:spPr>
          <a:ln/>
        </p:spPr>
        <p:txBody>
          <a:bodyPr vert="horz" wrap="square" lIns="0" tIns="0" rIns="0" bIns="0" anchor="t" anchorCtr="0" compatLnSpc="1">
            <a:noAutofit/>
          </a:bodyPr>
          <a:lstStyle/>
          <a:p>
            <a:pPr lvl="0"/>
            <a:r>
              <a:rPr lang="en-US"/>
              <a:t>Page </a:t>
            </a:r>
            <a:fld id="{AFAD563F-AF88-44D0-AF94-F8E7F757E553}" type="slidenum">
              <a:t>2</a:t>
            </a:fld>
            <a:endParaRPr lang="en-US"/>
          </a:p>
        </p:txBody>
      </p:sp>
      <p:sp>
        <p:nvSpPr>
          <p:cNvPr id="2" name="Slide Image Placeholder 1">
            <a:extLst>
              <a:ext uri="{FF2B5EF4-FFF2-40B4-BE49-F238E27FC236}">
                <a16:creationId xmlns:a16="http://schemas.microsoft.com/office/drawing/2014/main" id="{334BDD3F-06CC-E6F6-EDE0-711C9342E07F}"/>
              </a:ext>
            </a:extLst>
          </p:cNvPr>
          <p:cNvSpPr>
            <a:spLocks noGrp="1" noRot="1" noChangeAspect="1" noResize="1"/>
          </p:cNvSpPr>
          <p:nvPr>
            <p:ph type="sldImg"/>
          </p:nvPr>
        </p:nvSpPr>
        <p:spPr>
          <a:xfrm>
            <a:off x="365125" y="698500"/>
            <a:ext cx="6132513" cy="3451225"/>
          </a:xfrm>
          <a:solidFill>
            <a:srgbClr val="99CCFF"/>
          </a:solidFill>
          <a:ln w="25400">
            <a:solidFill>
              <a:srgbClr val="000000"/>
            </a:solidFill>
            <a:prstDash val="solid"/>
          </a:ln>
        </p:spPr>
      </p:sp>
      <p:sp>
        <p:nvSpPr>
          <p:cNvPr id="3" name="Notes Placeholder 2">
            <a:extLst>
              <a:ext uri="{FF2B5EF4-FFF2-40B4-BE49-F238E27FC236}">
                <a16:creationId xmlns:a16="http://schemas.microsoft.com/office/drawing/2014/main" id="{407E75F2-A767-F95B-B40D-599D09D6A8F9}"/>
              </a:ext>
            </a:extLst>
          </p:cNvPr>
          <p:cNvSpPr txBox="1">
            <a:spLocks noGrp="1"/>
          </p:cNvSpPr>
          <p:nvPr>
            <p:ph type="body" sz="quarter" idx="1"/>
          </p:nvPr>
        </p:nvSpPr>
        <p:spPr/>
        <p:txBody>
          <a:bodyPr vert="horz"/>
          <a:lstStyle/>
          <a:p>
            <a:pPr rtl="0"/>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2FC88F10-164E-895E-3CC2-A459DA5FEF52}"/>
              </a:ext>
            </a:extLst>
          </p:cNvPr>
          <p:cNvSpPr txBox="1">
            <a:spLocks noGrp="1"/>
          </p:cNvSpPr>
          <p:nvPr>
            <p:ph type="dt" idx="1"/>
          </p:nvPr>
        </p:nvSpPr>
        <p:spPr>
          <a:ln/>
        </p:spPr>
        <p:txBody>
          <a:bodyPr vert="horz" wrap="square" lIns="0" tIns="0" rIns="0" bIns="0" anchor="b" anchorCtr="0" compatLnSpc="1">
            <a:noAutofit/>
          </a:bodyPr>
          <a:lstStyle/>
          <a:p>
            <a:pPr lvl="0"/>
            <a:fld id="{F64C1162-F2B6-453B-9EAE-B2CF593468F4}" type="datetime1">
              <a:rPr lang="en-US"/>
              <a:pPr lvl="0"/>
              <a:t>2025/5/20</a:t>
            </a:fld>
            <a:endParaRPr lang="en-US"/>
          </a:p>
        </p:txBody>
      </p:sp>
      <p:sp>
        <p:nvSpPr>
          <p:cNvPr id="7" name="Slide Number Placeholder 7">
            <a:extLst>
              <a:ext uri="{FF2B5EF4-FFF2-40B4-BE49-F238E27FC236}">
                <a16:creationId xmlns:a16="http://schemas.microsoft.com/office/drawing/2014/main" id="{39A651C4-FE82-414D-C1BC-25A6DF4A5C2F}"/>
              </a:ext>
            </a:extLst>
          </p:cNvPr>
          <p:cNvSpPr txBox="1">
            <a:spLocks noGrp="1"/>
          </p:cNvSpPr>
          <p:nvPr>
            <p:ph type="sldNum" sz="quarter" idx="5"/>
          </p:nvPr>
        </p:nvSpPr>
        <p:spPr>
          <a:ln/>
        </p:spPr>
        <p:txBody>
          <a:bodyPr vert="horz" wrap="square" lIns="0" tIns="0" rIns="0" bIns="0" anchor="t" anchorCtr="0" compatLnSpc="1">
            <a:noAutofit/>
          </a:bodyPr>
          <a:lstStyle/>
          <a:p>
            <a:pPr lvl="0"/>
            <a:r>
              <a:rPr lang="en-US"/>
              <a:t>Page </a:t>
            </a:r>
            <a:fld id="{E958783F-CBFB-4D36-8CFB-D44FEAD40068}" type="slidenum">
              <a:t>3</a:t>
            </a:fld>
            <a:endParaRPr lang="en-US"/>
          </a:p>
        </p:txBody>
      </p:sp>
      <p:sp>
        <p:nvSpPr>
          <p:cNvPr id="2" name="Slide Image Placeholder 1">
            <a:extLst>
              <a:ext uri="{FF2B5EF4-FFF2-40B4-BE49-F238E27FC236}">
                <a16:creationId xmlns:a16="http://schemas.microsoft.com/office/drawing/2014/main" id="{7E62D59E-BD68-27FC-D28D-2E4D92E9CFE3}"/>
              </a:ext>
            </a:extLst>
          </p:cNvPr>
          <p:cNvSpPr>
            <a:spLocks noGrp="1" noRot="1" noChangeAspect="1" noResize="1"/>
          </p:cNvSpPr>
          <p:nvPr>
            <p:ph type="sldImg"/>
          </p:nvPr>
        </p:nvSpPr>
        <p:spPr>
          <a:xfrm>
            <a:off x="365125" y="698500"/>
            <a:ext cx="6132513" cy="3451225"/>
          </a:xfrm>
          <a:solidFill>
            <a:srgbClr val="99CCFF"/>
          </a:solidFill>
          <a:ln w="25400">
            <a:solidFill>
              <a:srgbClr val="000000"/>
            </a:solidFill>
            <a:prstDash val="solid"/>
          </a:ln>
        </p:spPr>
      </p:sp>
      <p:sp>
        <p:nvSpPr>
          <p:cNvPr id="3" name="Notes Placeholder 2">
            <a:extLst>
              <a:ext uri="{FF2B5EF4-FFF2-40B4-BE49-F238E27FC236}">
                <a16:creationId xmlns:a16="http://schemas.microsoft.com/office/drawing/2014/main" id="{B4AC60AD-FDA1-D601-2F5E-649080206AA9}"/>
              </a:ext>
            </a:extLst>
          </p:cNvPr>
          <p:cNvSpPr txBox="1">
            <a:spLocks noGrp="1"/>
          </p:cNvSpPr>
          <p:nvPr>
            <p:ph type="body" sz="quarter" idx="1"/>
          </p:nvPr>
        </p:nvSpPr>
        <p:spPr/>
        <p:txBody>
          <a:bodyPr vert="horz"/>
          <a:lstStyle/>
          <a:p>
            <a:pPr rtl="0"/>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30D23C9D-2387-A6DB-35CF-01664722E130}"/>
              </a:ext>
            </a:extLst>
          </p:cNvPr>
          <p:cNvSpPr txBox="1">
            <a:spLocks noGrp="1"/>
          </p:cNvSpPr>
          <p:nvPr>
            <p:ph type="dt" idx="1"/>
          </p:nvPr>
        </p:nvSpPr>
        <p:spPr>
          <a:ln/>
        </p:spPr>
        <p:txBody>
          <a:bodyPr vert="horz" wrap="square" lIns="0" tIns="0" rIns="0" bIns="0" anchor="b" anchorCtr="0" compatLnSpc="1">
            <a:noAutofit/>
          </a:bodyPr>
          <a:lstStyle/>
          <a:p>
            <a:pPr lvl="0"/>
            <a:fld id="{F64C1162-F2B6-453B-9EAE-B2CF593468F4}" type="datetime1">
              <a:rPr lang="en-US"/>
              <a:pPr lvl="0"/>
              <a:t>2025/5/20</a:t>
            </a:fld>
            <a:endParaRPr lang="en-US"/>
          </a:p>
        </p:txBody>
      </p:sp>
      <p:sp>
        <p:nvSpPr>
          <p:cNvPr id="7" name="Slide Number Placeholder 7">
            <a:extLst>
              <a:ext uri="{FF2B5EF4-FFF2-40B4-BE49-F238E27FC236}">
                <a16:creationId xmlns:a16="http://schemas.microsoft.com/office/drawing/2014/main" id="{B9B757E4-E67C-2A8D-D466-7F05A92993A5}"/>
              </a:ext>
            </a:extLst>
          </p:cNvPr>
          <p:cNvSpPr txBox="1">
            <a:spLocks noGrp="1"/>
          </p:cNvSpPr>
          <p:nvPr>
            <p:ph type="sldNum" sz="quarter" idx="5"/>
          </p:nvPr>
        </p:nvSpPr>
        <p:spPr>
          <a:ln/>
        </p:spPr>
        <p:txBody>
          <a:bodyPr vert="horz" wrap="square" lIns="0" tIns="0" rIns="0" bIns="0" anchor="t" anchorCtr="0" compatLnSpc="1">
            <a:noAutofit/>
          </a:bodyPr>
          <a:lstStyle/>
          <a:p>
            <a:pPr lvl="0"/>
            <a:r>
              <a:rPr lang="en-US"/>
              <a:t>Page </a:t>
            </a:r>
            <a:fld id="{A870DD9A-F622-4972-87AA-DA990344717E}" type="slidenum">
              <a:t>4</a:t>
            </a:fld>
            <a:endParaRPr lang="en-US"/>
          </a:p>
        </p:txBody>
      </p:sp>
      <p:sp>
        <p:nvSpPr>
          <p:cNvPr id="2" name="Slide Image Placeholder 1">
            <a:extLst>
              <a:ext uri="{FF2B5EF4-FFF2-40B4-BE49-F238E27FC236}">
                <a16:creationId xmlns:a16="http://schemas.microsoft.com/office/drawing/2014/main" id="{56A229FD-569F-A115-ED40-5816352FC29A}"/>
              </a:ext>
            </a:extLst>
          </p:cNvPr>
          <p:cNvSpPr>
            <a:spLocks noGrp="1" noRot="1" noChangeAspect="1" noResize="1"/>
          </p:cNvSpPr>
          <p:nvPr>
            <p:ph type="sldImg"/>
          </p:nvPr>
        </p:nvSpPr>
        <p:spPr>
          <a:xfrm>
            <a:off x="365125" y="698500"/>
            <a:ext cx="6132513" cy="3451225"/>
          </a:xfrm>
          <a:solidFill>
            <a:srgbClr val="99CCFF"/>
          </a:solidFill>
          <a:ln w="25400">
            <a:solidFill>
              <a:srgbClr val="000000"/>
            </a:solidFill>
            <a:prstDash val="solid"/>
          </a:ln>
        </p:spPr>
      </p:sp>
      <p:sp>
        <p:nvSpPr>
          <p:cNvPr id="3" name="Notes Placeholder 2">
            <a:extLst>
              <a:ext uri="{FF2B5EF4-FFF2-40B4-BE49-F238E27FC236}">
                <a16:creationId xmlns:a16="http://schemas.microsoft.com/office/drawing/2014/main" id="{FD19AE59-730F-B67D-C55E-329CF72A4DB6}"/>
              </a:ext>
            </a:extLst>
          </p:cNvPr>
          <p:cNvSpPr txBox="1">
            <a:spLocks noGrp="1"/>
          </p:cNvSpPr>
          <p:nvPr>
            <p:ph type="body" sz="quarter" idx="1"/>
          </p:nvPr>
        </p:nvSpPr>
        <p:spPr/>
        <p:txBody>
          <a:bodyPr vert="horz"/>
          <a:lstStyle/>
          <a:p>
            <a:pPr rtl="0"/>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C5C75439-D0AF-FC9F-08CC-081AC4182F8D}"/>
              </a:ext>
            </a:extLst>
          </p:cNvPr>
          <p:cNvSpPr txBox="1">
            <a:spLocks noGrp="1"/>
          </p:cNvSpPr>
          <p:nvPr>
            <p:ph type="dt" idx="1"/>
          </p:nvPr>
        </p:nvSpPr>
        <p:spPr>
          <a:ln/>
        </p:spPr>
        <p:txBody>
          <a:bodyPr vert="horz" wrap="square" lIns="0" tIns="0" rIns="0" bIns="0" anchor="b" anchorCtr="0" compatLnSpc="1">
            <a:noAutofit/>
          </a:bodyPr>
          <a:lstStyle/>
          <a:p>
            <a:pPr lvl="0"/>
            <a:fld id="{F64C1162-F2B6-453B-9EAE-B2CF593468F4}" type="datetime1">
              <a:rPr lang="en-US"/>
              <a:pPr lvl="0"/>
              <a:t>2025/5/20</a:t>
            </a:fld>
            <a:endParaRPr lang="en-US"/>
          </a:p>
        </p:txBody>
      </p:sp>
      <p:sp>
        <p:nvSpPr>
          <p:cNvPr id="7" name="Slide Number Placeholder 7">
            <a:extLst>
              <a:ext uri="{FF2B5EF4-FFF2-40B4-BE49-F238E27FC236}">
                <a16:creationId xmlns:a16="http://schemas.microsoft.com/office/drawing/2014/main" id="{BCA8F21A-379F-7683-FCED-2537B3535826}"/>
              </a:ext>
            </a:extLst>
          </p:cNvPr>
          <p:cNvSpPr txBox="1">
            <a:spLocks noGrp="1"/>
          </p:cNvSpPr>
          <p:nvPr>
            <p:ph type="sldNum" sz="quarter" idx="5"/>
          </p:nvPr>
        </p:nvSpPr>
        <p:spPr>
          <a:ln/>
        </p:spPr>
        <p:txBody>
          <a:bodyPr vert="horz" wrap="square" lIns="0" tIns="0" rIns="0" bIns="0" anchor="t" anchorCtr="0" compatLnSpc="1">
            <a:noAutofit/>
          </a:bodyPr>
          <a:lstStyle/>
          <a:p>
            <a:pPr lvl="0"/>
            <a:r>
              <a:rPr lang="en-US"/>
              <a:t>Page </a:t>
            </a:r>
            <a:fld id="{9457DB9C-FF8F-428E-B295-99D36CF7C1D5}" type="slidenum">
              <a:t>5</a:t>
            </a:fld>
            <a:endParaRPr lang="en-US"/>
          </a:p>
        </p:txBody>
      </p:sp>
      <p:sp>
        <p:nvSpPr>
          <p:cNvPr id="2" name="Slide Image Placeholder 1">
            <a:extLst>
              <a:ext uri="{FF2B5EF4-FFF2-40B4-BE49-F238E27FC236}">
                <a16:creationId xmlns:a16="http://schemas.microsoft.com/office/drawing/2014/main" id="{A6F8FA71-323B-611B-EE86-9C1AFBCD6210}"/>
              </a:ext>
            </a:extLst>
          </p:cNvPr>
          <p:cNvSpPr>
            <a:spLocks noGrp="1" noRot="1" noChangeAspect="1" noResize="1"/>
          </p:cNvSpPr>
          <p:nvPr>
            <p:ph type="sldImg"/>
          </p:nvPr>
        </p:nvSpPr>
        <p:spPr>
          <a:xfrm>
            <a:off x="365125" y="698500"/>
            <a:ext cx="6132513" cy="3451225"/>
          </a:xfrm>
          <a:solidFill>
            <a:srgbClr val="99CCFF"/>
          </a:solidFill>
          <a:ln w="25400">
            <a:solidFill>
              <a:srgbClr val="000000"/>
            </a:solidFill>
            <a:prstDash val="solid"/>
          </a:ln>
        </p:spPr>
      </p:sp>
      <p:sp>
        <p:nvSpPr>
          <p:cNvPr id="3" name="Notes Placeholder 2">
            <a:extLst>
              <a:ext uri="{FF2B5EF4-FFF2-40B4-BE49-F238E27FC236}">
                <a16:creationId xmlns:a16="http://schemas.microsoft.com/office/drawing/2014/main" id="{30B0D7FA-CC32-E795-A937-2DE7A8591A18}"/>
              </a:ext>
            </a:extLst>
          </p:cNvPr>
          <p:cNvSpPr txBox="1">
            <a:spLocks noGrp="1"/>
          </p:cNvSpPr>
          <p:nvPr>
            <p:ph type="body" sz="quarter" idx="1"/>
          </p:nvPr>
        </p:nvSpPr>
        <p:spPr/>
        <p:txBody>
          <a:bodyPr vert="horz"/>
          <a:lstStyle/>
          <a:p>
            <a:pPr rtl="0"/>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47716B40-F5AC-5FA3-67F8-94156620E6AA}"/>
              </a:ext>
            </a:extLst>
          </p:cNvPr>
          <p:cNvSpPr txBox="1">
            <a:spLocks noGrp="1"/>
          </p:cNvSpPr>
          <p:nvPr>
            <p:ph type="dt" idx="1"/>
          </p:nvPr>
        </p:nvSpPr>
        <p:spPr>
          <a:ln/>
        </p:spPr>
        <p:txBody>
          <a:bodyPr vert="horz" wrap="square" lIns="0" tIns="0" rIns="0" bIns="0" anchor="b" anchorCtr="0" compatLnSpc="1">
            <a:noAutofit/>
          </a:bodyPr>
          <a:lstStyle/>
          <a:p>
            <a:pPr lvl="0"/>
            <a:fld id="{F64C1162-F2B6-453B-9EAE-B2CF593468F4}" type="datetime1">
              <a:rPr lang="en-US"/>
              <a:pPr lvl="0"/>
              <a:t>2025/5/20</a:t>
            </a:fld>
            <a:endParaRPr lang="en-US"/>
          </a:p>
        </p:txBody>
      </p:sp>
      <p:sp>
        <p:nvSpPr>
          <p:cNvPr id="7" name="Slide Number Placeholder 7">
            <a:extLst>
              <a:ext uri="{FF2B5EF4-FFF2-40B4-BE49-F238E27FC236}">
                <a16:creationId xmlns:a16="http://schemas.microsoft.com/office/drawing/2014/main" id="{3E1CAC77-A677-749F-73B6-B41BA98BA47E}"/>
              </a:ext>
            </a:extLst>
          </p:cNvPr>
          <p:cNvSpPr txBox="1">
            <a:spLocks noGrp="1"/>
          </p:cNvSpPr>
          <p:nvPr>
            <p:ph type="sldNum" sz="quarter" idx="5"/>
          </p:nvPr>
        </p:nvSpPr>
        <p:spPr>
          <a:ln/>
        </p:spPr>
        <p:txBody>
          <a:bodyPr vert="horz" wrap="square" lIns="0" tIns="0" rIns="0" bIns="0" anchor="t" anchorCtr="0" compatLnSpc="1">
            <a:noAutofit/>
          </a:bodyPr>
          <a:lstStyle/>
          <a:p>
            <a:pPr lvl="0"/>
            <a:r>
              <a:rPr lang="en-US"/>
              <a:t>Page </a:t>
            </a:r>
            <a:fld id="{814F6142-CA8E-4318-AEC4-F4263DB4D1D8}" type="slidenum">
              <a:t>6</a:t>
            </a:fld>
            <a:endParaRPr lang="en-US"/>
          </a:p>
        </p:txBody>
      </p:sp>
      <p:sp>
        <p:nvSpPr>
          <p:cNvPr id="2" name="Slide Image Placeholder 1">
            <a:extLst>
              <a:ext uri="{FF2B5EF4-FFF2-40B4-BE49-F238E27FC236}">
                <a16:creationId xmlns:a16="http://schemas.microsoft.com/office/drawing/2014/main" id="{E6F9EFD3-AC82-609E-CF0F-38C0742063BA}"/>
              </a:ext>
            </a:extLst>
          </p:cNvPr>
          <p:cNvSpPr>
            <a:spLocks noGrp="1" noRot="1" noChangeAspect="1" noResize="1"/>
          </p:cNvSpPr>
          <p:nvPr>
            <p:ph type="sldImg"/>
          </p:nvPr>
        </p:nvSpPr>
        <p:spPr>
          <a:xfrm>
            <a:off x="365125" y="698500"/>
            <a:ext cx="6132513" cy="3451225"/>
          </a:xfrm>
          <a:solidFill>
            <a:srgbClr val="99CCFF"/>
          </a:solidFill>
          <a:ln w="25400">
            <a:solidFill>
              <a:srgbClr val="000000"/>
            </a:solidFill>
            <a:prstDash val="solid"/>
          </a:ln>
        </p:spPr>
      </p:sp>
      <p:sp>
        <p:nvSpPr>
          <p:cNvPr id="3" name="Notes Placeholder 2">
            <a:extLst>
              <a:ext uri="{FF2B5EF4-FFF2-40B4-BE49-F238E27FC236}">
                <a16:creationId xmlns:a16="http://schemas.microsoft.com/office/drawing/2014/main" id="{16432A13-ADE3-76FC-C012-05E72A51C148}"/>
              </a:ext>
            </a:extLst>
          </p:cNvPr>
          <p:cNvSpPr txBox="1">
            <a:spLocks noGrp="1"/>
          </p:cNvSpPr>
          <p:nvPr>
            <p:ph type="body" sz="quarter" idx="1"/>
          </p:nvPr>
        </p:nvSpPr>
        <p:spPr/>
        <p:txBody>
          <a:bodyPr vert="horz"/>
          <a:lstStyle/>
          <a:p>
            <a:pPr rtl="0"/>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778379DC-F200-247B-5C28-BCBBBBFE5CBA}"/>
              </a:ext>
            </a:extLst>
          </p:cNvPr>
          <p:cNvSpPr txBox="1">
            <a:spLocks noGrp="1"/>
          </p:cNvSpPr>
          <p:nvPr>
            <p:ph type="dt" idx="1"/>
          </p:nvPr>
        </p:nvSpPr>
        <p:spPr>
          <a:ln/>
        </p:spPr>
        <p:txBody>
          <a:bodyPr vert="horz" wrap="square" lIns="0" tIns="0" rIns="0" bIns="0" anchor="b" anchorCtr="0" compatLnSpc="1">
            <a:noAutofit/>
          </a:bodyPr>
          <a:lstStyle/>
          <a:p>
            <a:pPr lvl="0"/>
            <a:fld id="{F64C1162-F2B6-453B-9EAE-B2CF593468F4}" type="datetime1">
              <a:rPr lang="en-US"/>
              <a:pPr lvl="0"/>
              <a:t>2025/5/20</a:t>
            </a:fld>
            <a:endParaRPr lang="en-US"/>
          </a:p>
        </p:txBody>
      </p:sp>
      <p:sp>
        <p:nvSpPr>
          <p:cNvPr id="7" name="Slide Number Placeholder 7">
            <a:extLst>
              <a:ext uri="{FF2B5EF4-FFF2-40B4-BE49-F238E27FC236}">
                <a16:creationId xmlns:a16="http://schemas.microsoft.com/office/drawing/2014/main" id="{40161BC0-E5DD-AB5E-9B55-A64BADCE5FFF}"/>
              </a:ext>
            </a:extLst>
          </p:cNvPr>
          <p:cNvSpPr txBox="1">
            <a:spLocks noGrp="1"/>
          </p:cNvSpPr>
          <p:nvPr>
            <p:ph type="sldNum" sz="quarter" idx="5"/>
          </p:nvPr>
        </p:nvSpPr>
        <p:spPr>
          <a:ln/>
        </p:spPr>
        <p:txBody>
          <a:bodyPr vert="horz" wrap="square" lIns="0" tIns="0" rIns="0" bIns="0" anchor="t" anchorCtr="0" compatLnSpc="1">
            <a:noAutofit/>
          </a:bodyPr>
          <a:lstStyle/>
          <a:p>
            <a:pPr lvl="0"/>
            <a:r>
              <a:rPr lang="en-US"/>
              <a:t>Page </a:t>
            </a:r>
            <a:fld id="{76555EE3-5C02-4AC3-95E3-DFE47FF271B0}" type="slidenum">
              <a:t>7</a:t>
            </a:fld>
            <a:endParaRPr lang="en-US"/>
          </a:p>
        </p:txBody>
      </p:sp>
      <p:sp>
        <p:nvSpPr>
          <p:cNvPr id="2" name="Slide Image Placeholder 1">
            <a:extLst>
              <a:ext uri="{FF2B5EF4-FFF2-40B4-BE49-F238E27FC236}">
                <a16:creationId xmlns:a16="http://schemas.microsoft.com/office/drawing/2014/main" id="{57943031-070B-BF09-7988-540830158FAE}"/>
              </a:ext>
            </a:extLst>
          </p:cNvPr>
          <p:cNvSpPr>
            <a:spLocks noGrp="1" noRot="1" noChangeAspect="1" noResize="1"/>
          </p:cNvSpPr>
          <p:nvPr>
            <p:ph type="sldImg"/>
          </p:nvPr>
        </p:nvSpPr>
        <p:spPr>
          <a:xfrm>
            <a:off x="365125" y="698500"/>
            <a:ext cx="6132513" cy="3451225"/>
          </a:xfrm>
          <a:solidFill>
            <a:srgbClr val="99CCFF"/>
          </a:solidFill>
          <a:ln w="25400">
            <a:solidFill>
              <a:srgbClr val="000000"/>
            </a:solidFill>
            <a:prstDash val="solid"/>
          </a:ln>
        </p:spPr>
      </p:sp>
      <p:sp>
        <p:nvSpPr>
          <p:cNvPr id="3" name="Notes Placeholder 2">
            <a:extLst>
              <a:ext uri="{FF2B5EF4-FFF2-40B4-BE49-F238E27FC236}">
                <a16:creationId xmlns:a16="http://schemas.microsoft.com/office/drawing/2014/main" id="{F3AD42C0-0221-56B7-3771-9C1836A0CA12}"/>
              </a:ext>
            </a:extLst>
          </p:cNvPr>
          <p:cNvSpPr txBox="1">
            <a:spLocks noGrp="1"/>
          </p:cNvSpPr>
          <p:nvPr>
            <p:ph type="body" sz="quarter" idx="1"/>
          </p:nvPr>
        </p:nvSpPr>
        <p:spPr/>
        <p:txBody>
          <a:bodyPr vert="horz"/>
          <a:lstStyle/>
          <a:p>
            <a:pPr rtl="0"/>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40F3D461-CBD2-8953-084B-3B7BCE647B84}"/>
              </a:ext>
            </a:extLst>
          </p:cNvPr>
          <p:cNvSpPr txBox="1">
            <a:spLocks noGrp="1"/>
          </p:cNvSpPr>
          <p:nvPr>
            <p:ph type="dt" idx="1"/>
          </p:nvPr>
        </p:nvSpPr>
        <p:spPr>
          <a:ln/>
        </p:spPr>
        <p:txBody>
          <a:bodyPr vert="horz" wrap="square" lIns="0" tIns="0" rIns="0" bIns="0" anchor="b" anchorCtr="0" compatLnSpc="1">
            <a:noAutofit/>
          </a:bodyPr>
          <a:lstStyle/>
          <a:p>
            <a:pPr lvl="0"/>
            <a:fld id="{F64C1162-F2B6-453B-9EAE-B2CF593468F4}" type="datetime1">
              <a:rPr lang="en-US"/>
              <a:pPr lvl="0"/>
              <a:t>2025/5/20</a:t>
            </a:fld>
            <a:endParaRPr lang="en-US"/>
          </a:p>
        </p:txBody>
      </p:sp>
      <p:sp>
        <p:nvSpPr>
          <p:cNvPr id="7" name="Slide Number Placeholder 7">
            <a:extLst>
              <a:ext uri="{FF2B5EF4-FFF2-40B4-BE49-F238E27FC236}">
                <a16:creationId xmlns:a16="http://schemas.microsoft.com/office/drawing/2014/main" id="{70A630F4-0BC1-8AEB-DA58-21F458DD54A2}"/>
              </a:ext>
            </a:extLst>
          </p:cNvPr>
          <p:cNvSpPr txBox="1">
            <a:spLocks noGrp="1"/>
          </p:cNvSpPr>
          <p:nvPr>
            <p:ph type="sldNum" sz="quarter" idx="5"/>
          </p:nvPr>
        </p:nvSpPr>
        <p:spPr>
          <a:ln/>
        </p:spPr>
        <p:txBody>
          <a:bodyPr vert="horz" wrap="square" lIns="0" tIns="0" rIns="0" bIns="0" anchor="t" anchorCtr="0" compatLnSpc="1">
            <a:noAutofit/>
          </a:bodyPr>
          <a:lstStyle/>
          <a:p>
            <a:pPr lvl="0"/>
            <a:r>
              <a:rPr lang="en-US"/>
              <a:t>Page </a:t>
            </a:r>
            <a:fld id="{155C1F2F-34DE-40C2-846B-AB68A2F0F91B}" type="slidenum">
              <a:t>8</a:t>
            </a:fld>
            <a:endParaRPr lang="en-US"/>
          </a:p>
        </p:txBody>
      </p:sp>
      <p:sp>
        <p:nvSpPr>
          <p:cNvPr id="2" name="Slide Image Placeholder 1">
            <a:extLst>
              <a:ext uri="{FF2B5EF4-FFF2-40B4-BE49-F238E27FC236}">
                <a16:creationId xmlns:a16="http://schemas.microsoft.com/office/drawing/2014/main" id="{D06EC70C-4447-7F84-35C1-892931A0E69D}"/>
              </a:ext>
            </a:extLst>
          </p:cNvPr>
          <p:cNvSpPr>
            <a:spLocks noGrp="1" noRot="1" noChangeAspect="1" noResize="1"/>
          </p:cNvSpPr>
          <p:nvPr>
            <p:ph type="sldImg"/>
          </p:nvPr>
        </p:nvSpPr>
        <p:spPr>
          <a:xfrm>
            <a:off x="365125" y="698500"/>
            <a:ext cx="6132513" cy="3451225"/>
          </a:xfrm>
          <a:solidFill>
            <a:srgbClr val="99CCFF"/>
          </a:solidFill>
          <a:ln w="25400">
            <a:solidFill>
              <a:srgbClr val="000000"/>
            </a:solidFill>
            <a:prstDash val="solid"/>
          </a:ln>
        </p:spPr>
      </p:sp>
      <p:sp>
        <p:nvSpPr>
          <p:cNvPr id="3" name="Notes Placeholder 2">
            <a:extLst>
              <a:ext uri="{FF2B5EF4-FFF2-40B4-BE49-F238E27FC236}">
                <a16:creationId xmlns:a16="http://schemas.microsoft.com/office/drawing/2014/main" id="{C697622C-505E-D5CF-E95E-3F91511314CB}"/>
              </a:ext>
            </a:extLst>
          </p:cNvPr>
          <p:cNvSpPr txBox="1">
            <a:spLocks noGrp="1"/>
          </p:cNvSpPr>
          <p:nvPr>
            <p:ph type="body" sz="quarter" idx="1"/>
          </p:nvPr>
        </p:nvSpPr>
        <p:spPr/>
        <p:txBody>
          <a:bodyPr vert="horz"/>
          <a:lstStyle/>
          <a:p>
            <a:pPr rtl="0"/>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F9F58811-078D-83B6-CE8C-E0CC8CF198BD}"/>
              </a:ext>
            </a:extLst>
          </p:cNvPr>
          <p:cNvSpPr txBox="1">
            <a:spLocks noGrp="1"/>
          </p:cNvSpPr>
          <p:nvPr>
            <p:ph type="dt" idx="1"/>
          </p:nvPr>
        </p:nvSpPr>
        <p:spPr>
          <a:ln/>
        </p:spPr>
        <p:txBody>
          <a:bodyPr vert="horz" wrap="square" lIns="0" tIns="0" rIns="0" bIns="0" anchor="b" anchorCtr="0" compatLnSpc="1">
            <a:noAutofit/>
          </a:bodyPr>
          <a:lstStyle/>
          <a:p>
            <a:pPr lvl="0"/>
            <a:fld id="{F64C1162-F2B6-453B-9EAE-B2CF593468F4}" type="datetime1">
              <a:rPr lang="en-US"/>
              <a:pPr lvl="0"/>
              <a:t>2025/5/20</a:t>
            </a:fld>
            <a:endParaRPr lang="en-US"/>
          </a:p>
        </p:txBody>
      </p:sp>
      <p:sp>
        <p:nvSpPr>
          <p:cNvPr id="7" name="Slide Number Placeholder 7">
            <a:extLst>
              <a:ext uri="{FF2B5EF4-FFF2-40B4-BE49-F238E27FC236}">
                <a16:creationId xmlns:a16="http://schemas.microsoft.com/office/drawing/2014/main" id="{2B37B5CD-CF94-5156-49CA-36886CECBE18}"/>
              </a:ext>
            </a:extLst>
          </p:cNvPr>
          <p:cNvSpPr txBox="1">
            <a:spLocks noGrp="1"/>
          </p:cNvSpPr>
          <p:nvPr>
            <p:ph type="sldNum" sz="quarter" idx="5"/>
          </p:nvPr>
        </p:nvSpPr>
        <p:spPr>
          <a:ln/>
        </p:spPr>
        <p:txBody>
          <a:bodyPr vert="horz" wrap="square" lIns="0" tIns="0" rIns="0" bIns="0" anchor="t" anchorCtr="0" compatLnSpc="1">
            <a:noAutofit/>
          </a:bodyPr>
          <a:lstStyle/>
          <a:p>
            <a:pPr lvl="0"/>
            <a:r>
              <a:rPr lang="en-US"/>
              <a:t>Page </a:t>
            </a:r>
            <a:fld id="{8D214AF6-A48C-40A1-83CC-6D8D92EC69DD}" type="slidenum">
              <a:t>9</a:t>
            </a:fld>
            <a:endParaRPr lang="en-US"/>
          </a:p>
        </p:txBody>
      </p:sp>
      <p:sp>
        <p:nvSpPr>
          <p:cNvPr id="2" name="Slide Image Placeholder 1">
            <a:extLst>
              <a:ext uri="{FF2B5EF4-FFF2-40B4-BE49-F238E27FC236}">
                <a16:creationId xmlns:a16="http://schemas.microsoft.com/office/drawing/2014/main" id="{8A558C3C-0365-15F7-D9B1-66A0725EA925}"/>
              </a:ext>
            </a:extLst>
          </p:cNvPr>
          <p:cNvSpPr>
            <a:spLocks noGrp="1" noRot="1" noChangeAspect="1" noResize="1"/>
          </p:cNvSpPr>
          <p:nvPr>
            <p:ph type="sldImg"/>
          </p:nvPr>
        </p:nvSpPr>
        <p:spPr>
          <a:xfrm>
            <a:off x="365125" y="698500"/>
            <a:ext cx="6132513" cy="3451225"/>
          </a:xfrm>
          <a:solidFill>
            <a:srgbClr val="99CCFF"/>
          </a:solidFill>
          <a:ln w="25400">
            <a:solidFill>
              <a:srgbClr val="000000"/>
            </a:solidFill>
            <a:prstDash val="solid"/>
          </a:ln>
        </p:spPr>
      </p:sp>
      <p:sp>
        <p:nvSpPr>
          <p:cNvPr id="3" name="Notes Placeholder 2">
            <a:extLst>
              <a:ext uri="{FF2B5EF4-FFF2-40B4-BE49-F238E27FC236}">
                <a16:creationId xmlns:a16="http://schemas.microsoft.com/office/drawing/2014/main" id="{5AE06C23-F4AC-7EC9-F09D-51574F0E95EB}"/>
              </a:ext>
            </a:extLst>
          </p:cNvPr>
          <p:cNvSpPr txBox="1">
            <a:spLocks noGrp="1"/>
          </p:cNvSpPr>
          <p:nvPr>
            <p:ph type="body" sz="quarter" idx="1"/>
          </p:nvPr>
        </p:nvSpPr>
        <p:spPr/>
        <p:txBody>
          <a:bodyPr vert="horz"/>
          <a:lstStyle/>
          <a:p>
            <a:pPr rtl="0"/>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A5193-A659-9B28-DC3E-434819D6B075}"/>
              </a:ext>
            </a:extLst>
          </p:cNvPr>
          <p:cNvSpPr>
            <a:spLocks noGrp="1"/>
          </p:cNvSpPr>
          <p:nvPr>
            <p:ph type="ctrTitle"/>
          </p:nvPr>
        </p:nvSpPr>
        <p:spPr>
          <a:xfrm>
            <a:off x="1524000" y="1122363"/>
            <a:ext cx="9140825"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33B33DD-59E4-BB4E-791B-0121D3381FA4}"/>
              </a:ext>
            </a:extLst>
          </p:cNvPr>
          <p:cNvSpPr>
            <a:spLocks noGrp="1"/>
          </p:cNvSpPr>
          <p:nvPr>
            <p:ph type="subTitle" idx="1"/>
          </p:nvPr>
        </p:nvSpPr>
        <p:spPr>
          <a:xfrm>
            <a:off x="1524000" y="3602038"/>
            <a:ext cx="9140825"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Slide Number Placeholder 3">
            <a:extLst>
              <a:ext uri="{FF2B5EF4-FFF2-40B4-BE49-F238E27FC236}">
                <a16:creationId xmlns:a16="http://schemas.microsoft.com/office/drawing/2014/main" id="{99AD496E-A22C-DE64-FA45-B99E05EC8157}"/>
              </a:ext>
            </a:extLst>
          </p:cNvPr>
          <p:cNvSpPr>
            <a:spLocks noGrp="1"/>
          </p:cNvSpPr>
          <p:nvPr>
            <p:ph type="sldNum" sz="quarter" idx="10"/>
          </p:nvPr>
        </p:nvSpPr>
        <p:spPr/>
        <p:txBody>
          <a:bodyPr/>
          <a:lstStyle/>
          <a:p>
            <a:pPr lvl="0"/>
            <a:r>
              <a:rPr lang="en-US"/>
              <a:t>Slide </a:t>
            </a:r>
            <a:fld id="{0AAD76DE-9C77-42D6-AC43-6511396D5677}" type="slidenum">
              <a:t>‹#›</a:t>
            </a:fld>
            <a:endParaRPr lang="en-US"/>
          </a:p>
        </p:txBody>
      </p:sp>
    </p:spTree>
    <p:extLst>
      <p:ext uri="{BB962C8B-B14F-4D97-AF65-F5344CB8AC3E}">
        <p14:creationId xmlns:p14="http://schemas.microsoft.com/office/powerpoint/2010/main" val="947211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868D2-DBF7-F154-ECBB-8621903D01E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F40348B-B3B7-8F3A-7FB9-39175A0F36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B8663D09-8422-3465-B38B-8663EF827A26}"/>
              </a:ext>
            </a:extLst>
          </p:cNvPr>
          <p:cNvSpPr>
            <a:spLocks noGrp="1"/>
          </p:cNvSpPr>
          <p:nvPr>
            <p:ph type="sldNum" sz="quarter" idx="10"/>
          </p:nvPr>
        </p:nvSpPr>
        <p:spPr/>
        <p:txBody>
          <a:bodyPr/>
          <a:lstStyle/>
          <a:p>
            <a:pPr lvl="0"/>
            <a:r>
              <a:rPr lang="en-US"/>
              <a:t>Slide </a:t>
            </a:r>
            <a:fld id="{B39EA761-7F6D-4058-BA62-3A0154F06921}" type="slidenum">
              <a:t>‹#›</a:t>
            </a:fld>
            <a:endParaRPr lang="en-US"/>
          </a:p>
        </p:txBody>
      </p:sp>
    </p:spTree>
    <p:extLst>
      <p:ext uri="{BB962C8B-B14F-4D97-AF65-F5344CB8AC3E}">
        <p14:creationId xmlns:p14="http://schemas.microsoft.com/office/powerpoint/2010/main" val="3668587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E572D4-ACB4-5AF1-C24A-29F778F48FAD}"/>
              </a:ext>
            </a:extLst>
          </p:cNvPr>
          <p:cNvSpPr>
            <a:spLocks noGrp="1"/>
          </p:cNvSpPr>
          <p:nvPr>
            <p:ph type="title" orient="vert"/>
          </p:nvPr>
        </p:nvSpPr>
        <p:spPr>
          <a:xfrm>
            <a:off x="8913813" y="685800"/>
            <a:ext cx="2665412" cy="57150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5889CCA-D36D-6621-B8C6-07D15C5940B0}"/>
              </a:ext>
            </a:extLst>
          </p:cNvPr>
          <p:cNvSpPr>
            <a:spLocks noGrp="1"/>
          </p:cNvSpPr>
          <p:nvPr>
            <p:ph type="body" orient="vert" idx="1"/>
          </p:nvPr>
        </p:nvSpPr>
        <p:spPr>
          <a:xfrm>
            <a:off x="914400" y="685800"/>
            <a:ext cx="7847013"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D0DDF305-8FFB-DDD5-916A-E6DF48D89489}"/>
              </a:ext>
            </a:extLst>
          </p:cNvPr>
          <p:cNvSpPr>
            <a:spLocks noGrp="1"/>
          </p:cNvSpPr>
          <p:nvPr>
            <p:ph type="sldNum" sz="quarter" idx="10"/>
          </p:nvPr>
        </p:nvSpPr>
        <p:spPr/>
        <p:txBody>
          <a:bodyPr/>
          <a:lstStyle/>
          <a:p>
            <a:pPr lvl="0"/>
            <a:r>
              <a:rPr lang="en-US"/>
              <a:t>Slide </a:t>
            </a:r>
            <a:fld id="{FDC521BD-4F1C-4BDA-9886-1F1083CF5A35}" type="slidenum">
              <a:t>‹#›</a:t>
            </a:fld>
            <a:endParaRPr lang="en-US"/>
          </a:p>
        </p:txBody>
      </p:sp>
    </p:spTree>
    <p:extLst>
      <p:ext uri="{BB962C8B-B14F-4D97-AF65-F5344CB8AC3E}">
        <p14:creationId xmlns:p14="http://schemas.microsoft.com/office/powerpoint/2010/main" val="22608030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38E3B-CFB0-9CBF-6EE7-A599B6BC4C33}"/>
              </a:ext>
            </a:extLst>
          </p:cNvPr>
          <p:cNvSpPr>
            <a:spLocks noGrp="1"/>
          </p:cNvSpPr>
          <p:nvPr>
            <p:ph type="ctrTitle"/>
          </p:nvPr>
        </p:nvSpPr>
        <p:spPr>
          <a:xfrm>
            <a:off x="1524000" y="1122363"/>
            <a:ext cx="9140825"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6B25D5-C320-0190-B76D-C47A68BBE9B5}"/>
              </a:ext>
            </a:extLst>
          </p:cNvPr>
          <p:cNvSpPr>
            <a:spLocks noGrp="1"/>
          </p:cNvSpPr>
          <p:nvPr>
            <p:ph type="subTitle" idx="1"/>
          </p:nvPr>
        </p:nvSpPr>
        <p:spPr>
          <a:xfrm>
            <a:off x="1524000" y="3602038"/>
            <a:ext cx="9140825"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9DFD39C-9A76-0B96-79E4-5BF622B1A367}"/>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DF0CBC82-F20D-6FC7-45B1-B74BDD668D09}"/>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261B8A62-A99E-3695-365C-4A47FC087E06}"/>
              </a:ext>
            </a:extLst>
          </p:cNvPr>
          <p:cNvSpPr>
            <a:spLocks noGrp="1"/>
          </p:cNvSpPr>
          <p:nvPr>
            <p:ph type="sldNum" sz="quarter" idx="12"/>
          </p:nvPr>
        </p:nvSpPr>
        <p:spPr/>
        <p:txBody>
          <a:bodyPr/>
          <a:lstStyle/>
          <a:p>
            <a:pPr lvl="0"/>
            <a:fld id="{14B0206F-F714-4EE9-974D-A0CC8F0091A6}" type="slidenum">
              <a:t>‹#›</a:t>
            </a:fld>
            <a:endParaRPr lang="en-US"/>
          </a:p>
        </p:txBody>
      </p:sp>
    </p:spTree>
    <p:extLst>
      <p:ext uri="{BB962C8B-B14F-4D97-AF65-F5344CB8AC3E}">
        <p14:creationId xmlns:p14="http://schemas.microsoft.com/office/powerpoint/2010/main" val="26908046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3C3C5-39A6-AEDE-5FD8-B8018B98E1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B38035-DF25-6790-BC74-BAE6608FE8B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ADC3CF-DB8F-13A4-BCC4-F4BE8178DC53}"/>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A6A9C8FF-9943-CC49-57B0-3E5231CC968A}"/>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1D8D74DA-CC0E-8BE9-0737-9493AB6E7281}"/>
              </a:ext>
            </a:extLst>
          </p:cNvPr>
          <p:cNvSpPr>
            <a:spLocks noGrp="1"/>
          </p:cNvSpPr>
          <p:nvPr>
            <p:ph type="sldNum" sz="quarter" idx="12"/>
          </p:nvPr>
        </p:nvSpPr>
        <p:spPr/>
        <p:txBody>
          <a:bodyPr/>
          <a:lstStyle/>
          <a:p>
            <a:pPr lvl="0"/>
            <a:fld id="{1572404C-E8F7-4DB1-8D1F-F9D32FF83554}" type="slidenum">
              <a:t>‹#›</a:t>
            </a:fld>
            <a:endParaRPr lang="en-US"/>
          </a:p>
        </p:txBody>
      </p:sp>
    </p:spTree>
    <p:extLst>
      <p:ext uri="{BB962C8B-B14F-4D97-AF65-F5344CB8AC3E}">
        <p14:creationId xmlns:p14="http://schemas.microsoft.com/office/powerpoint/2010/main" val="13302067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2CFD-AF54-2243-0E88-AB8777E304CF}"/>
              </a:ext>
            </a:extLst>
          </p:cNvPr>
          <p:cNvSpPr>
            <a:spLocks noGrp="1"/>
          </p:cNvSpPr>
          <p:nvPr>
            <p:ph type="title"/>
          </p:nvPr>
        </p:nvSpPr>
        <p:spPr>
          <a:xfrm>
            <a:off x="831850" y="1709738"/>
            <a:ext cx="10512425"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7FA067D-37BF-29E8-9CA4-6C998DAF51BF}"/>
              </a:ext>
            </a:extLst>
          </p:cNvPr>
          <p:cNvSpPr>
            <a:spLocks noGrp="1"/>
          </p:cNvSpPr>
          <p:nvPr>
            <p:ph type="body" idx="1"/>
          </p:nvPr>
        </p:nvSpPr>
        <p:spPr>
          <a:xfrm>
            <a:off x="831850" y="4589463"/>
            <a:ext cx="10512425"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5B1EAD-00C5-41D1-69BC-E113ACE4B12A}"/>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8B94DDB0-2393-F193-F388-F8B81DEB40E7}"/>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D444FB1F-E112-8141-59A3-615447924193}"/>
              </a:ext>
            </a:extLst>
          </p:cNvPr>
          <p:cNvSpPr>
            <a:spLocks noGrp="1"/>
          </p:cNvSpPr>
          <p:nvPr>
            <p:ph type="sldNum" sz="quarter" idx="12"/>
          </p:nvPr>
        </p:nvSpPr>
        <p:spPr/>
        <p:txBody>
          <a:bodyPr/>
          <a:lstStyle/>
          <a:p>
            <a:pPr lvl="0"/>
            <a:fld id="{62ED61EB-FAA0-48EF-BDF5-71B2B59ABE4A}" type="slidenum">
              <a:t>‹#›</a:t>
            </a:fld>
            <a:endParaRPr lang="en-US"/>
          </a:p>
        </p:txBody>
      </p:sp>
    </p:spTree>
    <p:extLst>
      <p:ext uri="{BB962C8B-B14F-4D97-AF65-F5344CB8AC3E}">
        <p14:creationId xmlns:p14="http://schemas.microsoft.com/office/powerpoint/2010/main" val="1937967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F72DF-8483-C821-89A8-CEA77F4541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53F963-0170-A24F-F8CF-724E8A40AACB}"/>
              </a:ext>
            </a:extLst>
          </p:cNvPr>
          <p:cNvSpPr>
            <a:spLocks noGrp="1"/>
          </p:cNvSpPr>
          <p:nvPr>
            <p:ph sz="half" idx="1"/>
          </p:nvPr>
        </p:nvSpPr>
        <p:spPr>
          <a:xfrm>
            <a:off x="838200" y="1825625"/>
            <a:ext cx="5180013"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68D8A7-9764-5E3B-37F2-7E3A7BB69C23}"/>
              </a:ext>
            </a:extLst>
          </p:cNvPr>
          <p:cNvSpPr>
            <a:spLocks noGrp="1"/>
          </p:cNvSpPr>
          <p:nvPr>
            <p:ph sz="half" idx="2"/>
          </p:nvPr>
        </p:nvSpPr>
        <p:spPr>
          <a:xfrm>
            <a:off x="6170613" y="1825625"/>
            <a:ext cx="5180012"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836D394-3ADB-C90B-58F3-74FC2D4A6F05}"/>
              </a:ext>
            </a:extLst>
          </p:cNvPr>
          <p:cNvSpPr>
            <a:spLocks noGrp="1"/>
          </p:cNvSpPr>
          <p:nvPr>
            <p:ph type="dt" sz="half" idx="10"/>
          </p:nvPr>
        </p:nvSpPr>
        <p:spPr/>
        <p:txBody>
          <a:bodyPr/>
          <a:lstStyle/>
          <a:p>
            <a:pPr lvl="0"/>
            <a:endParaRPr lang="en-US"/>
          </a:p>
        </p:txBody>
      </p:sp>
      <p:sp>
        <p:nvSpPr>
          <p:cNvPr id="6" name="Footer Placeholder 5">
            <a:extLst>
              <a:ext uri="{FF2B5EF4-FFF2-40B4-BE49-F238E27FC236}">
                <a16:creationId xmlns:a16="http://schemas.microsoft.com/office/drawing/2014/main" id="{C47658DA-2D03-6A77-872F-DD76766B4B04}"/>
              </a:ext>
            </a:extLst>
          </p:cNvPr>
          <p:cNvSpPr>
            <a:spLocks noGrp="1"/>
          </p:cNvSpPr>
          <p:nvPr>
            <p:ph type="ftr" sz="quarter" idx="11"/>
          </p:nvPr>
        </p:nvSpPr>
        <p:spPr/>
        <p:txBody>
          <a:bodyPr/>
          <a:lstStyle/>
          <a:p>
            <a:pPr lvl="0"/>
            <a:endParaRPr lang="en-US"/>
          </a:p>
        </p:txBody>
      </p:sp>
      <p:sp>
        <p:nvSpPr>
          <p:cNvPr id="7" name="Slide Number Placeholder 6">
            <a:extLst>
              <a:ext uri="{FF2B5EF4-FFF2-40B4-BE49-F238E27FC236}">
                <a16:creationId xmlns:a16="http://schemas.microsoft.com/office/drawing/2014/main" id="{B9BBEF29-BADE-6187-61B9-3999632A222C}"/>
              </a:ext>
            </a:extLst>
          </p:cNvPr>
          <p:cNvSpPr>
            <a:spLocks noGrp="1"/>
          </p:cNvSpPr>
          <p:nvPr>
            <p:ph type="sldNum" sz="quarter" idx="12"/>
          </p:nvPr>
        </p:nvSpPr>
        <p:spPr/>
        <p:txBody>
          <a:bodyPr/>
          <a:lstStyle/>
          <a:p>
            <a:pPr lvl="0"/>
            <a:fld id="{1F245254-1B6C-43D9-AA5E-E144E521F4FD}" type="slidenum">
              <a:t>‹#›</a:t>
            </a:fld>
            <a:endParaRPr lang="en-US"/>
          </a:p>
        </p:txBody>
      </p:sp>
    </p:spTree>
    <p:extLst>
      <p:ext uri="{BB962C8B-B14F-4D97-AF65-F5344CB8AC3E}">
        <p14:creationId xmlns:p14="http://schemas.microsoft.com/office/powerpoint/2010/main" val="14239323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9DDB9-8E35-9E11-EDB9-325E49060C9E}"/>
              </a:ext>
            </a:extLst>
          </p:cNvPr>
          <p:cNvSpPr>
            <a:spLocks noGrp="1"/>
          </p:cNvSpPr>
          <p:nvPr>
            <p:ph type="title"/>
          </p:nvPr>
        </p:nvSpPr>
        <p:spPr>
          <a:xfrm>
            <a:off x="839788" y="365125"/>
            <a:ext cx="10512425"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347D32A-7940-E31F-B371-AA9516599C5E}"/>
              </a:ext>
            </a:extLst>
          </p:cNvPr>
          <p:cNvSpPr>
            <a:spLocks noGrp="1"/>
          </p:cNvSpPr>
          <p:nvPr>
            <p:ph type="body" idx="1"/>
          </p:nvPr>
        </p:nvSpPr>
        <p:spPr>
          <a:xfrm>
            <a:off x="839788" y="1681163"/>
            <a:ext cx="51562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B5A4B6F-F044-6FB7-B812-CA14852C64C7}"/>
              </a:ext>
            </a:extLst>
          </p:cNvPr>
          <p:cNvSpPr>
            <a:spLocks noGrp="1"/>
          </p:cNvSpPr>
          <p:nvPr>
            <p:ph sz="half" idx="2"/>
          </p:nvPr>
        </p:nvSpPr>
        <p:spPr>
          <a:xfrm>
            <a:off x="839788" y="2505075"/>
            <a:ext cx="515620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5C1793-3164-4CF5-4BE6-9C37F01E7FDE}"/>
              </a:ext>
            </a:extLst>
          </p:cNvPr>
          <p:cNvSpPr>
            <a:spLocks noGrp="1"/>
          </p:cNvSpPr>
          <p:nvPr>
            <p:ph type="body" sz="quarter" idx="3"/>
          </p:nvPr>
        </p:nvSpPr>
        <p:spPr>
          <a:xfrm>
            <a:off x="6170613" y="1681163"/>
            <a:ext cx="51816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3E486D3-BC9D-D0A5-ACC1-7AD228903C05}"/>
              </a:ext>
            </a:extLst>
          </p:cNvPr>
          <p:cNvSpPr>
            <a:spLocks noGrp="1"/>
          </p:cNvSpPr>
          <p:nvPr>
            <p:ph sz="quarter" idx="4"/>
          </p:nvPr>
        </p:nvSpPr>
        <p:spPr>
          <a:xfrm>
            <a:off x="6170613" y="2505075"/>
            <a:ext cx="518160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58CDE20-8621-010A-383D-97940F4EE9ED}"/>
              </a:ext>
            </a:extLst>
          </p:cNvPr>
          <p:cNvSpPr>
            <a:spLocks noGrp="1"/>
          </p:cNvSpPr>
          <p:nvPr>
            <p:ph type="dt" sz="half" idx="10"/>
          </p:nvPr>
        </p:nvSpPr>
        <p:spPr/>
        <p:txBody>
          <a:bodyPr/>
          <a:lstStyle/>
          <a:p>
            <a:pPr lvl="0"/>
            <a:endParaRPr lang="en-US"/>
          </a:p>
        </p:txBody>
      </p:sp>
      <p:sp>
        <p:nvSpPr>
          <p:cNvPr id="8" name="Footer Placeholder 7">
            <a:extLst>
              <a:ext uri="{FF2B5EF4-FFF2-40B4-BE49-F238E27FC236}">
                <a16:creationId xmlns:a16="http://schemas.microsoft.com/office/drawing/2014/main" id="{5D108247-5677-DBF7-C2F0-3443BAF76CCE}"/>
              </a:ext>
            </a:extLst>
          </p:cNvPr>
          <p:cNvSpPr>
            <a:spLocks noGrp="1"/>
          </p:cNvSpPr>
          <p:nvPr>
            <p:ph type="ftr" sz="quarter" idx="11"/>
          </p:nvPr>
        </p:nvSpPr>
        <p:spPr/>
        <p:txBody>
          <a:bodyPr/>
          <a:lstStyle/>
          <a:p>
            <a:pPr lvl="0"/>
            <a:endParaRPr lang="en-US"/>
          </a:p>
        </p:txBody>
      </p:sp>
      <p:sp>
        <p:nvSpPr>
          <p:cNvPr id="9" name="Slide Number Placeholder 8">
            <a:extLst>
              <a:ext uri="{FF2B5EF4-FFF2-40B4-BE49-F238E27FC236}">
                <a16:creationId xmlns:a16="http://schemas.microsoft.com/office/drawing/2014/main" id="{8B006A7A-4981-37DD-D31B-88BEEC476606}"/>
              </a:ext>
            </a:extLst>
          </p:cNvPr>
          <p:cNvSpPr>
            <a:spLocks noGrp="1"/>
          </p:cNvSpPr>
          <p:nvPr>
            <p:ph type="sldNum" sz="quarter" idx="12"/>
          </p:nvPr>
        </p:nvSpPr>
        <p:spPr/>
        <p:txBody>
          <a:bodyPr/>
          <a:lstStyle/>
          <a:p>
            <a:pPr lvl="0"/>
            <a:fld id="{74B6E0B6-985B-4DC5-974C-D7C6941E0F3B}" type="slidenum">
              <a:t>‹#›</a:t>
            </a:fld>
            <a:endParaRPr lang="en-US"/>
          </a:p>
        </p:txBody>
      </p:sp>
    </p:spTree>
    <p:extLst>
      <p:ext uri="{BB962C8B-B14F-4D97-AF65-F5344CB8AC3E}">
        <p14:creationId xmlns:p14="http://schemas.microsoft.com/office/powerpoint/2010/main" val="11161831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8A9AA-10D9-A0A3-FFB8-CC348F450C6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4E97072-D0DC-0E0A-B3FD-02E9FD72CBAC}"/>
              </a:ext>
            </a:extLst>
          </p:cNvPr>
          <p:cNvSpPr>
            <a:spLocks noGrp="1"/>
          </p:cNvSpPr>
          <p:nvPr>
            <p:ph type="dt" sz="half" idx="10"/>
          </p:nvPr>
        </p:nvSpPr>
        <p:spPr/>
        <p:txBody>
          <a:bodyPr/>
          <a:lstStyle/>
          <a:p>
            <a:pPr lvl="0"/>
            <a:endParaRPr lang="en-US"/>
          </a:p>
        </p:txBody>
      </p:sp>
      <p:sp>
        <p:nvSpPr>
          <p:cNvPr id="4" name="Footer Placeholder 3">
            <a:extLst>
              <a:ext uri="{FF2B5EF4-FFF2-40B4-BE49-F238E27FC236}">
                <a16:creationId xmlns:a16="http://schemas.microsoft.com/office/drawing/2014/main" id="{B437A9A7-7212-08C0-AFC7-6ACCE05A2833}"/>
              </a:ext>
            </a:extLst>
          </p:cNvPr>
          <p:cNvSpPr>
            <a:spLocks noGrp="1"/>
          </p:cNvSpPr>
          <p:nvPr>
            <p:ph type="ftr" sz="quarter" idx="11"/>
          </p:nvPr>
        </p:nvSpPr>
        <p:spPr/>
        <p:txBody>
          <a:bodyPr/>
          <a:lstStyle/>
          <a:p>
            <a:pPr lvl="0"/>
            <a:endParaRPr lang="en-US"/>
          </a:p>
        </p:txBody>
      </p:sp>
      <p:sp>
        <p:nvSpPr>
          <p:cNvPr id="5" name="Slide Number Placeholder 4">
            <a:extLst>
              <a:ext uri="{FF2B5EF4-FFF2-40B4-BE49-F238E27FC236}">
                <a16:creationId xmlns:a16="http://schemas.microsoft.com/office/drawing/2014/main" id="{5CFBC52E-CC0B-D860-BC24-C7CF5C4D5C9F}"/>
              </a:ext>
            </a:extLst>
          </p:cNvPr>
          <p:cNvSpPr>
            <a:spLocks noGrp="1"/>
          </p:cNvSpPr>
          <p:nvPr>
            <p:ph type="sldNum" sz="quarter" idx="12"/>
          </p:nvPr>
        </p:nvSpPr>
        <p:spPr/>
        <p:txBody>
          <a:bodyPr/>
          <a:lstStyle/>
          <a:p>
            <a:pPr lvl="0"/>
            <a:fld id="{78AD378B-E01D-4953-8C60-BFD947B49730}" type="slidenum">
              <a:t>‹#›</a:t>
            </a:fld>
            <a:endParaRPr lang="en-US"/>
          </a:p>
        </p:txBody>
      </p:sp>
    </p:spTree>
    <p:extLst>
      <p:ext uri="{BB962C8B-B14F-4D97-AF65-F5344CB8AC3E}">
        <p14:creationId xmlns:p14="http://schemas.microsoft.com/office/powerpoint/2010/main" val="15578734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1023DB-E9E1-8D36-DCB1-24D79D969423}"/>
              </a:ext>
            </a:extLst>
          </p:cNvPr>
          <p:cNvSpPr>
            <a:spLocks noGrp="1"/>
          </p:cNvSpPr>
          <p:nvPr>
            <p:ph type="dt" sz="half" idx="10"/>
          </p:nvPr>
        </p:nvSpPr>
        <p:spPr/>
        <p:txBody>
          <a:bodyPr/>
          <a:lstStyle/>
          <a:p>
            <a:pPr lvl="0"/>
            <a:endParaRPr lang="en-US"/>
          </a:p>
        </p:txBody>
      </p:sp>
      <p:sp>
        <p:nvSpPr>
          <p:cNvPr id="3" name="Footer Placeholder 2">
            <a:extLst>
              <a:ext uri="{FF2B5EF4-FFF2-40B4-BE49-F238E27FC236}">
                <a16:creationId xmlns:a16="http://schemas.microsoft.com/office/drawing/2014/main" id="{6F4F89FB-24CE-968D-551A-DD3E786B546E}"/>
              </a:ext>
            </a:extLst>
          </p:cNvPr>
          <p:cNvSpPr>
            <a:spLocks noGrp="1"/>
          </p:cNvSpPr>
          <p:nvPr>
            <p:ph type="ftr" sz="quarter" idx="11"/>
          </p:nvPr>
        </p:nvSpPr>
        <p:spPr/>
        <p:txBody>
          <a:bodyPr/>
          <a:lstStyle/>
          <a:p>
            <a:pPr lvl="0"/>
            <a:endParaRPr lang="en-US"/>
          </a:p>
        </p:txBody>
      </p:sp>
      <p:sp>
        <p:nvSpPr>
          <p:cNvPr id="4" name="Slide Number Placeholder 3">
            <a:extLst>
              <a:ext uri="{FF2B5EF4-FFF2-40B4-BE49-F238E27FC236}">
                <a16:creationId xmlns:a16="http://schemas.microsoft.com/office/drawing/2014/main" id="{6D5F3B7C-FDC8-2222-CA2B-3B635DFDC032}"/>
              </a:ext>
            </a:extLst>
          </p:cNvPr>
          <p:cNvSpPr>
            <a:spLocks noGrp="1"/>
          </p:cNvSpPr>
          <p:nvPr>
            <p:ph type="sldNum" sz="quarter" idx="12"/>
          </p:nvPr>
        </p:nvSpPr>
        <p:spPr/>
        <p:txBody>
          <a:bodyPr/>
          <a:lstStyle/>
          <a:p>
            <a:pPr lvl="0"/>
            <a:fld id="{4F076C43-E470-4A17-A180-BD31DAED5639}" type="slidenum">
              <a:t>‹#›</a:t>
            </a:fld>
            <a:endParaRPr lang="en-US"/>
          </a:p>
        </p:txBody>
      </p:sp>
    </p:spTree>
    <p:extLst>
      <p:ext uri="{BB962C8B-B14F-4D97-AF65-F5344CB8AC3E}">
        <p14:creationId xmlns:p14="http://schemas.microsoft.com/office/powerpoint/2010/main" val="23916146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F0C0D-17B7-069E-1D03-1F02D45AED42}"/>
              </a:ext>
            </a:extLst>
          </p:cNvPr>
          <p:cNvSpPr>
            <a:spLocks noGrp="1"/>
          </p:cNvSpPr>
          <p:nvPr>
            <p:ph type="title"/>
          </p:nvPr>
        </p:nvSpPr>
        <p:spPr>
          <a:xfrm>
            <a:off x="839788" y="457200"/>
            <a:ext cx="3930650"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54E3F2A-69FF-9B1A-E232-A8ED7C303B76}"/>
              </a:ext>
            </a:extLst>
          </p:cNvPr>
          <p:cNvSpPr>
            <a:spLocks noGrp="1"/>
          </p:cNvSpPr>
          <p:nvPr>
            <p:ph idx="1"/>
          </p:nvPr>
        </p:nvSpPr>
        <p:spPr>
          <a:xfrm>
            <a:off x="5181600" y="987425"/>
            <a:ext cx="61706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D527834-FCFC-1E4F-C897-C1425FCFB48D}"/>
              </a:ext>
            </a:extLst>
          </p:cNvPr>
          <p:cNvSpPr>
            <a:spLocks noGrp="1"/>
          </p:cNvSpPr>
          <p:nvPr>
            <p:ph type="body" sz="half" idx="2"/>
          </p:nvPr>
        </p:nvSpPr>
        <p:spPr>
          <a:xfrm>
            <a:off x="839788" y="2057400"/>
            <a:ext cx="39306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D10F45-D1B9-8AF1-7F9C-B8849BF7F4D7}"/>
              </a:ext>
            </a:extLst>
          </p:cNvPr>
          <p:cNvSpPr>
            <a:spLocks noGrp="1"/>
          </p:cNvSpPr>
          <p:nvPr>
            <p:ph type="dt" sz="half" idx="10"/>
          </p:nvPr>
        </p:nvSpPr>
        <p:spPr/>
        <p:txBody>
          <a:bodyPr/>
          <a:lstStyle/>
          <a:p>
            <a:pPr lvl="0"/>
            <a:endParaRPr lang="en-US"/>
          </a:p>
        </p:txBody>
      </p:sp>
      <p:sp>
        <p:nvSpPr>
          <p:cNvPr id="6" name="Footer Placeholder 5">
            <a:extLst>
              <a:ext uri="{FF2B5EF4-FFF2-40B4-BE49-F238E27FC236}">
                <a16:creationId xmlns:a16="http://schemas.microsoft.com/office/drawing/2014/main" id="{71E04D11-BEE0-BD22-98BB-B0D20902B0BB}"/>
              </a:ext>
            </a:extLst>
          </p:cNvPr>
          <p:cNvSpPr>
            <a:spLocks noGrp="1"/>
          </p:cNvSpPr>
          <p:nvPr>
            <p:ph type="ftr" sz="quarter" idx="11"/>
          </p:nvPr>
        </p:nvSpPr>
        <p:spPr/>
        <p:txBody>
          <a:bodyPr/>
          <a:lstStyle/>
          <a:p>
            <a:pPr lvl="0"/>
            <a:endParaRPr lang="en-US"/>
          </a:p>
        </p:txBody>
      </p:sp>
      <p:sp>
        <p:nvSpPr>
          <p:cNvPr id="7" name="Slide Number Placeholder 6">
            <a:extLst>
              <a:ext uri="{FF2B5EF4-FFF2-40B4-BE49-F238E27FC236}">
                <a16:creationId xmlns:a16="http://schemas.microsoft.com/office/drawing/2014/main" id="{04F148C5-7F53-1C83-B64C-F7E40C2B7B6E}"/>
              </a:ext>
            </a:extLst>
          </p:cNvPr>
          <p:cNvSpPr>
            <a:spLocks noGrp="1"/>
          </p:cNvSpPr>
          <p:nvPr>
            <p:ph type="sldNum" sz="quarter" idx="12"/>
          </p:nvPr>
        </p:nvSpPr>
        <p:spPr/>
        <p:txBody>
          <a:bodyPr/>
          <a:lstStyle/>
          <a:p>
            <a:pPr lvl="0"/>
            <a:fld id="{13185F7F-EDBC-47E5-8947-2CF7A5538846}" type="slidenum">
              <a:t>‹#›</a:t>
            </a:fld>
            <a:endParaRPr lang="en-US"/>
          </a:p>
        </p:txBody>
      </p:sp>
    </p:spTree>
    <p:extLst>
      <p:ext uri="{BB962C8B-B14F-4D97-AF65-F5344CB8AC3E}">
        <p14:creationId xmlns:p14="http://schemas.microsoft.com/office/powerpoint/2010/main" val="361746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EA3A3-1AF5-37CB-7E8C-86CB24B0FB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7DECB0B-9E32-9C7A-A9DC-F43EC66684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4919A968-F0E7-BD4A-0B1A-C659DBA4E4C6}"/>
              </a:ext>
            </a:extLst>
          </p:cNvPr>
          <p:cNvSpPr>
            <a:spLocks noGrp="1"/>
          </p:cNvSpPr>
          <p:nvPr>
            <p:ph type="sldNum" sz="quarter" idx="10"/>
          </p:nvPr>
        </p:nvSpPr>
        <p:spPr/>
        <p:txBody>
          <a:bodyPr/>
          <a:lstStyle/>
          <a:p>
            <a:pPr lvl="0"/>
            <a:r>
              <a:rPr lang="en-US"/>
              <a:t>Slide </a:t>
            </a:r>
            <a:fld id="{D0EA29D3-32DE-47C1-8B52-FACA56003C77}" type="slidenum">
              <a:t>‹#›</a:t>
            </a:fld>
            <a:endParaRPr lang="en-US"/>
          </a:p>
        </p:txBody>
      </p:sp>
    </p:spTree>
    <p:extLst>
      <p:ext uri="{BB962C8B-B14F-4D97-AF65-F5344CB8AC3E}">
        <p14:creationId xmlns:p14="http://schemas.microsoft.com/office/powerpoint/2010/main" val="30974227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4E637-3096-93CF-3591-E27F2E4693B0}"/>
              </a:ext>
            </a:extLst>
          </p:cNvPr>
          <p:cNvSpPr>
            <a:spLocks noGrp="1"/>
          </p:cNvSpPr>
          <p:nvPr>
            <p:ph type="title"/>
          </p:nvPr>
        </p:nvSpPr>
        <p:spPr>
          <a:xfrm>
            <a:off x="839788" y="457200"/>
            <a:ext cx="3930650"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BAF0193-6311-00A9-5D0C-C7D757D8F5C6}"/>
              </a:ext>
            </a:extLst>
          </p:cNvPr>
          <p:cNvSpPr>
            <a:spLocks noGrp="1"/>
          </p:cNvSpPr>
          <p:nvPr>
            <p:ph type="pic" idx="1"/>
          </p:nvPr>
        </p:nvSpPr>
        <p:spPr>
          <a:xfrm>
            <a:off x="5181600" y="987425"/>
            <a:ext cx="617061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2CF66F1-2A0B-211B-9267-F7B1C65A9A66}"/>
              </a:ext>
            </a:extLst>
          </p:cNvPr>
          <p:cNvSpPr>
            <a:spLocks noGrp="1"/>
          </p:cNvSpPr>
          <p:nvPr>
            <p:ph type="body" sz="half" idx="2"/>
          </p:nvPr>
        </p:nvSpPr>
        <p:spPr>
          <a:xfrm>
            <a:off x="839788" y="2057400"/>
            <a:ext cx="39306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899EB3-A33B-4156-8B4A-6A46BDC8BEBE}"/>
              </a:ext>
            </a:extLst>
          </p:cNvPr>
          <p:cNvSpPr>
            <a:spLocks noGrp="1"/>
          </p:cNvSpPr>
          <p:nvPr>
            <p:ph type="dt" sz="half" idx="10"/>
          </p:nvPr>
        </p:nvSpPr>
        <p:spPr/>
        <p:txBody>
          <a:bodyPr/>
          <a:lstStyle/>
          <a:p>
            <a:pPr lvl="0"/>
            <a:endParaRPr lang="en-US"/>
          </a:p>
        </p:txBody>
      </p:sp>
      <p:sp>
        <p:nvSpPr>
          <p:cNvPr id="6" name="Footer Placeholder 5">
            <a:extLst>
              <a:ext uri="{FF2B5EF4-FFF2-40B4-BE49-F238E27FC236}">
                <a16:creationId xmlns:a16="http://schemas.microsoft.com/office/drawing/2014/main" id="{DFE56959-A503-02C2-FFCD-812D76430342}"/>
              </a:ext>
            </a:extLst>
          </p:cNvPr>
          <p:cNvSpPr>
            <a:spLocks noGrp="1"/>
          </p:cNvSpPr>
          <p:nvPr>
            <p:ph type="ftr" sz="quarter" idx="11"/>
          </p:nvPr>
        </p:nvSpPr>
        <p:spPr/>
        <p:txBody>
          <a:bodyPr/>
          <a:lstStyle/>
          <a:p>
            <a:pPr lvl="0"/>
            <a:endParaRPr lang="en-US"/>
          </a:p>
        </p:txBody>
      </p:sp>
      <p:sp>
        <p:nvSpPr>
          <p:cNvPr id="7" name="Slide Number Placeholder 6">
            <a:extLst>
              <a:ext uri="{FF2B5EF4-FFF2-40B4-BE49-F238E27FC236}">
                <a16:creationId xmlns:a16="http://schemas.microsoft.com/office/drawing/2014/main" id="{FB6CB316-6C1B-86DF-44B5-884ABBF4834D}"/>
              </a:ext>
            </a:extLst>
          </p:cNvPr>
          <p:cNvSpPr>
            <a:spLocks noGrp="1"/>
          </p:cNvSpPr>
          <p:nvPr>
            <p:ph type="sldNum" sz="quarter" idx="12"/>
          </p:nvPr>
        </p:nvSpPr>
        <p:spPr/>
        <p:txBody>
          <a:bodyPr/>
          <a:lstStyle/>
          <a:p>
            <a:pPr lvl="0"/>
            <a:fld id="{352A5B75-8BB5-45E3-9021-492D674A02DD}" type="slidenum">
              <a:t>‹#›</a:t>
            </a:fld>
            <a:endParaRPr lang="en-US"/>
          </a:p>
        </p:txBody>
      </p:sp>
    </p:spTree>
    <p:extLst>
      <p:ext uri="{BB962C8B-B14F-4D97-AF65-F5344CB8AC3E}">
        <p14:creationId xmlns:p14="http://schemas.microsoft.com/office/powerpoint/2010/main" val="32737985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3FBC1-05F5-AD2B-B1B6-82ECA29A804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A9EEE83-747C-B7AE-E99B-5D16D5CE27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4EB9F0-C59B-565C-E10D-FBE8BEBABBBD}"/>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CFFF1A08-3EF8-62B2-D89C-1E9468BDD5AE}"/>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E68CB0AE-3EC4-017A-2977-A98D3E6B666D}"/>
              </a:ext>
            </a:extLst>
          </p:cNvPr>
          <p:cNvSpPr>
            <a:spLocks noGrp="1"/>
          </p:cNvSpPr>
          <p:nvPr>
            <p:ph type="sldNum" sz="quarter" idx="12"/>
          </p:nvPr>
        </p:nvSpPr>
        <p:spPr/>
        <p:txBody>
          <a:bodyPr/>
          <a:lstStyle/>
          <a:p>
            <a:pPr lvl="0"/>
            <a:fld id="{C63AE1A8-7181-49BC-BD5F-F6B137E5AAD5}" type="slidenum">
              <a:t>‹#›</a:t>
            </a:fld>
            <a:endParaRPr lang="en-US"/>
          </a:p>
        </p:txBody>
      </p:sp>
    </p:spTree>
    <p:extLst>
      <p:ext uri="{BB962C8B-B14F-4D97-AF65-F5344CB8AC3E}">
        <p14:creationId xmlns:p14="http://schemas.microsoft.com/office/powerpoint/2010/main" val="30895060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251661-D23F-5989-4FFF-46DA733F81DF}"/>
              </a:ext>
            </a:extLst>
          </p:cNvPr>
          <p:cNvSpPr>
            <a:spLocks noGrp="1"/>
          </p:cNvSpPr>
          <p:nvPr>
            <p:ph type="title" orient="vert"/>
          </p:nvPr>
        </p:nvSpPr>
        <p:spPr>
          <a:xfrm>
            <a:off x="8723313" y="365125"/>
            <a:ext cx="2627312"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34EC694-99F7-9037-5357-8A9502490477}"/>
              </a:ext>
            </a:extLst>
          </p:cNvPr>
          <p:cNvSpPr>
            <a:spLocks noGrp="1"/>
          </p:cNvSpPr>
          <p:nvPr>
            <p:ph type="body" orient="vert" idx="1"/>
          </p:nvPr>
        </p:nvSpPr>
        <p:spPr>
          <a:xfrm>
            <a:off x="838200" y="365125"/>
            <a:ext cx="7732713"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AF9ADE-A549-0D46-F37F-DA41225EF17C}"/>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34C6E306-55E1-2861-B728-46F600F58D35}"/>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E3A6BF5B-D3F9-C6A2-CF9D-9BCCBED46188}"/>
              </a:ext>
            </a:extLst>
          </p:cNvPr>
          <p:cNvSpPr>
            <a:spLocks noGrp="1"/>
          </p:cNvSpPr>
          <p:nvPr>
            <p:ph type="sldNum" sz="quarter" idx="12"/>
          </p:nvPr>
        </p:nvSpPr>
        <p:spPr/>
        <p:txBody>
          <a:bodyPr/>
          <a:lstStyle/>
          <a:p>
            <a:pPr lvl="0"/>
            <a:fld id="{E2DD71A8-7FDC-4D86-A44A-52C74D42C63E}" type="slidenum">
              <a:t>‹#›</a:t>
            </a:fld>
            <a:endParaRPr lang="en-US"/>
          </a:p>
        </p:txBody>
      </p:sp>
    </p:spTree>
    <p:extLst>
      <p:ext uri="{BB962C8B-B14F-4D97-AF65-F5344CB8AC3E}">
        <p14:creationId xmlns:p14="http://schemas.microsoft.com/office/powerpoint/2010/main" val="2884905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197DA-8A17-E249-CE24-E0DFA371EFBA}"/>
              </a:ext>
            </a:extLst>
          </p:cNvPr>
          <p:cNvSpPr>
            <a:spLocks noGrp="1"/>
          </p:cNvSpPr>
          <p:nvPr>
            <p:ph type="title"/>
          </p:nvPr>
        </p:nvSpPr>
        <p:spPr>
          <a:xfrm>
            <a:off x="831850" y="1709738"/>
            <a:ext cx="10512425"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DD02959-9EAF-BEA6-0A04-6719B28AB9B1}"/>
              </a:ext>
            </a:extLst>
          </p:cNvPr>
          <p:cNvSpPr>
            <a:spLocks noGrp="1"/>
          </p:cNvSpPr>
          <p:nvPr>
            <p:ph type="body" idx="1"/>
          </p:nvPr>
        </p:nvSpPr>
        <p:spPr>
          <a:xfrm>
            <a:off x="831850" y="4589463"/>
            <a:ext cx="10512425"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Slide Number Placeholder 3">
            <a:extLst>
              <a:ext uri="{FF2B5EF4-FFF2-40B4-BE49-F238E27FC236}">
                <a16:creationId xmlns:a16="http://schemas.microsoft.com/office/drawing/2014/main" id="{2C86782E-3959-1B85-BF74-BF356952340D}"/>
              </a:ext>
            </a:extLst>
          </p:cNvPr>
          <p:cNvSpPr>
            <a:spLocks noGrp="1"/>
          </p:cNvSpPr>
          <p:nvPr>
            <p:ph type="sldNum" sz="quarter" idx="10"/>
          </p:nvPr>
        </p:nvSpPr>
        <p:spPr/>
        <p:txBody>
          <a:bodyPr/>
          <a:lstStyle/>
          <a:p>
            <a:pPr lvl="0"/>
            <a:r>
              <a:rPr lang="en-US"/>
              <a:t>Slide </a:t>
            </a:r>
            <a:fld id="{6BBA194F-85C0-44F1-97CB-62C4A3699576}" type="slidenum">
              <a:t>‹#›</a:t>
            </a:fld>
            <a:endParaRPr lang="en-US"/>
          </a:p>
        </p:txBody>
      </p:sp>
    </p:spTree>
    <p:extLst>
      <p:ext uri="{BB962C8B-B14F-4D97-AF65-F5344CB8AC3E}">
        <p14:creationId xmlns:p14="http://schemas.microsoft.com/office/powerpoint/2010/main" val="2628929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08C0E-3971-D682-39EA-ACC78B4576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28E7DA-4BCB-98A3-C5EE-38D5FDDD1963}"/>
              </a:ext>
            </a:extLst>
          </p:cNvPr>
          <p:cNvSpPr>
            <a:spLocks noGrp="1"/>
          </p:cNvSpPr>
          <p:nvPr>
            <p:ph sz="half" idx="1"/>
          </p:nvPr>
        </p:nvSpPr>
        <p:spPr>
          <a:xfrm>
            <a:off x="914400" y="1463675"/>
            <a:ext cx="5256213" cy="4937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3D4545-3114-3CB2-296B-0AEAD25F015B}"/>
              </a:ext>
            </a:extLst>
          </p:cNvPr>
          <p:cNvSpPr>
            <a:spLocks noGrp="1"/>
          </p:cNvSpPr>
          <p:nvPr>
            <p:ph sz="half" idx="2"/>
          </p:nvPr>
        </p:nvSpPr>
        <p:spPr>
          <a:xfrm>
            <a:off x="6323013" y="1463675"/>
            <a:ext cx="5256212" cy="4937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694E9DB1-8D18-D5DD-E087-0B851465F26F}"/>
              </a:ext>
            </a:extLst>
          </p:cNvPr>
          <p:cNvSpPr>
            <a:spLocks noGrp="1"/>
          </p:cNvSpPr>
          <p:nvPr>
            <p:ph type="sldNum" sz="quarter" idx="10"/>
          </p:nvPr>
        </p:nvSpPr>
        <p:spPr/>
        <p:txBody>
          <a:bodyPr/>
          <a:lstStyle/>
          <a:p>
            <a:pPr lvl="0"/>
            <a:r>
              <a:rPr lang="en-US"/>
              <a:t>Slide </a:t>
            </a:r>
            <a:fld id="{63BDC112-A9BF-4DDD-BDC3-DBF724FA6185}" type="slidenum">
              <a:t>‹#›</a:t>
            </a:fld>
            <a:endParaRPr lang="en-US"/>
          </a:p>
        </p:txBody>
      </p:sp>
    </p:spTree>
    <p:extLst>
      <p:ext uri="{BB962C8B-B14F-4D97-AF65-F5344CB8AC3E}">
        <p14:creationId xmlns:p14="http://schemas.microsoft.com/office/powerpoint/2010/main" val="3370763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C57B8-5730-61EA-FA6D-C61603D9EE70}"/>
              </a:ext>
            </a:extLst>
          </p:cNvPr>
          <p:cNvSpPr>
            <a:spLocks noGrp="1"/>
          </p:cNvSpPr>
          <p:nvPr>
            <p:ph type="title"/>
          </p:nvPr>
        </p:nvSpPr>
        <p:spPr>
          <a:xfrm>
            <a:off x="839788" y="365125"/>
            <a:ext cx="10512425"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4FFB192-BDA7-7D85-F001-0A7AFFE2B09B}"/>
              </a:ext>
            </a:extLst>
          </p:cNvPr>
          <p:cNvSpPr>
            <a:spLocks noGrp="1"/>
          </p:cNvSpPr>
          <p:nvPr>
            <p:ph type="body" idx="1"/>
          </p:nvPr>
        </p:nvSpPr>
        <p:spPr>
          <a:xfrm>
            <a:off x="839788" y="1681163"/>
            <a:ext cx="51562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94F0341-72A9-317A-BA6E-1FB38A3E0595}"/>
              </a:ext>
            </a:extLst>
          </p:cNvPr>
          <p:cNvSpPr>
            <a:spLocks noGrp="1"/>
          </p:cNvSpPr>
          <p:nvPr>
            <p:ph sz="half" idx="2"/>
          </p:nvPr>
        </p:nvSpPr>
        <p:spPr>
          <a:xfrm>
            <a:off x="839788" y="2505075"/>
            <a:ext cx="515620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BD1015A-1037-4BB0-1ABF-47A71E1E42ED}"/>
              </a:ext>
            </a:extLst>
          </p:cNvPr>
          <p:cNvSpPr>
            <a:spLocks noGrp="1"/>
          </p:cNvSpPr>
          <p:nvPr>
            <p:ph type="body" sz="quarter" idx="3"/>
          </p:nvPr>
        </p:nvSpPr>
        <p:spPr>
          <a:xfrm>
            <a:off x="6170613" y="1681163"/>
            <a:ext cx="51816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0B9ADAD-5BA7-13BC-3ACE-F91EE4A47AF8}"/>
              </a:ext>
            </a:extLst>
          </p:cNvPr>
          <p:cNvSpPr>
            <a:spLocks noGrp="1"/>
          </p:cNvSpPr>
          <p:nvPr>
            <p:ph sz="quarter" idx="4"/>
          </p:nvPr>
        </p:nvSpPr>
        <p:spPr>
          <a:xfrm>
            <a:off x="6170613" y="2505075"/>
            <a:ext cx="518160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0BEF8EA0-3648-36E6-D10C-0CFB2720CAEF}"/>
              </a:ext>
            </a:extLst>
          </p:cNvPr>
          <p:cNvSpPr>
            <a:spLocks noGrp="1"/>
          </p:cNvSpPr>
          <p:nvPr>
            <p:ph type="sldNum" sz="quarter" idx="10"/>
          </p:nvPr>
        </p:nvSpPr>
        <p:spPr/>
        <p:txBody>
          <a:bodyPr/>
          <a:lstStyle/>
          <a:p>
            <a:pPr lvl="0"/>
            <a:r>
              <a:rPr lang="en-US"/>
              <a:t>Slide </a:t>
            </a:r>
            <a:fld id="{E224B0A8-6EDA-4E9B-ACA0-3690709C3D85}" type="slidenum">
              <a:t>‹#›</a:t>
            </a:fld>
            <a:endParaRPr lang="en-US"/>
          </a:p>
        </p:txBody>
      </p:sp>
    </p:spTree>
    <p:extLst>
      <p:ext uri="{BB962C8B-B14F-4D97-AF65-F5344CB8AC3E}">
        <p14:creationId xmlns:p14="http://schemas.microsoft.com/office/powerpoint/2010/main" val="1238418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7C4B4-AB2F-5E6B-0E33-D737920E833F}"/>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85FA2550-5E60-D929-1D17-15843D557574}"/>
              </a:ext>
            </a:extLst>
          </p:cNvPr>
          <p:cNvSpPr>
            <a:spLocks noGrp="1"/>
          </p:cNvSpPr>
          <p:nvPr>
            <p:ph type="sldNum" sz="quarter" idx="10"/>
          </p:nvPr>
        </p:nvSpPr>
        <p:spPr/>
        <p:txBody>
          <a:bodyPr/>
          <a:lstStyle/>
          <a:p>
            <a:pPr lvl="0"/>
            <a:r>
              <a:rPr lang="en-US"/>
              <a:t>Slide </a:t>
            </a:r>
            <a:fld id="{81B78B86-FAD7-4245-A275-B19BD7B72314}" type="slidenum">
              <a:t>‹#›</a:t>
            </a:fld>
            <a:endParaRPr lang="en-US"/>
          </a:p>
        </p:txBody>
      </p:sp>
    </p:spTree>
    <p:extLst>
      <p:ext uri="{BB962C8B-B14F-4D97-AF65-F5344CB8AC3E}">
        <p14:creationId xmlns:p14="http://schemas.microsoft.com/office/powerpoint/2010/main" val="143996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F266830-4898-6526-9DF3-7387C4A757FD}"/>
              </a:ext>
            </a:extLst>
          </p:cNvPr>
          <p:cNvSpPr>
            <a:spLocks noGrp="1"/>
          </p:cNvSpPr>
          <p:nvPr>
            <p:ph type="sldNum" sz="quarter" idx="10"/>
          </p:nvPr>
        </p:nvSpPr>
        <p:spPr/>
        <p:txBody>
          <a:bodyPr/>
          <a:lstStyle/>
          <a:p>
            <a:pPr lvl="0"/>
            <a:r>
              <a:rPr lang="en-US"/>
              <a:t>Slide </a:t>
            </a:r>
            <a:fld id="{7CFA41CA-9A33-4485-B1E2-36A59FB1CFE8}" type="slidenum">
              <a:t>‹#›</a:t>
            </a:fld>
            <a:endParaRPr lang="en-US"/>
          </a:p>
        </p:txBody>
      </p:sp>
    </p:spTree>
    <p:extLst>
      <p:ext uri="{BB962C8B-B14F-4D97-AF65-F5344CB8AC3E}">
        <p14:creationId xmlns:p14="http://schemas.microsoft.com/office/powerpoint/2010/main" val="1320806186"/>
      </p:ext>
    </p:extLst>
  </p:cSld>
  <p:clrMapOvr>
    <a:masterClrMapping/>
  </p:clrMapOvr>
  <p:hf sldNum="0" hdr="0" ftr="0" dt="0"/>
  <p:extLst>
    <p:ext uri="{DCECCB84-F9BA-43D5-87BE-67443E8EF086}">
      <p15:sldGuideLst xmlns:p15="http://schemas.microsoft.com/office/powerpoint/2012/main">
        <p15:guide id="1" orient="horz" pos="2160" userDrawn="1">
          <p15:clr>
            <a:srgbClr val="FBAE40"/>
          </p15:clr>
        </p15:guide>
        <p15:guide id="2" pos="3839"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B60D7-4A8F-9969-5B56-DE325FD77AB3}"/>
              </a:ext>
            </a:extLst>
          </p:cNvPr>
          <p:cNvSpPr>
            <a:spLocks noGrp="1"/>
          </p:cNvSpPr>
          <p:nvPr>
            <p:ph type="title"/>
          </p:nvPr>
        </p:nvSpPr>
        <p:spPr>
          <a:xfrm>
            <a:off x="839788" y="457200"/>
            <a:ext cx="3930650"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97BBA1A-DCEA-CF66-440D-44A404B420B8}"/>
              </a:ext>
            </a:extLst>
          </p:cNvPr>
          <p:cNvSpPr>
            <a:spLocks noGrp="1"/>
          </p:cNvSpPr>
          <p:nvPr>
            <p:ph idx="1"/>
          </p:nvPr>
        </p:nvSpPr>
        <p:spPr>
          <a:xfrm>
            <a:off x="5181600" y="987425"/>
            <a:ext cx="61706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702442-FE60-02CD-4058-A60D16F9708F}"/>
              </a:ext>
            </a:extLst>
          </p:cNvPr>
          <p:cNvSpPr>
            <a:spLocks noGrp="1"/>
          </p:cNvSpPr>
          <p:nvPr>
            <p:ph type="body" sz="half" idx="2"/>
          </p:nvPr>
        </p:nvSpPr>
        <p:spPr>
          <a:xfrm>
            <a:off x="839788" y="2057400"/>
            <a:ext cx="39306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Slide Number Placeholder 4">
            <a:extLst>
              <a:ext uri="{FF2B5EF4-FFF2-40B4-BE49-F238E27FC236}">
                <a16:creationId xmlns:a16="http://schemas.microsoft.com/office/drawing/2014/main" id="{4A332333-2A36-EA2D-9C9D-7AD6B482328B}"/>
              </a:ext>
            </a:extLst>
          </p:cNvPr>
          <p:cNvSpPr>
            <a:spLocks noGrp="1"/>
          </p:cNvSpPr>
          <p:nvPr>
            <p:ph type="sldNum" sz="quarter" idx="10"/>
          </p:nvPr>
        </p:nvSpPr>
        <p:spPr/>
        <p:txBody>
          <a:bodyPr/>
          <a:lstStyle/>
          <a:p>
            <a:pPr lvl="0"/>
            <a:r>
              <a:rPr lang="en-US"/>
              <a:t>Slide </a:t>
            </a:r>
            <a:fld id="{73D7EA7A-F25C-4315-ABA9-3C5836B0A5C9}" type="slidenum">
              <a:t>‹#›</a:t>
            </a:fld>
            <a:endParaRPr lang="en-US"/>
          </a:p>
        </p:txBody>
      </p:sp>
    </p:spTree>
    <p:extLst>
      <p:ext uri="{BB962C8B-B14F-4D97-AF65-F5344CB8AC3E}">
        <p14:creationId xmlns:p14="http://schemas.microsoft.com/office/powerpoint/2010/main" val="4032255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E0655-D4E7-2710-D6AE-85BCE4293F12}"/>
              </a:ext>
            </a:extLst>
          </p:cNvPr>
          <p:cNvSpPr>
            <a:spLocks noGrp="1"/>
          </p:cNvSpPr>
          <p:nvPr>
            <p:ph type="title"/>
          </p:nvPr>
        </p:nvSpPr>
        <p:spPr>
          <a:xfrm>
            <a:off x="839788" y="457200"/>
            <a:ext cx="3930650"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A15FFF-6E37-D9CE-D7CB-383C3A6DC2BA}"/>
              </a:ext>
            </a:extLst>
          </p:cNvPr>
          <p:cNvSpPr>
            <a:spLocks noGrp="1"/>
          </p:cNvSpPr>
          <p:nvPr>
            <p:ph type="pic" idx="1"/>
          </p:nvPr>
        </p:nvSpPr>
        <p:spPr>
          <a:xfrm>
            <a:off x="5181600" y="987425"/>
            <a:ext cx="617061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9EB9030-E9DD-2E2B-EF45-717143810A0B}"/>
              </a:ext>
            </a:extLst>
          </p:cNvPr>
          <p:cNvSpPr>
            <a:spLocks noGrp="1"/>
          </p:cNvSpPr>
          <p:nvPr>
            <p:ph type="body" sz="half" idx="2"/>
          </p:nvPr>
        </p:nvSpPr>
        <p:spPr>
          <a:xfrm>
            <a:off x="839788" y="2057400"/>
            <a:ext cx="39306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Slide Number Placeholder 4">
            <a:extLst>
              <a:ext uri="{FF2B5EF4-FFF2-40B4-BE49-F238E27FC236}">
                <a16:creationId xmlns:a16="http://schemas.microsoft.com/office/drawing/2014/main" id="{74213BB6-FCC3-AB79-CD0B-F18F69045A45}"/>
              </a:ext>
            </a:extLst>
          </p:cNvPr>
          <p:cNvSpPr>
            <a:spLocks noGrp="1"/>
          </p:cNvSpPr>
          <p:nvPr>
            <p:ph type="sldNum" sz="quarter" idx="10"/>
          </p:nvPr>
        </p:nvSpPr>
        <p:spPr/>
        <p:txBody>
          <a:bodyPr/>
          <a:lstStyle/>
          <a:p>
            <a:pPr lvl="0"/>
            <a:r>
              <a:rPr lang="en-US"/>
              <a:t>Slide </a:t>
            </a:r>
            <a:fld id="{6F61C1DC-685C-4D96-B249-534823D64935}" type="slidenum">
              <a:t>‹#›</a:t>
            </a:fld>
            <a:endParaRPr lang="en-US"/>
          </a:p>
        </p:txBody>
      </p:sp>
    </p:spTree>
    <p:extLst>
      <p:ext uri="{BB962C8B-B14F-4D97-AF65-F5344CB8AC3E}">
        <p14:creationId xmlns:p14="http://schemas.microsoft.com/office/powerpoint/2010/main" val="2410537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48E9A3D0-8D4D-5A74-B734-5C8731EC6105}"/>
              </a:ext>
            </a:extLst>
          </p:cNvPr>
          <p:cNvSpPr/>
          <p:nvPr/>
        </p:nvSpPr>
        <p:spPr>
          <a:xfrm>
            <a:off x="6094079" y="417240"/>
            <a:ext cx="5282280" cy="1828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b" anchorCtr="0" compatLnSpc="1">
            <a:spAutoFit/>
          </a:bodyPr>
          <a:lstStyle/>
          <a:p>
            <a:pPr marL="1428480" marR="0" lvl="4" indent="0" algn="r" rtl="0" hangingPunct="1">
              <a:lnSpc>
                <a:spcPct val="100000"/>
              </a:lnSpc>
              <a:spcBef>
                <a:spcPts val="0"/>
              </a:spcBef>
              <a:spcAft>
                <a:spcPts val="0"/>
              </a:spcAft>
              <a:buNone/>
              <a:tabLst>
                <a:tab pos="1428480" algn="l"/>
                <a:tab pos="2342880" algn="l"/>
                <a:tab pos="3257280" algn="l"/>
                <a:tab pos="4171679" algn="l"/>
                <a:tab pos="5086080" algn="l"/>
                <a:tab pos="6000480" algn="l"/>
                <a:tab pos="6914879" algn="l"/>
                <a:tab pos="7829279" algn="l"/>
                <a:tab pos="8743680" algn="l"/>
                <a:tab pos="9658080" algn="l"/>
                <a:tab pos="10572480" algn="l"/>
                <a:tab pos="11486880" algn="l"/>
              </a:tabLst>
              <a:defRPr sz="1200"/>
            </a:pPr>
            <a:r>
              <a:rPr lang="en-US" sz="1200" b="0" i="0" u="none" strike="noStrike" baseline="0">
                <a:ln>
                  <a:noFill/>
                </a:ln>
                <a:solidFill>
                  <a:srgbClr val="000000"/>
                </a:solidFill>
                <a:latin typeface="Times New Roman" pitchFamily="18"/>
                <a:ea typeface="ＭＳ Ｐゴシック" pitchFamily="2"/>
                <a:cs typeface="ＭＳ Ｐゴシック" pitchFamily="2"/>
              </a:rPr>
              <a:t>ec-24-0063-00-00EC</a:t>
            </a:r>
          </a:p>
        </p:txBody>
      </p:sp>
      <p:sp>
        <p:nvSpPr>
          <p:cNvPr id="3" name="Line 8">
            <a:extLst>
              <a:ext uri="{FF2B5EF4-FFF2-40B4-BE49-F238E27FC236}">
                <a16:creationId xmlns:a16="http://schemas.microsoft.com/office/drawing/2014/main" id="{9493828C-C0ED-1649-8FC2-D5179E3E58CD}"/>
              </a:ext>
            </a:extLst>
          </p:cNvPr>
          <p:cNvSpPr/>
          <p:nvPr/>
        </p:nvSpPr>
        <p:spPr>
          <a:xfrm>
            <a:off x="914039" y="609480"/>
            <a:ext cx="10462321" cy="0"/>
          </a:xfrm>
          <a:prstGeom prst="line">
            <a:avLst/>
          </a:prstGeom>
          <a:noFill/>
          <a:ln w="12600">
            <a:solidFill>
              <a:srgbClr val="000000"/>
            </a:solidFill>
            <a:prstDash val="solid"/>
            <a:miter/>
          </a:ln>
        </p:spPr>
        <p:txBody>
          <a:bodyPr wrap="none" lIns="90000" tIns="46800" rIns="90000" bIns="46800" anchor="ctr" anchorCtr="0" compatLnSpc="1">
            <a:noAutofit/>
          </a:bodyPr>
          <a:lstStyle/>
          <a:p>
            <a:pPr marL="0" marR="0" lvl="0" indent="0" algn="l"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en-US" sz="1200" b="0" i="0" u="none" strike="noStrike" baseline="0">
              <a:ln>
                <a:noFill/>
              </a:ln>
              <a:solidFill>
                <a:srgbClr val="000000"/>
              </a:solidFill>
              <a:latin typeface="Times New Roman" pitchFamily="18"/>
              <a:ea typeface="ＭＳ Ｐゴシック" pitchFamily="2"/>
              <a:cs typeface="ＭＳ Ｐゴシック" pitchFamily="2"/>
            </a:endParaRPr>
          </a:p>
        </p:txBody>
      </p:sp>
      <p:sp>
        <p:nvSpPr>
          <p:cNvPr id="4" name="Rectangle 9">
            <a:extLst>
              <a:ext uri="{FF2B5EF4-FFF2-40B4-BE49-F238E27FC236}">
                <a16:creationId xmlns:a16="http://schemas.microsoft.com/office/drawing/2014/main" id="{386F8958-F3B4-095D-D069-1C8690830913}"/>
              </a:ext>
            </a:extLst>
          </p:cNvPr>
          <p:cNvSpPr/>
          <p:nvPr/>
        </p:nvSpPr>
        <p:spPr>
          <a:xfrm>
            <a:off x="914039" y="6513120"/>
            <a:ext cx="2031480" cy="1828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spAutoFit/>
          </a:body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1200"/>
            </a:pPr>
            <a:r>
              <a:rPr lang="en-GB" sz="1200" b="0" i="0" u="none" strike="noStrike" baseline="0">
                <a:ln>
                  <a:noFill/>
                </a:ln>
                <a:solidFill>
                  <a:srgbClr val="000000"/>
                </a:solidFill>
                <a:latin typeface="Times New Roman" pitchFamily="18"/>
                <a:ea typeface="ＭＳ Ｐゴシック" pitchFamily="2"/>
                <a:cs typeface="ＭＳ Ｐゴシック" pitchFamily="2"/>
              </a:rPr>
              <a:t>IEEE 802 LMSC</a:t>
            </a:r>
          </a:p>
        </p:txBody>
      </p:sp>
      <p:sp>
        <p:nvSpPr>
          <p:cNvPr id="5" name="Line 10">
            <a:extLst>
              <a:ext uri="{FF2B5EF4-FFF2-40B4-BE49-F238E27FC236}">
                <a16:creationId xmlns:a16="http://schemas.microsoft.com/office/drawing/2014/main" id="{1CF56282-49A0-7E03-C5F1-121595302A15}"/>
              </a:ext>
            </a:extLst>
          </p:cNvPr>
          <p:cNvSpPr/>
          <p:nvPr/>
        </p:nvSpPr>
        <p:spPr>
          <a:xfrm>
            <a:off x="941399" y="6477119"/>
            <a:ext cx="10434961" cy="0"/>
          </a:xfrm>
          <a:prstGeom prst="line">
            <a:avLst/>
          </a:prstGeom>
          <a:noFill/>
          <a:ln w="12600">
            <a:solidFill>
              <a:srgbClr val="000000"/>
            </a:solidFill>
            <a:prstDash val="solid"/>
            <a:miter/>
          </a:ln>
        </p:spPr>
        <p:txBody>
          <a:bodyPr wrap="none" lIns="90000" tIns="46800" rIns="90000" bIns="46800" anchor="ctr" anchorCtr="0" compatLnSpc="1">
            <a:noAutofit/>
          </a:bodyPr>
          <a:lstStyle/>
          <a:p>
            <a:pPr marL="0" marR="0" lvl="0" indent="0" algn="l"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endParaRPr lang="en-US" sz="1200" b="0" i="0" u="none" strike="noStrike" baseline="0">
              <a:ln>
                <a:noFill/>
              </a:ln>
              <a:solidFill>
                <a:srgbClr val="000000"/>
              </a:solidFill>
              <a:latin typeface="Times New Roman" pitchFamily="18"/>
              <a:ea typeface="ＭＳ Ｐゴシック" pitchFamily="2"/>
              <a:cs typeface="ＭＳ Ｐゴシック" pitchFamily="2"/>
            </a:endParaRPr>
          </a:p>
        </p:txBody>
      </p:sp>
      <p:sp>
        <p:nvSpPr>
          <p:cNvPr id="6" name="Text Box 11">
            <a:extLst>
              <a:ext uri="{FF2B5EF4-FFF2-40B4-BE49-F238E27FC236}">
                <a16:creationId xmlns:a16="http://schemas.microsoft.com/office/drawing/2014/main" id="{84182BDC-10B5-D334-515F-394062728EE1}"/>
              </a:ext>
            </a:extLst>
          </p:cNvPr>
          <p:cNvSpPr/>
          <p:nvPr/>
        </p:nvSpPr>
        <p:spPr>
          <a:xfrm>
            <a:off x="914039" y="304920"/>
            <a:ext cx="2336040" cy="2764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spAutoFit/>
          </a:bodyPr>
          <a:lstStyle/>
          <a:p>
            <a:pPr marL="0" marR="0" lvl="0" indent="0" algn="l"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1200"/>
            </a:pPr>
            <a:r>
              <a:rPr lang="en-GB" sz="1200" b="0" i="0" u="none" strike="noStrike" baseline="0">
                <a:ln>
                  <a:noFill/>
                </a:ln>
                <a:solidFill>
                  <a:srgbClr val="000000"/>
                </a:solidFill>
                <a:latin typeface="Times New Roman" pitchFamily="18"/>
                <a:ea typeface="ＭＳ Ｐゴシック" pitchFamily="2"/>
                <a:cs typeface="ＭＳ Ｐゴシック" pitchFamily="2"/>
              </a:rPr>
              <a:t>March 2024</a:t>
            </a:r>
          </a:p>
        </p:txBody>
      </p:sp>
      <p:sp>
        <p:nvSpPr>
          <p:cNvPr id="7" name="Text Box 12">
            <a:extLst>
              <a:ext uri="{FF2B5EF4-FFF2-40B4-BE49-F238E27FC236}">
                <a16:creationId xmlns:a16="http://schemas.microsoft.com/office/drawing/2014/main" id="{ADAEBD51-ABBF-59F0-5277-F62E02257616}"/>
              </a:ext>
            </a:extLst>
          </p:cNvPr>
          <p:cNvSpPr/>
          <p:nvPr/>
        </p:nvSpPr>
        <p:spPr>
          <a:xfrm>
            <a:off x="8328960" y="6477119"/>
            <a:ext cx="3047040" cy="2764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spAutoFit/>
          </a:bodyPr>
          <a:lstStyle/>
          <a:p>
            <a:pPr marL="0" marR="0" lvl="0" indent="0" algn="r" rtl="0" hangingPunct="1">
              <a:lnSpc>
                <a:spcPct val="100000"/>
              </a:lnSpc>
              <a:spcBef>
                <a:spcPts val="748"/>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sz="1200"/>
            </a:pPr>
            <a:r>
              <a:rPr lang="en-GB" sz="1200" b="0" i="0" u="none" strike="noStrike" baseline="0">
                <a:ln>
                  <a:noFill/>
                </a:ln>
                <a:solidFill>
                  <a:srgbClr val="000000"/>
                </a:solidFill>
                <a:latin typeface="Times New Roman" pitchFamily="18"/>
                <a:ea typeface="ＭＳ Ｐゴシック" pitchFamily="2"/>
                <a:cs typeface="ＭＳ Ｐゴシック" pitchFamily="2"/>
              </a:rPr>
              <a:t>James Gilb</a:t>
            </a:r>
          </a:p>
        </p:txBody>
      </p:sp>
      <p:sp>
        <p:nvSpPr>
          <p:cNvPr id="8" name="Title Placeholder 7">
            <a:extLst>
              <a:ext uri="{FF2B5EF4-FFF2-40B4-BE49-F238E27FC236}">
                <a16:creationId xmlns:a16="http://schemas.microsoft.com/office/drawing/2014/main" id="{747E7290-FCEF-8223-6FA8-824AAD49A2AB}"/>
              </a:ext>
            </a:extLst>
          </p:cNvPr>
          <p:cNvSpPr txBox="1">
            <a:spLocks noGrp="1"/>
          </p:cNvSpPr>
          <p:nvPr>
            <p:ph type="title"/>
          </p:nvPr>
        </p:nvSpPr>
        <p:spPr>
          <a:xfrm>
            <a:off x="914039" y="685440"/>
            <a:ext cx="10665360" cy="762480"/>
          </a:xfrm>
          <a:prstGeom prst="rect">
            <a:avLst/>
          </a:prstGeom>
          <a:noFill/>
          <a:ln>
            <a:noFill/>
          </a:ln>
        </p:spPr>
        <p:txBody>
          <a:bodyPr lIns="92160" tIns="46080" rIns="92160" bIns="46080" anchor="ctr" anchorCtr="0" compatLnSpc="1"/>
          <a:lstStyle/>
          <a:p>
            <a:endParaRPr lang="en-US"/>
          </a:p>
        </p:txBody>
      </p:sp>
      <p:sp>
        <p:nvSpPr>
          <p:cNvPr id="9" name="Text Placeholder 8">
            <a:extLst>
              <a:ext uri="{FF2B5EF4-FFF2-40B4-BE49-F238E27FC236}">
                <a16:creationId xmlns:a16="http://schemas.microsoft.com/office/drawing/2014/main" id="{33C75F8B-A93F-702E-3AAB-A938EE93DFBD}"/>
              </a:ext>
            </a:extLst>
          </p:cNvPr>
          <p:cNvSpPr txBox="1">
            <a:spLocks noGrp="1"/>
          </p:cNvSpPr>
          <p:nvPr>
            <p:ph type="body" idx="1"/>
          </p:nvPr>
        </p:nvSpPr>
        <p:spPr>
          <a:xfrm>
            <a:off x="914039" y="1463039"/>
            <a:ext cx="10665360" cy="4937760"/>
          </a:xfrm>
          <a:prstGeom prst="rect">
            <a:avLst/>
          </a:prstGeom>
          <a:noFill/>
          <a:ln>
            <a:noFill/>
          </a:ln>
        </p:spPr>
        <p:txBody>
          <a:bodyPr lIns="92160" tIns="46080" rIns="92160" bIns="4608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9">
            <a:extLst>
              <a:ext uri="{FF2B5EF4-FFF2-40B4-BE49-F238E27FC236}">
                <a16:creationId xmlns:a16="http://schemas.microsoft.com/office/drawing/2014/main" id="{12FA3F81-CD0D-6FC2-79D6-D5D3FC97A53C}"/>
              </a:ext>
            </a:extLst>
          </p:cNvPr>
          <p:cNvSpPr txBox="1">
            <a:spLocks noGrp="1"/>
          </p:cNvSpPr>
          <p:nvPr>
            <p:ph type="sldNum" sz="quarter" idx="4"/>
          </p:nvPr>
        </p:nvSpPr>
        <p:spPr>
          <a:xfrm>
            <a:off x="4875480" y="6521400"/>
            <a:ext cx="1726200" cy="228600"/>
          </a:xfrm>
          <a:prstGeom prst="rect">
            <a:avLst/>
          </a:prstGeom>
          <a:noFill/>
          <a:ln>
            <a:noFill/>
          </a:ln>
        </p:spPr>
        <p:txBody>
          <a:bodyPr vert="horz" wrap="square" lIns="0" tIns="0" rIns="0" bIns="0" anchor="t" anchorCtr="0" compatLnSpc="1">
            <a:noAutofit/>
          </a:bodyPr>
          <a:lstStyle>
            <a:lvl1pPr marL="0" marR="0" lvl="0" indent="0" algn="ctr" rtl="0" hangingPunct="1">
              <a:lnSpc>
                <a:spcPct val="100000"/>
              </a:lnSpc>
              <a:spcBef>
                <a:spcPts val="0"/>
              </a:spcBef>
              <a:spcAft>
                <a:spcPts val="0"/>
              </a:spcAft>
              <a:buNone/>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en-US" sz="1200" b="0" i="0" u="none" strike="noStrike" baseline="0">
                <a:solidFill>
                  <a:srgbClr val="000000"/>
                </a:solidFill>
                <a:latin typeface="Times New Roman" pitchFamily="18"/>
                <a:ea typeface="ＭＳ Ｐゴシック" pitchFamily="2"/>
                <a:cs typeface="ＭＳ Ｐゴシック" pitchFamily="2"/>
              </a:defRPr>
            </a:lvl1pPr>
          </a:lstStyle>
          <a:p>
            <a:pPr lvl="0"/>
            <a:r>
              <a:rPr lang="en-US"/>
              <a:t>Slide </a:t>
            </a:r>
            <a:fld id="{D5EDC9DC-6DAE-454C-87D3-92B10175FD0F}"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indent="0" algn="ctr" hangingPunct="0">
        <a:lnSpc>
          <a:spcPct val="100000"/>
        </a:lnSpc>
        <a:spcBef>
          <a:spcPts val="0"/>
        </a:spcBef>
        <a:spcAft>
          <a:spcPts val="0"/>
        </a:spcAft>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lang="en-US" sz="4000" b="0" i="0" u="none" strike="noStrike" baseline="0">
          <a:ln>
            <a:noFill/>
          </a:ln>
          <a:solidFill>
            <a:srgbClr val="000000"/>
          </a:solidFill>
          <a:latin typeface="Arial" pitchFamily="2"/>
          <a:ea typeface="ＭＳ Ｐゴシック" pitchFamily="2"/>
        </a:defRPr>
      </a:lvl1pPr>
    </p:titleStyle>
    <p:bodyStyle>
      <a:lvl1pPr marL="0" marR="0" indent="0" algn="l" hangingPunct="0">
        <a:lnSpc>
          <a:spcPct val="100000"/>
        </a:lnSpc>
        <a:spcBef>
          <a:spcPts val="799"/>
        </a:spcBef>
        <a:spcAft>
          <a:spcPts val="0"/>
        </a:spcAft>
        <a:tabLst>
          <a:tab pos="571320" algn="l"/>
          <a:tab pos="1485719" algn="l"/>
          <a:tab pos="2400119" algn="l"/>
          <a:tab pos="3314519" algn="l"/>
          <a:tab pos="4228919" algn="l"/>
          <a:tab pos="5143320" algn="l"/>
          <a:tab pos="6057720" algn="l"/>
          <a:tab pos="6972120" algn="l"/>
          <a:tab pos="7886520" algn="l"/>
          <a:tab pos="8800920" algn="l"/>
          <a:tab pos="9715320" algn="l"/>
        </a:tabLst>
        <a:defRPr lang="en-US" sz="3200" b="0" i="0" u="none" strike="noStrike" baseline="0">
          <a:ln>
            <a:noFill/>
          </a:ln>
          <a:solidFill>
            <a:srgbClr val="000000"/>
          </a:solidFill>
          <a:latin typeface="Arial" pitchFamily="2"/>
          <a:ea typeface="ＭＳ Ｐゴシック" pitchFamily="2"/>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71508-B931-A704-3AD0-31F605AF74F1}"/>
              </a:ext>
            </a:extLst>
          </p:cNvPr>
          <p:cNvSpPr txBox="1">
            <a:spLocks noGrp="1"/>
          </p:cNvSpPr>
          <p:nvPr>
            <p:ph type="title"/>
          </p:nvPr>
        </p:nvSpPr>
        <p:spPr>
          <a:xfrm>
            <a:off x="837720" y="365040"/>
            <a:ext cx="10512360" cy="1325160"/>
          </a:xfrm>
          <a:prstGeom prst="rect">
            <a:avLst/>
          </a:prstGeom>
          <a:noFill/>
          <a:ln>
            <a:noFill/>
          </a:ln>
        </p:spPr>
        <p:txBody>
          <a:bodyPr vert="horz" wrap="square" lIns="91440" tIns="45720" rIns="91440" bIns="45720" anchor="ctr">
            <a:noAutofit/>
          </a:bodyPr>
          <a:lstStyle/>
          <a:p>
            <a:pPr lvl="0"/>
            <a:r>
              <a:rPr lang="en-US"/>
              <a:t>Click to edit Master title style</a:t>
            </a:r>
          </a:p>
        </p:txBody>
      </p:sp>
      <p:sp>
        <p:nvSpPr>
          <p:cNvPr id="3" name="Content Placeholder 2">
            <a:extLst>
              <a:ext uri="{FF2B5EF4-FFF2-40B4-BE49-F238E27FC236}">
                <a16:creationId xmlns:a16="http://schemas.microsoft.com/office/drawing/2014/main" id="{A97DC60E-6B60-C52B-AAB4-6875E5B3651E}"/>
              </a:ext>
            </a:extLst>
          </p:cNvPr>
          <p:cNvSpPr txBox="1">
            <a:spLocks noGrp="1"/>
          </p:cNvSpPr>
          <p:nvPr>
            <p:ph type="body" idx="1"/>
          </p:nvPr>
        </p:nvSpPr>
        <p:spPr>
          <a:xfrm>
            <a:off x="837720" y="1825560"/>
            <a:ext cx="10512360" cy="4350960"/>
          </a:xfrm>
          <a:prstGeom prst="rect">
            <a:avLst/>
          </a:prstGeom>
          <a:noFill/>
          <a:ln>
            <a:noFill/>
          </a:ln>
        </p:spPr>
        <p:txBody>
          <a:bodyPr vert="horz" wrap="square" lIns="91440" tIns="45720" rIns="91440" bIns="45720" anchor="t">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64AA0B-D033-23F8-9657-25CCFB85FC65}"/>
              </a:ext>
            </a:extLst>
          </p:cNvPr>
          <p:cNvSpPr txBox="1">
            <a:spLocks noGrp="1"/>
          </p:cNvSpPr>
          <p:nvPr>
            <p:ph type="dt" sz="half" idx="2"/>
          </p:nvPr>
        </p:nvSpPr>
        <p:spPr>
          <a:xfrm>
            <a:off x="837720" y="6356520"/>
            <a:ext cx="2742119" cy="364679"/>
          </a:xfrm>
          <a:prstGeom prst="rect">
            <a:avLst/>
          </a:prstGeom>
          <a:noFill/>
          <a:ln>
            <a:noFill/>
          </a:ln>
        </p:spPr>
        <p:txBody>
          <a:bodyPr vert="horz" wrap="square" lIns="91440" tIns="45720" rIns="91440" bIns="45720" anchor="ctr" anchorCtr="0">
            <a:noAutofit/>
          </a:bodyPr>
          <a:lstStyle>
            <a:lvl1pPr marL="0" marR="0" lvl="0" indent="0" algn="l" rtl="0" hangingPunct="1">
              <a:lnSpc>
                <a:spcPct val="100000"/>
              </a:lnSpc>
              <a:spcBef>
                <a:spcPts val="0"/>
              </a:spcBef>
              <a:spcAft>
                <a:spcPts val="0"/>
              </a:spcAft>
              <a:buNone/>
              <a:tabLst/>
              <a:defRPr lang="en-US" sz="1200" b="0" i="0" u="none" strike="noStrike" kern="1200" cap="none" spc="0" baseline="0">
                <a:solidFill>
                  <a:srgbClr val="8B8B8B"/>
                </a:solidFill>
                <a:highlight>
                  <a:scrgbClr r="0" g="0" b="0">
                    <a:alpha val="0"/>
                  </a:scrgbClr>
                </a:highlight>
                <a:latin typeface="Calibri"/>
                <a:ea typeface="DejaVu Sans" pitchFamily="2"/>
                <a:cs typeface="DejaVu Sans" pitchFamily="2"/>
              </a:defRPr>
            </a:lvl1pPr>
          </a:lstStyle>
          <a:p>
            <a:pPr lvl="0"/>
            <a:endParaRPr lang="en-US"/>
          </a:p>
        </p:txBody>
      </p:sp>
      <p:sp>
        <p:nvSpPr>
          <p:cNvPr id="5" name="Footer Placeholder 4">
            <a:extLst>
              <a:ext uri="{FF2B5EF4-FFF2-40B4-BE49-F238E27FC236}">
                <a16:creationId xmlns:a16="http://schemas.microsoft.com/office/drawing/2014/main" id="{ACE89236-7BBE-B8C8-C6C0-D2E324F88DAC}"/>
              </a:ext>
            </a:extLst>
          </p:cNvPr>
          <p:cNvSpPr txBox="1">
            <a:spLocks noGrp="1"/>
          </p:cNvSpPr>
          <p:nvPr>
            <p:ph type="ftr" sz="quarter" idx="3"/>
          </p:nvPr>
        </p:nvSpPr>
        <p:spPr>
          <a:xfrm>
            <a:off x="4037400" y="6356520"/>
            <a:ext cx="4113360" cy="364679"/>
          </a:xfrm>
          <a:prstGeom prst="rect">
            <a:avLst/>
          </a:prstGeom>
          <a:noFill/>
          <a:ln>
            <a:noFill/>
          </a:ln>
        </p:spPr>
        <p:txBody>
          <a:bodyPr vert="horz" wrap="square" lIns="91440" tIns="45720" rIns="91440" bIns="45720" anchor="ctr" anchorCtr="0">
            <a:noAutofit/>
          </a:bodyPr>
          <a:lstStyle>
            <a:lvl1pPr marL="0" marR="0" lvl="0" indent="0" algn="ctr" rtl="0" hangingPunct="1">
              <a:lnSpc>
                <a:spcPct val="100000"/>
              </a:lnSpc>
              <a:spcBef>
                <a:spcPts val="0"/>
              </a:spcBef>
              <a:spcAft>
                <a:spcPts val="0"/>
              </a:spcAft>
              <a:buNone/>
              <a:tabLst/>
              <a:defRPr lang="en-US" sz="1200" b="0" i="0" u="none" strike="noStrike" kern="1200" cap="none" spc="0" baseline="0">
                <a:solidFill>
                  <a:srgbClr val="8B8B8B"/>
                </a:solidFill>
                <a:highlight>
                  <a:scrgbClr r="0" g="0" b="0">
                    <a:alpha val="0"/>
                  </a:scrgbClr>
                </a:highlight>
                <a:latin typeface="Calibri"/>
                <a:ea typeface="DejaVu Sans" pitchFamily="2"/>
                <a:cs typeface="DejaVu Sans" pitchFamily="2"/>
              </a:defRPr>
            </a:lvl1pPr>
          </a:lstStyle>
          <a:p>
            <a:pPr lvl="0"/>
            <a:endParaRPr lang="en-US"/>
          </a:p>
        </p:txBody>
      </p:sp>
      <p:sp>
        <p:nvSpPr>
          <p:cNvPr id="6" name="Slide Number Placeholder 5">
            <a:extLst>
              <a:ext uri="{FF2B5EF4-FFF2-40B4-BE49-F238E27FC236}">
                <a16:creationId xmlns:a16="http://schemas.microsoft.com/office/drawing/2014/main" id="{09816E59-F5D7-9BA3-5516-A62434574322}"/>
              </a:ext>
            </a:extLst>
          </p:cNvPr>
          <p:cNvSpPr txBox="1">
            <a:spLocks noGrp="1"/>
          </p:cNvSpPr>
          <p:nvPr>
            <p:ph type="sldNum" sz="quarter" idx="4"/>
          </p:nvPr>
        </p:nvSpPr>
        <p:spPr>
          <a:xfrm>
            <a:off x="8607960" y="6356520"/>
            <a:ext cx="2742119" cy="364679"/>
          </a:xfrm>
          <a:prstGeom prst="rect">
            <a:avLst/>
          </a:prstGeom>
          <a:noFill/>
          <a:ln>
            <a:noFill/>
          </a:ln>
        </p:spPr>
        <p:txBody>
          <a:bodyPr vert="horz" wrap="square" lIns="91440" tIns="45720" rIns="91440" bIns="45720" anchor="ctr" anchorCtr="0">
            <a:noAutofit/>
          </a:bodyPr>
          <a:lstStyle>
            <a:lvl1pPr marL="0" marR="0" lvl="0" indent="0" algn="r" rtl="0" hangingPunct="1">
              <a:lnSpc>
                <a:spcPct val="100000"/>
              </a:lnSpc>
              <a:spcBef>
                <a:spcPts val="0"/>
              </a:spcBef>
              <a:spcAft>
                <a:spcPts val="0"/>
              </a:spcAft>
              <a:buNone/>
              <a:tabLst/>
              <a:defRPr lang="en-US" sz="1200" b="0" i="0" u="none" strike="noStrike" kern="1200" cap="none" spc="0" baseline="0">
                <a:solidFill>
                  <a:srgbClr val="8B8B8B"/>
                </a:solidFill>
                <a:highlight>
                  <a:scrgbClr r="0" g="0" b="0">
                    <a:alpha val="0"/>
                  </a:scrgbClr>
                </a:highlight>
                <a:latin typeface="Calibri"/>
                <a:ea typeface="DejaVu Sans" pitchFamily="2"/>
                <a:cs typeface="DejaVu Sans" pitchFamily="2"/>
              </a:defRPr>
            </a:lvl1pPr>
          </a:lstStyle>
          <a:p>
            <a:pPr lvl="0"/>
            <a:fld id="{ED2811F7-DC8E-422B-8181-EFFD8BEC55B1}" type="slidenum">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lvl="0" algn="l" rtl="0" hangingPunct="1">
        <a:lnSpc>
          <a:spcPct val="90000"/>
        </a:lnSpc>
        <a:spcBef>
          <a:spcPts val="0"/>
        </a:spcBef>
        <a:spcAft>
          <a:spcPts val="0"/>
        </a:spcAft>
        <a:buNone/>
        <a:tabLst/>
        <a:defRPr lang="en-US" sz="4400" b="0" i="0" u="none" strike="noStrike" kern="1200" cap="none" spc="0" baseline="0">
          <a:ln>
            <a:noFill/>
          </a:ln>
          <a:solidFill>
            <a:srgbClr val="000000"/>
          </a:solidFill>
          <a:highlight>
            <a:scrgbClr r="0" g="0" b="0">
              <a:alpha val="0"/>
            </a:scrgbClr>
          </a:highlight>
          <a:latin typeface="Calibri Light"/>
          <a:ea typeface="Noto Sans CJK SC" pitchFamily="2"/>
          <a:cs typeface="Noto Sans Devanagari" pitchFamily="2"/>
        </a:defRPr>
      </a:lvl1pPr>
    </p:titleStyle>
    <p:bodyStyle>
      <a:lvl1pPr marL="0" marR="0" lvl="0" indent="0" algn="l" rtl="0" hangingPunct="1">
        <a:lnSpc>
          <a:spcPct val="90000"/>
        </a:lnSpc>
        <a:spcBef>
          <a:spcPts val="1001"/>
        </a:spcBef>
        <a:spcAft>
          <a:spcPts val="0"/>
        </a:spcAft>
        <a:buSzPct val="45000"/>
        <a:buFont typeface="StarSymbol"/>
        <a:buChar char="●"/>
        <a:tabLst/>
        <a:defRPr lang="en-US" sz="2800" b="0" i="0" u="none" strike="noStrike" kern="1200" cap="none" spc="0" baseline="0">
          <a:ln>
            <a:noFill/>
          </a:ln>
          <a:solidFill>
            <a:srgbClr val="000000"/>
          </a:solidFill>
          <a:highlight>
            <a:scrgbClr r="0" g="0" b="0">
              <a:alpha val="0"/>
            </a:scrgbClr>
          </a:highlight>
          <a:latin typeface="Calibri"/>
          <a:ea typeface="Noto Sans CJK SC" pitchFamily="2"/>
          <a:cs typeface="Noto Sans Devanagari" pitchFamily="2"/>
        </a:defRPr>
      </a:lvl1pPr>
      <a:lvl2pPr marL="0" marR="0" lvl="1" indent="0" algn="l" rtl="0" hangingPunct="1">
        <a:lnSpc>
          <a:spcPct val="90000"/>
        </a:lnSpc>
        <a:spcBef>
          <a:spcPts val="499"/>
        </a:spcBef>
        <a:spcAft>
          <a:spcPts val="0"/>
        </a:spcAft>
        <a:buSzPct val="75000"/>
        <a:buFont typeface="StarSymbol"/>
        <a:buChar char="–"/>
        <a:tabLst/>
        <a:defRPr lang="en-US" sz="2400" b="0" i="0" u="none" strike="noStrike" kern="1200" cap="none" spc="0" baseline="0">
          <a:ln>
            <a:noFill/>
          </a:ln>
          <a:solidFill>
            <a:srgbClr val="000000"/>
          </a:solidFill>
          <a:highlight>
            <a:scrgbClr r="0" g="0" b="0">
              <a:alpha val="0"/>
            </a:scrgbClr>
          </a:highlight>
          <a:latin typeface="Calibri"/>
          <a:ea typeface="Noto Sans CJK SC" pitchFamily="2"/>
          <a:cs typeface="Noto Sans Devanagari" pitchFamily="2"/>
        </a:defRPr>
      </a:lvl2pPr>
      <a:lvl3pPr marL="0" marR="0" lvl="2" indent="0" algn="l" rtl="0" hangingPunct="1">
        <a:lnSpc>
          <a:spcPct val="90000"/>
        </a:lnSpc>
        <a:spcBef>
          <a:spcPts val="499"/>
        </a:spcBef>
        <a:spcAft>
          <a:spcPts val="0"/>
        </a:spcAft>
        <a:buSzPct val="45000"/>
        <a:buFont typeface="StarSymbol"/>
        <a:buChar char="●"/>
        <a:tabLst/>
        <a:defRPr lang="en-US" sz="2000" b="0" i="0" u="none" strike="noStrike" kern="1200" cap="none" spc="0" baseline="0">
          <a:ln>
            <a:noFill/>
          </a:ln>
          <a:solidFill>
            <a:srgbClr val="000000"/>
          </a:solidFill>
          <a:highlight>
            <a:scrgbClr r="0" g="0" b="0">
              <a:alpha val="0"/>
            </a:scrgbClr>
          </a:highlight>
          <a:latin typeface="Calibri"/>
          <a:ea typeface="Noto Sans CJK SC" pitchFamily="2"/>
          <a:cs typeface="Noto Sans Devanagari" pitchFamily="2"/>
        </a:defRPr>
      </a:lvl3pPr>
      <a:lvl4pPr marL="0" marR="0" lvl="3" indent="0" algn="l" rtl="0" hangingPunct="1">
        <a:lnSpc>
          <a:spcPct val="90000"/>
        </a:lnSpc>
        <a:spcBef>
          <a:spcPts val="499"/>
        </a:spcBef>
        <a:spcAft>
          <a:spcPts val="0"/>
        </a:spcAft>
        <a:buSzPct val="75000"/>
        <a:buFont typeface="StarSymbol"/>
        <a:buChar char="–"/>
        <a:tabLst/>
        <a:defRPr lang="en-US" sz="1800" b="0" i="0" u="none" strike="noStrike" kern="1200" cap="none" spc="0" baseline="0">
          <a:ln>
            <a:noFill/>
          </a:ln>
          <a:solidFill>
            <a:srgbClr val="000000"/>
          </a:solidFill>
          <a:highlight>
            <a:scrgbClr r="0" g="0" b="0">
              <a:alpha val="0"/>
            </a:scrgbClr>
          </a:highlight>
          <a:latin typeface="Calibri"/>
          <a:ea typeface="Noto Sans CJK SC" pitchFamily="2"/>
          <a:cs typeface="Noto Sans Devanagari" pitchFamily="2"/>
        </a:defRPr>
      </a:lvl4pPr>
      <a:lvl5pPr marL="0" marR="0" lvl="4" indent="0" algn="l" rtl="0" hangingPunct="1">
        <a:lnSpc>
          <a:spcPct val="90000"/>
        </a:lnSpc>
        <a:spcBef>
          <a:spcPts val="499"/>
        </a:spcBef>
        <a:spcAft>
          <a:spcPts val="0"/>
        </a:spcAft>
        <a:buSzPct val="45000"/>
        <a:buFont typeface="StarSymbol"/>
        <a:buChar char="●"/>
        <a:tabLst/>
        <a:defRPr lang="en-US" sz="1800" b="0" i="0" u="none" strike="noStrike" kern="1200" cap="none" spc="0" baseline="0">
          <a:ln>
            <a:noFill/>
          </a:ln>
          <a:solidFill>
            <a:srgbClr val="000000"/>
          </a:solidFill>
          <a:highlight>
            <a:scrgbClr r="0" g="0" b="0">
              <a:alpha val="0"/>
            </a:scrgbClr>
          </a:highlight>
          <a:latin typeface="Calibri"/>
          <a:ea typeface="Noto Sans CJK SC" pitchFamily="2"/>
          <a:cs typeface="Noto Sans Devanagari" pitchFamily="2"/>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8789ABD7-058A-0CD8-AA69-F1F681067C16}"/>
              </a:ext>
            </a:extLst>
          </p:cNvPr>
          <p:cNvSpPr txBox="1">
            <a:spLocks noGrp="1"/>
          </p:cNvSpPr>
          <p:nvPr>
            <p:ph type="subTitle" idx="4294967295"/>
          </p:nvPr>
        </p:nvSpPr>
        <p:spPr>
          <a:xfrm>
            <a:off x="764640" y="685799"/>
            <a:ext cx="10665360" cy="3535560"/>
          </a:xfrm>
        </p:spPr>
        <p:txBody>
          <a:bodyPr vert="horz" lIns="0" tIns="0" rIns="0" bIns="0" anchor="ctr">
            <a:spAutoFit/>
          </a:bodyPr>
          <a:lstStyle/>
          <a:p>
            <a:pPr lvl="0" algn="ctr" rtl="0">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a:t>Rules Motions Template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7A9ADF27-ECB7-73CC-AD34-F65DE7F7C726}"/>
              </a:ext>
            </a:extLst>
          </p:cNvPr>
          <p:cNvSpPr txBox="1">
            <a:spLocks noGrp="1"/>
          </p:cNvSpPr>
          <p:nvPr>
            <p:ph type="subTitle" idx="4294967295"/>
          </p:nvPr>
        </p:nvSpPr>
        <p:spPr>
          <a:xfrm>
            <a:off x="914039" y="685440"/>
            <a:ext cx="10665360" cy="3535560"/>
          </a:xfrm>
        </p:spPr>
        <p:txBody>
          <a:bodyPr vert="horz" lIns="0" tIns="0" rIns="0" bIns="0" anchor="ctr"/>
          <a:lstStyle/>
          <a:p>
            <a:pPr lvl="0" algn="ctr" rtl="0">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a:t>Motions for IEEE 802 LMSC Operations Manual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page11">
    <p:spTree>
      <p:nvGrpSpPr>
        <p:cNvPr id="1" name=""/>
        <p:cNvGrpSpPr/>
        <p:nvPr/>
      </p:nvGrpSpPr>
      <p:grpSpPr>
        <a:xfrm>
          <a:off x="0" y="0"/>
          <a:ext cx="0" cy="0"/>
          <a:chOff x="0" y="0"/>
          <a:chExt cx="0" cy="0"/>
        </a:xfrm>
      </p:grpSpPr>
      <p:sp>
        <p:nvSpPr>
          <p:cNvPr id="4" name="Slide Number Placeholder 1">
            <a:extLst>
              <a:ext uri="{FF2B5EF4-FFF2-40B4-BE49-F238E27FC236}">
                <a16:creationId xmlns:a16="http://schemas.microsoft.com/office/drawing/2014/main" id="{0F724B9A-F945-1356-08E4-49C53D74AFC8}"/>
              </a:ext>
            </a:extLst>
          </p:cNvPr>
          <p:cNvSpPr>
            <a:spLocks noGrp="1"/>
          </p:cNvSpPr>
          <p:nvPr>
            <p:ph type="sldNum" sz="quarter" idx="10"/>
          </p:nvPr>
        </p:nvSpPr>
        <p:spPr/>
        <p:txBody>
          <a:bodyPr/>
          <a:lstStyle/>
          <a:p>
            <a:pPr lvl="0"/>
            <a:r>
              <a:rPr lang="en-US"/>
              <a:t>Slide </a:t>
            </a:r>
            <a:fld id="{51AD47D6-4E58-4DF5-B006-86D2F7573F40}" type="slidenum">
              <a:rPr lang="en-US" smtClean="0"/>
              <a:t>11</a:t>
            </a:fld>
            <a:endParaRPr lang="en-US"/>
          </a:p>
        </p:txBody>
      </p:sp>
      <p:sp>
        <p:nvSpPr>
          <p:cNvPr id="2" name="Title 1">
            <a:extLst>
              <a:ext uri="{FF2B5EF4-FFF2-40B4-BE49-F238E27FC236}">
                <a16:creationId xmlns:a16="http://schemas.microsoft.com/office/drawing/2014/main" id="{F7444CE2-526F-E4B5-B160-023EB8696482}"/>
              </a:ext>
            </a:extLst>
          </p:cNvPr>
          <p:cNvSpPr txBox="1">
            <a:spLocks noGrp="1"/>
          </p:cNvSpPr>
          <p:nvPr>
            <p:ph type="title" idx="4294967295"/>
          </p:nvPr>
        </p:nvSpPr>
        <p:spPr/>
        <p:txBody>
          <a:bodyPr vert="horz"/>
          <a:lstStyle/>
          <a:p>
            <a:pPr lvl="0" rtl="0"/>
            <a:r>
              <a:rPr lang="en-US"/>
              <a:t>17.0 Revision of IEEE 802 LMSC OM</a:t>
            </a:r>
          </a:p>
        </p:txBody>
      </p:sp>
      <p:sp>
        <p:nvSpPr>
          <p:cNvPr id="3" name="Text Placeholder 2">
            <a:extLst>
              <a:ext uri="{FF2B5EF4-FFF2-40B4-BE49-F238E27FC236}">
                <a16:creationId xmlns:a16="http://schemas.microsoft.com/office/drawing/2014/main" id="{DFBC060A-074E-C3CD-3E07-E9498584AFD3}"/>
              </a:ext>
            </a:extLst>
          </p:cNvPr>
          <p:cNvSpPr txBox="1">
            <a:spLocks noGrp="1"/>
          </p:cNvSpPr>
          <p:nvPr>
            <p:ph type="body" idx="4294967295"/>
          </p:nvPr>
        </p:nvSpPr>
        <p:spPr/>
        <p:txBody>
          <a:bodyPr vert="horz">
            <a:noAutofit/>
          </a:bodyPr>
          <a:lstStyle/>
          <a:p>
            <a:pPr lvl="0" rtl="0">
              <a:buClr>
                <a:srgbClr val="000000"/>
              </a:buClr>
              <a:buSzPct val="100000"/>
              <a:buFont typeface="Arial" pitchFamily="34"/>
              <a:buChar char="•"/>
            </a:pPr>
            <a:r>
              <a:rPr lang="en-US" sz="2400" dirty="0"/>
              <a:t>Revisions to the IEEE 802 LMSC OM shall be submitted by a IEEE 802 LMSC member to the IEEE 802 LMSC no less than 30 day in advance of a motion (or conclusion of an electronic ballot) to approve them.  Amendments in response to comments on the proposed revision are permitted.  Insufficient time to consider complex modifications is a valid reason to vote disapprove.  A motion to revise these documents shall require a vote of approve by at least two thirds of all voting members of the IEEE 802 LMSC.  If approved, revisions become effective at the end of the meeting where the votes were taken or when the final result of the electronic ballot is announced by the Standards Committee Chair or designee.</a:t>
            </a:r>
          </a:p>
          <a:p>
            <a:pPr lvl="0" rtl="0">
              <a:buClr>
                <a:srgbClr val="000000"/>
              </a:buClr>
              <a:buSzPct val="100000"/>
              <a:buFont typeface="Arial" pitchFamily="34"/>
              <a:buChar char="•"/>
            </a:pPr>
            <a:r>
              <a:rPr lang="en-US" sz="2400" dirty="0"/>
              <a:t>We have 6 officers, 7 voting WG/TAG chairs</a:t>
            </a:r>
          </a:p>
          <a:p>
            <a:pPr marL="0" lvl="1" indent="0" hangingPunct="0">
              <a:lnSpc>
                <a:spcPct val="100000"/>
              </a:lnSpc>
              <a:spcBef>
                <a:spcPts val="799"/>
              </a:spcBef>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dirty="0">
                <a:solidFill>
                  <a:srgbClr val="000000"/>
                </a:solidFill>
                <a:latin typeface="Arial" pitchFamily="2"/>
                <a:ea typeface="ＭＳ Ｐゴシック" pitchFamily="2"/>
              </a:rPr>
              <a:t>13 voting members, 2/3 approval is 9 affirmative votes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4" name="Slide Number Placeholder 1">
            <a:extLst>
              <a:ext uri="{FF2B5EF4-FFF2-40B4-BE49-F238E27FC236}">
                <a16:creationId xmlns:a16="http://schemas.microsoft.com/office/drawing/2014/main" id="{0468F99E-A816-7445-E180-06CDB14F1882}"/>
              </a:ext>
            </a:extLst>
          </p:cNvPr>
          <p:cNvSpPr>
            <a:spLocks noGrp="1"/>
          </p:cNvSpPr>
          <p:nvPr>
            <p:ph type="sldNum" sz="quarter" idx="10"/>
          </p:nvPr>
        </p:nvSpPr>
        <p:spPr/>
        <p:txBody>
          <a:bodyPr/>
          <a:lstStyle/>
          <a:p>
            <a:pPr lvl="0"/>
            <a:r>
              <a:rPr lang="en-US"/>
              <a:t>Slide </a:t>
            </a:r>
            <a:fld id="{F24A28DF-AA3D-448E-880D-143E63844993}" type="slidenum">
              <a:rPr lang="en-US" smtClean="0"/>
              <a:t>12</a:t>
            </a:fld>
            <a:endParaRPr lang="en-US"/>
          </a:p>
        </p:txBody>
      </p:sp>
      <p:sp>
        <p:nvSpPr>
          <p:cNvPr id="2" name="Title 1">
            <a:extLst>
              <a:ext uri="{FF2B5EF4-FFF2-40B4-BE49-F238E27FC236}">
                <a16:creationId xmlns:a16="http://schemas.microsoft.com/office/drawing/2014/main" id="{184F9807-759E-E577-CF85-68BA81B4DDEF}"/>
              </a:ext>
            </a:extLst>
          </p:cNvPr>
          <p:cNvSpPr txBox="1">
            <a:spLocks noGrp="1"/>
          </p:cNvSpPr>
          <p:nvPr>
            <p:ph type="title" idx="4294967295"/>
          </p:nvPr>
        </p:nvSpPr>
        <p:spPr/>
        <p:txBody>
          <a:bodyPr vert="horz">
            <a:spAutoFit/>
          </a:bodyPr>
          <a:lstStyle/>
          <a:p>
            <a:pPr lvl="0" rtl="0"/>
            <a:r>
              <a:rPr lang="en-US"/>
              <a:t>IEEE 802 LMSC Operations Manual motion</a:t>
            </a:r>
          </a:p>
        </p:txBody>
      </p:sp>
      <p:sp>
        <p:nvSpPr>
          <p:cNvPr id="3" name="Text Placeholder 2">
            <a:extLst>
              <a:ext uri="{FF2B5EF4-FFF2-40B4-BE49-F238E27FC236}">
                <a16:creationId xmlns:a16="http://schemas.microsoft.com/office/drawing/2014/main" id="{EFFFCC9D-2AC3-613F-4DD0-A9B08BBC3E3A}"/>
              </a:ext>
            </a:extLst>
          </p:cNvPr>
          <p:cNvSpPr txBox="1">
            <a:spLocks noGrp="1"/>
          </p:cNvSpPr>
          <p:nvPr>
            <p:ph type="body" idx="4294967295"/>
          </p:nvPr>
        </p:nvSpPr>
        <p:spPr>
          <a:xfrm>
            <a:off x="914400" y="1371599"/>
            <a:ext cx="10665360" cy="4937760"/>
          </a:xfrm>
        </p:spPr>
        <p:txBody>
          <a:bodyPr vert="horz"/>
          <a:lstStyle/>
          <a:p>
            <a:pPr lvl="0" rtl="0">
              <a:buClr>
                <a:srgbClr val="000000"/>
              </a:buClr>
              <a:buSzPct val="100000"/>
              <a:buFont typeface="Arial" pitchFamily="34"/>
              <a:buChar char="•"/>
            </a:pPr>
            <a:r>
              <a:rPr lang="en-US" dirty="0"/>
              <a:t>This motion is brought under Clause 17.0 “Revision of the IEEE 802 LMSC OM” of the IEEE 802 LMSC Operations Manual.</a:t>
            </a:r>
          </a:p>
          <a:p>
            <a:pPr lvl="0" rtl="0">
              <a:buClr>
                <a:srgbClr val="000000"/>
              </a:buClr>
              <a:buSzPct val="100000"/>
              <a:buFont typeface="Arial" pitchFamily="34"/>
              <a:buChar char="•"/>
            </a:pPr>
            <a:r>
              <a:rPr lang="en-US" dirty="0"/>
              <a:t>Moved: Approve document </a:t>
            </a:r>
            <a:r>
              <a:rPr lang="en-US" b="1" dirty="0"/>
              <a:t>&lt;document number&gt;</a:t>
            </a:r>
            <a:r>
              <a:rPr lang="en-US" dirty="0"/>
              <a:t> as the IEEE 802 LMSC Operations Manual.</a:t>
            </a:r>
          </a:p>
          <a:p>
            <a:pPr marL="0" lvl="1" indent="0" hangingPunct="0">
              <a:lnSpc>
                <a:spcPct val="100000"/>
              </a:lnSpc>
              <a:spcBef>
                <a:spcPts val="799"/>
              </a:spcBef>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3200" dirty="0">
                <a:solidFill>
                  <a:srgbClr val="000000"/>
                </a:solidFill>
                <a:latin typeface="Arial" pitchFamily="2"/>
                <a:ea typeface="ＭＳ Ｐゴシック" pitchFamily="2"/>
              </a:rPr>
              <a:t>Moved: Gilb</a:t>
            </a:r>
          </a:p>
          <a:p>
            <a:pPr marL="0" lvl="1" indent="0" hangingPunct="0">
              <a:lnSpc>
                <a:spcPct val="100000"/>
              </a:lnSpc>
              <a:spcBef>
                <a:spcPts val="799"/>
              </a:spcBef>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3200" dirty="0">
                <a:solidFill>
                  <a:srgbClr val="000000"/>
                </a:solidFill>
                <a:latin typeface="Arial" pitchFamily="2"/>
                <a:ea typeface="ＭＳ Ｐゴシック" pitchFamily="2"/>
              </a:rPr>
              <a:t>Second:</a:t>
            </a:r>
          </a:p>
          <a:p>
            <a:pPr marL="0" lvl="1" indent="0" hangingPunct="0">
              <a:lnSpc>
                <a:spcPct val="100000"/>
              </a:lnSpc>
              <a:spcBef>
                <a:spcPts val="799"/>
              </a:spcBef>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3200" dirty="0">
                <a:solidFill>
                  <a:srgbClr val="000000"/>
                </a:solidFill>
                <a:latin typeface="Arial" pitchFamily="2"/>
                <a:ea typeface="ＭＳ Ｐゴシック" pitchFamily="2"/>
              </a:rPr>
              <a:t>Vote: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page13">
    <p:spTree>
      <p:nvGrpSpPr>
        <p:cNvPr id="1" name=""/>
        <p:cNvGrpSpPr/>
        <p:nvPr/>
      </p:nvGrpSpPr>
      <p:grpSpPr>
        <a:xfrm>
          <a:off x="0" y="0"/>
          <a:ext cx="0" cy="0"/>
          <a:chOff x="0" y="0"/>
          <a:chExt cx="0" cy="0"/>
        </a:xfrm>
      </p:grpSpPr>
      <p:sp>
        <p:nvSpPr>
          <p:cNvPr id="4" name="Slide Number Placeholder 1">
            <a:extLst>
              <a:ext uri="{FF2B5EF4-FFF2-40B4-BE49-F238E27FC236}">
                <a16:creationId xmlns:a16="http://schemas.microsoft.com/office/drawing/2014/main" id="{D412152A-401E-A396-A9FC-7792A0021969}"/>
              </a:ext>
            </a:extLst>
          </p:cNvPr>
          <p:cNvSpPr>
            <a:spLocks noGrp="1"/>
          </p:cNvSpPr>
          <p:nvPr>
            <p:ph type="sldNum" sz="quarter" idx="10"/>
          </p:nvPr>
        </p:nvSpPr>
        <p:spPr/>
        <p:txBody>
          <a:bodyPr/>
          <a:lstStyle/>
          <a:p>
            <a:pPr lvl="0"/>
            <a:r>
              <a:rPr lang="en-US"/>
              <a:t>Slide </a:t>
            </a:r>
            <a:fld id="{01EF98F2-70E4-4237-9B4A-6FF6ECED87B6}" type="slidenum">
              <a:rPr lang="en-US" smtClean="0"/>
              <a:t>13</a:t>
            </a:fld>
            <a:endParaRPr lang="en-US"/>
          </a:p>
        </p:txBody>
      </p:sp>
      <p:sp>
        <p:nvSpPr>
          <p:cNvPr id="2" name="Title 1">
            <a:extLst>
              <a:ext uri="{FF2B5EF4-FFF2-40B4-BE49-F238E27FC236}">
                <a16:creationId xmlns:a16="http://schemas.microsoft.com/office/drawing/2014/main" id="{2B7E3578-577D-94A2-77F6-7D5380882FDF}"/>
              </a:ext>
            </a:extLst>
          </p:cNvPr>
          <p:cNvSpPr txBox="1">
            <a:spLocks noGrp="1"/>
          </p:cNvSpPr>
          <p:nvPr>
            <p:ph type="title" idx="4294967295"/>
          </p:nvPr>
        </p:nvSpPr>
        <p:spPr/>
        <p:txBody>
          <a:bodyPr vert="horz">
            <a:spAutoFit/>
          </a:bodyPr>
          <a:lstStyle/>
          <a:p>
            <a:pPr lvl="0" rtl="0"/>
            <a:r>
              <a:rPr lang="en-US"/>
              <a:t>IEEE 802 LMSC Operations Manual motion</a:t>
            </a:r>
          </a:p>
        </p:txBody>
      </p:sp>
      <p:sp>
        <p:nvSpPr>
          <p:cNvPr id="3" name="Text Placeholder 2">
            <a:extLst>
              <a:ext uri="{FF2B5EF4-FFF2-40B4-BE49-F238E27FC236}">
                <a16:creationId xmlns:a16="http://schemas.microsoft.com/office/drawing/2014/main" id="{62B35A5A-69B9-FD9F-B941-7F382498CD99}"/>
              </a:ext>
            </a:extLst>
          </p:cNvPr>
          <p:cNvSpPr txBox="1">
            <a:spLocks noGrp="1"/>
          </p:cNvSpPr>
          <p:nvPr>
            <p:ph type="body" idx="4294967295"/>
          </p:nvPr>
        </p:nvSpPr>
        <p:spPr>
          <a:xfrm>
            <a:off x="914400" y="1371599"/>
            <a:ext cx="10665360" cy="4937760"/>
          </a:xfrm>
        </p:spPr>
        <p:txBody>
          <a:bodyPr vert="horz"/>
          <a:lstStyle/>
          <a:p>
            <a:pPr lvl="0" rtl="0">
              <a:buClr>
                <a:srgbClr val="000000"/>
              </a:buClr>
              <a:buSzPct val="100000"/>
              <a:buFont typeface="Arial" pitchFamily="34"/>
              <a:buChar char="•"/>
            </a:pPr>
            <a:r>
              <a:rPr lang="en-US"/>
              <a:t>This motion is brought under Clause 17.0 “Revision of the IEEE 802 LMSC OM” of the IEEE 802 LMSC Operations Manual.</a:t>
            </a:r>
          </a:p>
          <a:p>
            <a:pPr lvl="0" rtl="0">
              <a:buClr>
                <a:srgbClr val="000000"/>
              </a:buClr>
              <a:buSzPct val="100000"/>
              <a:buFont typeface="Arial" pitchFamily="34"/>
              <a:buChar char="•"/>
            </a:pPr>
            <a:r>
              <a:rPr lang="en-US"/>
              <a:t>Moved: Approve the changes show in slide </a:t>
            </a:r>
            <a:r>
              <a:rPr lang="en-US" b="1"/>
              <a:t>&lt;n&gt;</a:t>
            </a:r>
            <a:r>
              <a:rPr lang="en-US"/>
              <a:t> of document </a:t>
            </a:r>
            <a:r>
              <a:rPr lang="en-US" b="1"/>
              <a:t>&lt;document number&gt;</a:t>
            </a:r>
            <a:r>
              <a:rPr lang="en-US"/>
              <a:t> to the IEEE 802 LMSC Operations Manual.</a:t>
            </a:r>
          </a:p>
          <a:p>
            <a:pPr marL="0" lvl="1" indent="0" hangingPunct="0">
              <a:lnSpc>
                <a:spcPct val="100000"/>
              </a:lnSpc>
              <a:spcBef>
                <a:spcPts val="799"/>
              </a:spcBef>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3200">
                <a:solidFill>
                  <a:srgbClr val="000000"/>
                </a:solidFill>
                <a:latin typeface="Arial" pitchFamily="2"/>
                <a:ea typeface="ＭＳ Ｐゴシック" pitchFamily="2"/>
              </a:rPr>
              <a:t>Moved: Gilb</a:t>
            </a:r>
          </a:p>
          <a:p>
            <a:pPr marL="0" lvl="1" indent="0" hangingPunct="0">
              <a:lnSpc>
                <a:spcPct val="100000"/>
              </a:lnSpc>
              <a:spcBef>
                <a:spcPts val="799"/>
              </a:spcBef>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3200">
                <a:solidFill>
                  <a:srgbClr val="000000"/>
                </a:solidFill>
                <a:latin typeface="Arial" pitchFamily="2"/>
                <a:ea typeface="ＭＳ Ｐゴシック" pitchFamily="2"/>
              </a:rPr>
              <a:t>Second:</a:t>
            </a:r>
          </a:p>
          <a:p>
            <a:pPr marL="0" lvl="1" indent="0" hangingPunct="0">
              <a:lnSpc>
                <a:spcPct val="100000"/>
              </a:lnSpc>
              <a:spcBef>
                <a:spcPts val="799"/>
              </a:spcBef>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3200">
                <a:solidFill>
                  <a:srgbClr val="000000"/>
                </a:solidFill>
                <a:latin typeface="Arial" pitchFamily="2"/>
                <a:ea typeface="ＭＳ Ｐゴシック" pitchFamily="2"/>
              </a:rPr>
              <a:t>Vote: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page14">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914F6BE3-7678-29F1-D2FE-DFFCBAC2BF17}"/>
              </a:ext>
            </a:extLst>
          </p:cNvPr>
          <p:cNvSpPr txBox="1">
            <a:spLocks noGrp="1"/>
          </p:cNvSpPr>
          <p:nvPr>
            <p:ph type="subTitle" idx="4294967295"/>
          </p:nvPr>
        </p:nvSpPr>
        <p:spPr>
          <a:xfrm>
            <a:off x="914039" y="685440"/>
            <a:ext cx="10665360" cy="3535560"/>
          </a:xfrm>
        </p:spPr>
        <p:txBody>
          <a:bodyPr vert="horz" lIns="0" tIns="0" rIns="0" bIns="0" anchor="ctr"/>
          <a:lstStyle/>
          <a:p>
            <a:pPr lvl="0" algn="ctr" rtl="0">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a:t>Motions for Chair’s Guidelines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page15">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91D55-D17A-AD44-767D-A48DD303A566}"/>
              </a:ext>
            </a:extLst>
          </p:cNvPr>
          <p:cNvSpPr txBox="1">
            <a:spLocks noGrp="1"/>
          </p:cNvSpPr>
          <p:nvPr>
            <p:ph type="title" idx="4294967295"/>
          </p:nvPr>
        </p:nvSpPr>
        <p:spPr/>
        <p:txBody>
          <a:bodyPr vert="horz"/>
          <a:lstStyle/>
          <a:p>
            <a:pPr lvl="0" rtl="0"/>
            <a:r>
              <a:rPr lang="en-US"/>
              <a:t>Motion to Change Chair’s Guidelines</a:t>
            </a:r>
          </a:p>
        </p:txBody>
      </p:sp>
      <p:sp>
        <p:nvSpPr>
          <p:cNvPr id="3" name="Text Placeholder 2">
            <a:extLst>
              <a:ext uri="{FF2B5EF4-FFF2-40B4-BE49-F238E27FC236}">
                <a16:creationId xmlns:a16="http://schemas.microsoft.com/office/drawing/2014/main" id="{4B5E440D-0247-B092-4E30-C0B8853D5F96}"/>
              </a:ext>
            </a:extLst>
          </p:cNvPr>
          <p:cNvSpPr txBox="1">
            <a:spLocks noGrp="1"/>
          </p:cNvSpPr>
          <p:nvPr>
            <p:ph type="body" idx="4294967295"/>
          </p:nvPr>
        </p:nvSpPr>
        <p:spPr/>
        <p:txBody>
          <a:bodyPr vert="horz"/>
          <a:lstStyle/>
          <a:p>
            <a:pPr lvl="0" rtl="0">
              <a:buClr>
                <a:srgbClr val="000000"/>
              </a:buClr>
              <a:buSzPct val="100000"/>
              <a:buFont typeface="Arial" pitchFamily="34"/>
              <a:buChar char="•"/>
            </a:pPr>
            <a:r>
              <a:rPr lang="en-US" dirty="0"/>
              <a:t>This motion is brought under the normal process of approving actions of the Standards Committee.</a:t>
            </a:r>
          </a:p>
          <a:p>
            <a:pPr lvl="0" rtl="0">
              <a:buClr>
                <a:srgbClr val="000000"/>
              </a:buClr>
              <a:buSzPct val="100000"/>
              <a:buFont typeface="Arial" pitchFamily="34"/>
              <a:buChar char="•"/>
            </a:pPr>
            <a:r>
              <a:rPr lang="en-US" dirty="0"/>
              <a:t>Motion: The LMSC approves adding the text on slide </a:t>
            </a:r>
            <a:r>
              <a:rPr lang="en-US" b="1" dirty="0"/>
              <a:t>&lt;n&gt;</a:t>
            </a:r>
            <a:r>
              <a:rPr lang="en-US" dirty="0"/>
              <a:t> of document </a:t>
            </a:r>
            <a:r>
              <a:rPr lang="en-US" b="1" dirty="0"/>
              <a:t>&lt;doc number&gt;</a:t>
            </a:r>
            <a:r>
              <a:rPr lang="en-US" dirty="0"/>
              <a:t> to the IEEE 802 LMSC Chair's Guidelines.</a:t>
            </a:r>
          </a:p>
          <a:p>
            <a:pPr lvl="0" rtl="0">
              <a:buClr>
                <a:srgbClr val="000000"/>
              </a:buClr>
              <a:buSzPct val="100000"/>
              <a:buFont typeface="Arial" pitchFamily="34"/>
              <a:buChar char="•"/>
            </a:pPr>
            <a:r>
              <a:rPr lang="en-US" dirty="0"/>
              <a:t>Moved:</a:t>
            </a:r>
          </a:p>
          <a:p>
            <a:pPr lvl="0" rtl="0">
              <a:buClr>
                <a:srgbClr val="000000"/>
              </a:buClr>
              <a:buSzPct val="100000"/>
              <a:buFont typeface="Arial" pitchFamily="34"/>
              <a:buChar char="•"/>
            </a:pPr>
            <a:r>
              <a:rPr lang="en-US" dirty="0"/>
              <a:t>Second:</a:t>
            </a:r>
          </a:p>
          <a:p>
            <a:pPr lvl="0" rtl="0">
              <a:buClr>
                <a:srgbClr val="000000"/>
              </a:buClr>
              <a:buSzPct val="100000"/>
              <a:buFont typeface="Arial" pitchFamily="34"/>
              <a:buChar char="•"/>
            </a:pPr>
            <a:r>
              <a:rPr lang="en-US" dirty="0"/>
              <a:t>Vote: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page16">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4A701-9007-6188-319F-1C4B01F0EDD4}"/>
              </a:ext>
            </a:extLst>
          </p:cNvPr>
          <p:cNvSpPr txBox="1">
            <a:spLocks noGrp="1"/>
          </p:cNvSpPr>
          <p:nvPr>
            <p:ph type="title" idx="4294967295"/>
          </p:nvPr>
        </p:nvSpPr>
        <p:spPr/>
        <p:txBody>
          <a:bodyPr vert="horz"/>
          <a:lstStyle/>
          <a:p>
            <a:pPr lvl="0" rtl="0"/>
            <a:r>
              <a:rPr lang="en-US"/>
              <a:t>Motion to Change Chair’s Guidelines</a:t>
            </a:r>
          </a:p>
        </p:txBody>
      </p:sp>
      <p:sp>
        <p:nvSpPr>
          <p:cNvPr id="3" name="Text Placeholder 2">
            <a:extLst>
              <a:ext uri="{FF2B5EF4-FFF2-40B4-BE49-F238E27FC236}">
                <a16:creationId xmlns:a16="http://schemas.microsoft.com/office/drawing/2014/main" id="{D24044C7-D40E-2C2C-735C-B09CE1AAC976}"/>
              </a:ext>
            </a:extLst>
          </p:cNvPr>
          <p:cNvSpPr txBox="1">
            <a:spLocks noGrp="1"/>
          </p:cNvSpPr>
          <p:nvPr>
            <p:ph type="body" idx="4294967295"/>
          </p:nvPr>
        </p:nvSpPr>
        <p:spPr/>
        <p:txBody>
          <a:bodyPr vert="horz"/>
          <a:lstStyle/>
          <a:p>
            <a:pPr lvl="0" rtl="0">
              <a:buClr>
                <a:srgbClr val="000000"/>
              </a:buClr>
              <a:buSzPct val="100000"/>
              <a:buFont typeface="Arial" pitchFamily="34"/>
              <a:buChar char="•"/>
            </a:pPr>
            <a:r>
              <a:rPr lang="en-US"/>
              <a:t>This motion is brought under the normal process of approving actions of the Standards Committee.</a:t>
            </a:r>
          </a:p>
          <a:p>
            <a:pPr lvl="0" rtl="0">
              <a:buClr>
                <a:srgbClr val="000000"/>
              </a:buClr>
              <a:buSzPct val="100000"/>
              <a:buFont typeface="Arial" pitchFamily="34"/>
              <a:buChar char="•"/>
            </a:pPr>
            <a:r>
              <a:rPr lang="en-US"/>
              <a:t>Motion: The LMSC approves document </a:t>
            </a:r>
            <a:r>
              <a:rPr lang="en-US" b="1"/>
              <a:t>&lt;doc number&gt;</a:t>
            </a:r>
            <a:r>
              <a:rPr lang="en-US"/>
              <a:t> as the IEEE 802 LMSC Chair's Guidelines.</a:t>
            </a:r>
          </a:p>
          <a:p>
            <a:pPr lvl="0" rtl="0">
              <a:buClr>
                <a:srgbClr val="000000"/>
              </a:buClr>
              <a:buSzPct val="100000"/>
              <a:buFont typeface="Arial" pitchFamily="34"/>
              <a:buChar char="•"/>
            </a:pPr>
            <a:r>
              <a:rPr lang="en-US"/>
              <a:t>Moved:</a:t>
            </a:r>
          </a:p>
          <a:p>
            <a:pPr lvl="0" rtl="0">
              <a:buClr>
                <a:srgbClr val="000000"/>
              </a:buClr>
              <a:buSzPct val="100000"/>
              <a:buFont typeface="Arial" pitchFamily="34"/>
              <a:buChar char="•"/>
            </a:pPr>
            <a:r>
              <a:rPr lang="en-US"/>
              <a:t>Second:</a:t>
            </a:r>
          </a:p>
          <a:p>
            <a:pPr lvl="0" rtl="0">
              <a:buClr>
                <a:srgbClr val="000000"/>
              </a:buClr>
              <a:buSzPct val="100000"/>
              <a:buFont typeface="Arial" pitchFamily="34"/>
              <a:buChar char="•"/>
            </a:pPr>
            <a:r>
              <a:rPr lang="en-US"/>
              <a:t>Vote: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FB149C6B-E3EC-FD36-061B-7F0BC81D4930}"/>
              </a:ext>
            </a:extLst>
          </p:cNvPr>
          <p:cNvSpPr txBox="1">
            <a:spLocks noGrp="1"/>
          </p:cNvSpPr>
          <p:nvPr>
            <p:ph type="subTitle" idx="4294967295"/>
          </p:nvPr>
        </p:nvSpPr>
        <p:spPr>
          <a:xfrm>
            <a:off x="914039" y="685440"/>
            <a:ext cx="10665360" cy="3535560"/>
          </a:xfrm>
        </p:spPr>
        <p:txBody>
          <a:bodyPr vert="horz" lIns="0" tIns="0" rIns="0" bIns="0" anchor="ctr"/>
          <a:lstStyle/>
          <a:p>
            <a:pPr lvl="0" algn="ctr" rtl="0">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a:t>Motions for IEEE 802 LMSC Policies and Procedures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4" name="Slide Number Placeholder 1">
            <a:extLst>
              <a:ext uri="{FF2B5EF4-FFF2-40B4-BE49-F238E27FC236}">
                <a16:creationId xmlns:a16="http://schemas.microsoft.com/office/drawing/2014/main" id="{B872087A-C9DD-1422-9A2D-FBAF5637382D}"/>
              </a:ext>
            </a:extLst>
          </p:cNvPr>
          <p:cNvSpPr>
            <a:spLocks noGrp="1"/>
          </p:cNvSpPr>
          <p:nvPr>
            <p:ph type="sldNum" sz="quarter" idx="10"/>
          </p:nvPr>
        </p:nvSpPr>
        <p:spPr/>
        <p:txBody>
          <a:bodyPr/>
          <a:lstStyle/>
          <a:p>
            <a:pPr lvl="0"/>
            <a:r>
              <a:rPr lang="en-US"/>
              <a:t>Slide </a:t>
            </a:r>
            <a:fld id="{88490F67-D4A6-47F8-9A6C-D85C1CCAC2C9}" type="slidenum">
              <a:rPr lang="en-US" smtClean="0"/>
              <a:t>3</a:t>
            </a:fld>
            <a:endParaRPr lang="en-US"/>
          </a:p>
        </p:txBody>
      </p:sp>
      <p:sp>
        <p:nvSpPr>
          <p:cNvPr id="2" name="Title 1">
            <a:extLst>
              <a:ext uri="{FF2B5EF4-FFF2-40B4-BE49-F238E27FC236}">
                <a16:creationId xmlns:a16="http://schemas.microsoft.com/office/drawing/2014/main" id="{CA0F5391-97A6-DB54-7605-6F63B2FF32BB}"/>
              </a:ext>
            </a:extLst>
          </p:cNvPr>
          <p:cNvSpPr txBox="1">
            <a:spLocks noGrp="1"/>
          </p:cNvSpPr>
          <p:nvPr>
            <p:ph type="title" idx="4294967295"/>
          </p:nvPr>
        </p:nvSpPr>
        <p:spPr/>
        <p:txBody>
          <a:bodyPr vert="horz"/>
          <a:lstStyle/>
          <a:p>
            <a:pPr lvl="0" rtl="0"/>
            <a:r>
              <a:rPr lang="en-US"/>
              <a:t>10.0 Revision of Sponsor P&amp;P</a:t>
            </a:r>
          </a:p>
        </p:txBody>
      </p:sp>
      <p:sp>
        <p:nvSpPr>
          <p:cNvPr id="3" name="Text Placeholder 2">
            <a:extLst>
              <a:ext uri="{FF2B5EF4-FFF2-40B4-BE49-F238E27FC236}">
                <a16:creationId xmlns:a16="http://schemas.microsoft.com/office/drawing/2014/main" id="{5F42CD07-0507-702F-68A5-EF903BAF1FD2}"/>
              </a:ext>
            </a:extLst>
          </p:cNvPr>
          <p:cNvSpPr txBox="1">
            <a:spLocks noGrp="1"/>
          </p:cNvSpPr>
          <p:nvPr>
            <p:ph type="body" idx="4294967295"/>
          </p:nvPr>
        </p:nvSpPr>
        <p:spPr/>
        <p:txBody>
          <a:bodyPr vert="horz">
            <a:noAutofit/>
          </a:bodyPr>
          <a:lstStyle/>
          <a:p>
            <a:pPr lvl="0" rtl="0">
              <a:buClr>
                <a:srgbClr val="000000"/>
              </a:buClr>
              <a:buSzPct val="100000"/>
              <a:buFont typeface="Arial" pitchFamily="34"/>
              <a:buChar char="•"/>
            </a:pPr>
            <a:r>
              <a:rPr lang="en-US" sz="2800" dirty="0"/>
              <a:t>Revisions to these P&amp;P shall be submitted to the Sponsor no less than 30 days in advance of a motion (or conclusion of an electronic ballot) to approve them. Amendments in response to comments on the P&amp;P are permitted. Insufficient time to consider complex amendments is a valid reason to vote disapprove. A motion to revise the Sponsor P&amp;P shall require a vote of approve by at least two thirds of all voting members of the Sponsor.</a:t>
            </a:r>
          </a:p>
          <a:p>
            <a:pPr lvl="0" rtl="0">
              <a:buClr>
                <a:srgbClr val="000000"/>
              </a:buClr>
              <a:buSzPct val="100000"/>
              <a:buFont typeface="Arial" pitchFamily="34"/>
              <a:buChar char="•"/>
            </a:pPr>
            <a:r>
              <a:rPr lang="en-US" sz="2800" dirty="0"/>
              <a:t>We have 6 officers, 7 voting WG/TAG chairs</a:t>
            </a:r>
          </a:p>
          <a:p>
            <a:pPr marL="0" lvl="1" indent="0" hangingPunct="0">
              <a:lnSpc>
                <a:spcPct val="100000"/>
              </a:lnSpc>
              <a:spcBef>
                <a:spcPts val="799"/>
              </a:spcBef>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800" dirty="0">
                <a:solidFill>
                  <a:srgbClr val="000000"/>
                </a:solidFill>
                <a:latin typeface="Arial" pitchFamily="2"/>
                <a:ea typeface="ＭＳ Ｐゴシック" pitchFamily="2"/>
              </a:rPr>
              <a:t>13 voting members, 2/3 approval is 9 affirmative votes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4" name="Slide Number Placeholder 1">
            <a:extLst>
              <a:ext uri="{FF2B5EF4-FFF2-40B4-BE49-F238E27FC236}">
                <a16:creationId xmlns:a16="http://schemas.microsoft.com/office/drawing/2014/main" id="{92CC913E-916F-02DE-FA68-F8906924A7D9}"/>
              </a:ext>
            </a:extLst>
          </p:cNvPr>
          <p:cNvSpPr>
            <a:spLocks noGrp="1"/>
          </p:cNvSpPr>
          <p:nvPr>
            <p:ph type="sldNum" sz="quarter" idx="10"/>
          </p:nvPr>
        </p:nvSpPr>
        <p:spPr/>
        <p:txBody>
          <a:bodyPr/>
          <a:lstStyle/>
          <a:p>
            <a:pPr lvl="0"/>
            <a:r>
              <a:rPr lang="en-US"/>
              <a:t>Slide </a:t>
            </a:r>
            <a:fld id="{14479589-B744-452A-91F4-D1E47B9CA5EC}" type="slidenum">
              <a:rPr lang="en-US" smtClean="0"/>
              <a:t>4</a:t>
            </a:fld>
            <a:endParaRPr lang="en-US"/>
          </a:p>
        </p:txBody>
      </p:sp>
      <p:sp>
        <p:nvSpPr>
          <p:cNvPr id="2" name="Title 1">
            <a:extLst>
              <a:ext uri="{FF2B5EF4-FFF2-40B4-BE49-F238E27FC236}">
                <a16:creationId xmlns:a16="http://schemas.microsoft.com/office/drawing/2014/main" id="{E5B27584-3265-BCA5-14BB-A8BD199F0E11}"/>
              </a:ext>
            </a:extLst>
          </p:cNvPr>
          <p:cNvSpPr txBox="1">
            <a:spLocks noGrp="1"/>
          </p:cNvSpPr>
          <p:nvPr>
            <p:ph type="title" idx="4294967295"/>
          </p:nvPr>
        </p:nvSpPr>
        <p:spPr/>
        <p:txBody>
          <a:bodyPr vert="horz">
            <a:spAutoFit/>
          </a:bodyPr>
          <a:lstStyle/>
          <a:p>
            <a:pPr lvl="0" rtl="0"/>
            <a:r>
              <a:rPr lang="en-US"/>
              <a:t>IEEE 802 LMSC P&amp;P motion</a:t>
            </a:r>
          </a:p>
        </p:txBody>
      </p:sp>
      <p:sp>
        <p:nvSpPr>
          <p:cNvPr id="3" name="Text Placeholder 2">
            <a:extLst>
              <a:ext uri="{FF2B5EF4-FFF2-40B4-BE49-F238E27FC236}">
                <a16:creationId xmlns:a16="http://schemas.microsoft.com/office/drawing/2014/main" id="{D21133E4-A5D8-1FAD-ADDA-DABD033F55CB}"/>
              </a:ext>
            </a:extLst>
          </p:cNvPr>
          <p:cNvSpPr txBox="1">
            <a:spLocks noGrp="1"/>
          </p:cNvSpPr>
          <p:nvPr>
            <p:ph type="body" idx="4294967295"/>
          </p:nvPr>
        </p:nvSpPr>
        <p:spPr>
          <a:xfrm>
            <a:off x="914039" y="1371599"/>
            <a:ext cx="10665360" cy="4937760"/>
          </a:xfrm>
        </p:spPr>
        <p:txBody>
          <a:bodyPr vert="horz">
            <a:noAutofit/>
          </a:bodyPr>
          <a:lstStyle/>
          <a:p>
            <a:pPr lvl="0" rtl="0">
              <a:buClr>
                <a:srgbClr val="000000"/>
              </a:buClr>
              <a:buSzPct val="100000"/>
              <a:buFont typeface="Arial" pitchFamily="34"/>
              <a:buChar char="•"/>
            </a:pPr>
            <a:r>
              <a:rPr lang="en-US" sz="2400" dirty="0"/>
              <a:t>This motion is brought under Clause 10.0 “Revision of Standards Committee P&amp;P” of the IEEE 802 LMSC Policies and Procedures.</a:t>
            </a:r>
          </a:p>
          <a:p>
            <a:pPr lvl="0" rtl="0">
              <a:buClr>
                <a:srgbClr val="000000"/>
              </a:buClr>
              <a:buSzPct val="100000"/>
              <a:buFont typeface="Arial" pitchFamily="34"/>
              <a:buChar char="•"/>
            </a:pPr>
            <a:r>
              <a:rPr lang="en-US" sz="2400" dirty="0"/>
              <a:t>Moved: Approve document </a:t>
            </a:r>
            <a:r>
              <a:rPr lang="en-US" sz="2400" b="1" dirty="0"/>
              <a:t>&lt;document number&gt;</a:t>
            </a:r>
            <a:r>
              <a:rPr lang="en-US" sz="2400" dirty="0"/>
              <a:t> as the IEEE 802 LMSC Policies and Procedures and forward the document to </a:t>
            </a:r>
            <a:r>
              <a:rPr lang="en-US" sz="2400" dirty="0" err="1"/>
              <a:t>AudCom</a:t>
            </a:r>
            <a:r>
              <a:rPr lang="en-US" sz="2400" dirty="0"/>
              <a:t> for consideration and IEEE SASB approval.  The Second Vice Chair is empowered to provide explanations to </a:t>
            </a:r>
            <a:r>
              <a:rPr lang="en-US" sz="2400" dirty="0" err="1"/>
              <a:t>AudCom</a:t>
            </a:r>
            <a:r>
              <a:rPr lang="en-US" sz="2400" dirty="0"/>
              <a:t> regarding the submission.</a:t>
            </a:r>
          </a:p>
          <a:p>
            <a:pPr lvl="0" rtl="0">
              <a:buClr>
                <a:srgbClr val="000000"/>
              </a:buClr>
              <a:buSzPct val="100000"/>
              <a:buFont typeface="Arial" pitchFamily="34"/>
              <a:buChar char="•"/>
            </a:pPr>
            <a:r>
              <a:rPr lang="en-US" sz="2400" dirty="0"/>
              <a:t>NOTE: The immediate result of the motion does not bring into effect a change in the approved IEEE 802 LMSC P&amp;P, but may cause the change if SASB approves the unmodified document.</a:t>
            </a:r>
          </a:p>
          <a:p>
            <a:pPr marL="0" lvl="1" indent="0" hangingPunct="0">
              <a:lnSpc>
                <a:spcPct val="100000"/>
              </a:lnSpc>
              <a:spcBef>
                <a:spcPts val="799"/>
              </a:spcBef>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dirty="0">
                <a:solidFill>
                  <a:srgbClr val="000000"/>
                </a:solidFill>
                <a:latin typeface="Arial" pitchFamily="2"/>
                <a:ea typeface="ＭＳ Ｐゴシック" pitchFamily="2"/>
              </a:rPr>
              <a:t>Moved:</a:t>
            </a:r>
          </a:p>
          <a:p>
            <a:pPr marL="0" lvl="1" indent="0" hangingPunct="0">
              <a:lnSpc>
                <a:spcPct val="100000"/>
              </a:lnSpc>
              <a:spcBef>
                <a:spcPts val="799"/>
              </a:spcBef>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dirty="0">
                <a:solidFill>
                  <a:srgbClr val="000000"/>
                </a:solidFill>
                <a:latin typeface="Arial" pitchFamily="2"/>
                <a:ea typeface="ＭＳ Ｐゴシック" pitchFamily="2"/>
              </a:rPr>
              <a:t>Second:</a:t>
            </a:r>
          </a:p>
          <a:p>
            <a:pPr marL="0" lvl="1" indent="0" hangingPunct="0">
              <a:lnSpc>
                <a:spcPct val="100000"/>
              </a:lnSpc>
              <a:spcBef>
                <a:spcPts val="799"/>
              </a:spcBef>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dirty="0">
                <a:solidFill>
                  <a:srgbClr val="000000"/>
                </a:solidFill>
                <a:latin typeface="Arial" pitchFamily="2"/>
                <a:ea typeface="ＭＳ Ｐゴシック" pitchFamily="2"/>
              </a:rPr>
              <a:t>Vote: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1D098FE1-AE74-C3AD-5CB8-C8A93296A455}"/>
              </a:ext>
            </a:extLst>
          </p:cNvPr>
          <p:cNvSpPr txBox="1">
            <a:spLocks noGrp="1"/>
          </p:cNvSpPr>
          <p:nvPr>
            <p:ph type="subTitle" idx="4294967295"/>
          </p:nvPr>
        </p:nvSpPr>
        <p:spPr>
          <a:xfrm>
            <a:off x="914039" y="685440"/>
            <a:ext cx="10665360" cy="3535560"/>
          </a:xfrm>
        </p:spPr>
        <p:txBody>
          <a:bodyPr vert="horz" lIns="0" tIns="0" rIns="0" bIns="0" anchor="ctr"/>
          <a:lstStyle/>
          <a:p>
            <a:pPr lvl="0" algn="ctr" rtl="0">
              <a:tabLst>
                <a:tab pos="0" algn="l"/>
                <a:tab pos="914400" algn="l"/>
                <a:tab pos="1828800" algn="l"/>
                <a:tab pos="2743199" algn="l"/>
                <a:tab pos="3657600" algn="l"/>
                <a:tab pos="4572000" algn="l"/>
                <a:tab pos="5486399" algn="l"/>
                <a:tab pos="6400799" algn="l"/>
                <a:tab pos="7315200" algn="l"/>
                <a:tab pos="8229600" algn="l"/>
                <a:tab pos="9144000" algn="l"/>
                <a:tab pos="10058400" algn="l"/>
              </a:tabLst>
            </a:pPr>
            <a:r>
              <a:rPr lang="en-US"/>
              <a:t>Motions for IEEE 802 LMSC Working Group Policies and Procedures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4" name="Slide Number Placeholder 1">
            <a:extLst>
              <a:ext uri="{FF2B5EF4-FFF2-40B4-BE49-F238E27FC236}">
                <a16:creationId xmlns:a16="http://schemas.microsoft.com/office/drawing/2014/main" id="{EC5B65CD-8581-D3EE-A35E-F6D3A875C563}"/>
              </a:ext>
            </a:extLst>
          </p:cNvPr>
          <p:cNvSpPr>
            <a:spLocks noGrp="1"/>
          </p:cNvSpPr>
          <p:nvPr>
            <p:ph type="sldNum" sz="quarter" idx="10"/>
          </p:nvPr>
        </p:nvSpPr>
        <p:spPr/>
        <p:txBody>
          <a:bodyPr/>
          <a:lstStyle/>
          <a:p>
            <a:pPr lvl="0"/>
            <a:r>
              <a:rPr lang="en-US"/>
              <a:t>Slide </a:t>
            </a:r>
            <a:fld id="{16067229-E972-46F9-A54B-49AF26D09B05}" type="slidenum">
              <a:rPr lang="en-US" smtClean="0"/>
              <a:t>6</a:t>
            </a:fld>
            <a:endParaRPr lang="en-US"/>
          </a:p>
        </p:txBody>
      </p:sp>
      <p:sp>
        <p:nvSpPr>
          <p:cNvPr id="2" name="Title 1">
            <a:extLst>
              <a:ext uri="{FF2B5EF4-FFF2-40B4-BE49-F238E27FC236}">
                <a16:creationId xmlns:a16="http://schemas.microsoft.com/office/drawing/2014/main" id="{BD8DEC06-07BD-29F4-0EDD-6822C43719FE}"/>
              </a:ext>
            </a:extLst>
          </p:cNvPr>
          <p:cNvSpPr txBox="1">
            <a:spLocks noGrp="1"/>
          </p:cNvSpPr>
          <p:nvPr>
            <p:ph type="title" idx="4294967295"/>
          </p:nvPr>
        </p:nvSpPr>
        <p:spPr>
          <a:xfrm>
            <a:off x="914039" y="502920"/>
            <a:ext cx="10665360" cy="1127880"/>
          </a:xfrm>
        </p:spPr>
        <p:txBody>
          <a:bodyPr vert="horz"/>
          <a:lstStyle/>
          <a:p>
            <a:pPr lvl="0" rtl="0"/>
            <a:r>
              <a:rPr lang="en-US" sz="3400"/>
              <a:t>13.0 Revision of the IEEE 802 LMSC Working Group Polices and Procedures</a:t>
            </a:r>
          </a:p>
        </p:txBody>
      </p:sp>
      <p:sp>
        <p:nvSpPr>
          <p:cNvPr id="3" name="Text Placeholder 2">
            <a:extLst>
              <a:ext uri="{FF2B5EF4-FFF2-40B4-BE49-F238E27FC236}">
                <a16:creationId xmlns:a16="http://schemas.microsoft.com/office/drawing/2014/main" id="{5832CC26-11CF-BE85-0567-4B8B26D2593D}"/>
              </a:ext>
            </a:extLst>
          </p:cNvPr>
          <p:cNvSpPr txBox="1">
            <a:spLocks noGrp="1"/>
          </p:cNvSpPr>
          <p:nvPr>
            <p:ph type="body" idx="4294967295"/>
          </p:nvPr>
        </p:nvSpPr>
        <p:spPr/>
        <p:txBody>
          <a:bodyPr vert="horz">
            <a:noAutofit/>
          </a:bodyPr>
          <a:lstStyle/>
          <a:p>
            <a:pPr lvl="0" rtl="0">
              <a:buClr>
                <a:srgbClr val="000000"/>
              </a:buClr>
              <a:buSzPct val="100000"/>
              <a:buFont typeface="Arial" pitchFamily="34"/>
              <a:buChar char="•"/>
            </a:pPr>
            <a:r>
              <a:rPr lang="en-US" sz="2000" dirty="0"/>
              <a:t>Revisions to this document shall be submitted by a Standards Committee member to the Standards Committee no less than 30 day in advance of a Standards Committee Vote to approve them.  The Standards Committee member proposing the revision may modify the proposed revision during the 30 days prior to a Standards Committee Vote (in response to comments).  Insufficient time to consider complex modifications is a valid reason to vote disapprove.  A motion to revise this document shall require a vote of approve by at least two thirds of all voting members of the Standards Committee.  If approved, revisions become effective at the end of the Standards Committee meeting where the vote was taken or when the final result of the Standards Committee electronic ballot is announced by the Standard Committee Chair or designee.</a:t>
            </a:r>
          </a:p>
          <a:p>
            <a:pPr lvl="0" rtl="0">
              <a:buClr>
                <a:srgbClr val="000000"/>
              </a:buClr>
              <a:buSzPct val="100000"/>
              <a:buFont typeface="Arial" pitchFamily="34"/>
              <a:buChar char="•"/>
            </a:pPr>
            <a:r>
              <a:rPr lang="en-US" sz="2000" dirty="0"/>
              <a:t>We have 6 officers, 7 voting WG/TAG chairs</a:t>
            </a:r>
          </a:p>
          <a:p>
            <a:pPr marL="0" lvl="1" indent="0" hangingPunct="0">
              <a:lnSpc>
                <a:spcPct val="100000"/>
              </a:lnSpc>
              <a:spcBef>
                <a:spcPts val="799"/>
              </a:spcBef>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000" dirty="0">
                <a:solidFill>
                  <a:srgbClr val="000000"/>
                </a:solidFill>
                <a:latin typeface="Arial" pitchFamily="2"/>
                <a:ea typeface="ＭＳ Ｐゴシック" pitchFamily="2"/>
              </a:rPr>
              <a:t>13 voting members, 2/3 approval is 9 affirmative votes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4" name="Slide Number Placeholder 1">
            <a:extLst>
              <a:ext uri="{FF2B5EF4-FFF2-40B4-BE49-F238E27FC236}">
                <a16:creationId xmlns:a16="http://schemas.microsoft.com/office/drawing/2014/main" id="{6F9F3E10-6423-6383-7574-A65B78DFC40D}"/>
              </a:ext>
            </a:extLst>
          </p:cNvPr>
          <p:cNvSpPr>
            <a:spLocks noGrp="1"/>
          </p:cNvSpPr>
          <p:nvPr>
            <p:ph type="sldNum" sz="quarter" idx="10"/>
          </p:nvPr>
        </p:nvSpPr>
        <p:spPr/>
        <p:txBody>
          <a:bodyPr/>
          <a:lstStyle/>
          <a:p>
            <a:pPr lvl="0"/>
            <a:r>
              <a:rPr lang="en-US"/>
              <a:t>Slide </a:t>
            </a:r>
            <a:fld id="{F2393AF8-5DE7-40B9-999C-5CF7C0A68D3F}" type="slidenum">
              <a:rPr lang="en-US" smtClean="0"/>
              <a:t>7</a:t>
            </a:fld>
            <a:endParaRPr lang="en-US"/>
          </a:p>
        </p:txBody>
      </p:sp>
      <p:sp>
        <p:nvSpPr>
          <p:cNvPr id="2" name="Title 1">
            <a:extLst>
              <a:ext uri="{FF2B5EF4-FFF2-40B4-BE49-F238E27FC236}">
                <a16:creationId xmlns:a16="http://schemas.microsoft.com/office/drawing/2014/main" id="{B0068D6B-9776-96D1-C0D3-93C9C89E0652}"/>
              </a:ext>
            </a:extLst>
          </p:cNvPr>
          <p:cNvSpPr txBox="1">
            <a:spLocks noGrp="1"/>
          </p:cNvSpPr>
          <p:nvPr>
            <p:ph type="title" idx="4294967295"/>
          </p:nvPr>
        </p:nvSpPr>
        <p:spPr/>
        <p:txBody>
          <a:bodyPr vert="horz">
            <a:spAutoFit/>
          </a:bodyPr>
          <a:lstStyle/>
          <a:p>
            <a:pPr lvl="0" rtl="0"/>
            <a:r>
              <a:rPr lang="en-US"/>
              <a:t>IEEE LMSC WG P&amp;P motion, AudCom review</a:t>
            </a:r>
          </a:p>
        </p:txBody>
      </p:sp>
      <p:sp>
        <p:nvSpPr>
          <p:cNvPr id="3" name="Text Placeholder 2">
            <a:extLst>
              <a:ext uri="{FF2B5EF4-FFF2-40B4-BE49-F238E27FC236}">
                <a16:creationId xmlns:a16="http://schemas.microsoft.com/office/drawing/2014/main" id="{C51B7899-96D8-8265-C9FD-566806F73037}"/>
              </a:ext>
            </a:extLst>
          </p:cNvPr>
          <p:cNvSpPr txBox="1">
            <a:spLocks noGrp="1"/>
          </p:cNvSpPr>
          <p:nvPr>
            <p:ph type="body" idx="4294967295"/>
          </p:nvPr>
        </p:nvSpPr>
        <p:spPr>
          <a:xfrm>
            <a:off x="914039" y="1371599"/>
            <a:ext cx="10665360" cy="4937760"/>
          </a:xfrm>
        </p:spPr>
        <p:txBody>
          <a:bodyPr vert="horz">
            <a:noAutofit/>
          </a:bodyPr>
          <a:lstStyle/>
          <a:p>
            <a:pPr lvl="0" rtl="0">
              <a:buClr>
                <a:srgbClr val="000000"/>
              </a:buClr>
              <a:buSzPct val="100000"/>
              <a:buFont typeface="Arial" pitchFamily="34"/>
              <a:buChar char="•"/>
            </a:pPr>
            <a:r>
              <a:rPr lang="en-US" sz="2400" dirty="0"/>
              <a:t>This motion is brought under Clause 13.0 “Revision of the IEEE 802 LMSC Working Group Policies and Procedures” of the IEEE 802 LMSC Working Group Policies and Procedures.</a:t>
            </a:r>
          </a:p>
          <a:p>
            <a:pPr lvl="0" rtl="0">
              <a:buClr>
                <a:srgbClr val="000000"/>
              </a:buClr>
              <a:buSzPct val="100000"/>
              <a:buFont typeface="Arial" pitchFamily="34"/>
              <a:buChar char="•"/>
            </a:pPr>
            <a:r>
              <a:rPr lang="en-US" sz="2400" dirty="0"/>
              <a:t>Moved: Approve document </a:t>
            </a:r>
            <a:r>
              <a:rPr lang="en-US" sz="2400" b="1" dirty="0"/>
              <a:t>&lt;document number&gt;</a:t>
            </a:r>
            <a:r>
              <a:rPr lang="en-US" sz="2400" dirty="0"/>
              <a:t> as the IEEE 802 LMSC Working Group Policies and Procedures and forward the document to </a:t>
            </a:r>
            <a:r>
              <a:rPr lang="en-US" sz="2400" dirty="0" err="1"/>
              <a:t>AudCom</a:t>
            </a:r>
            <a:r>
              <a:rPr lang="en-US" sz="2400" dirty="0"/>
              <a:t> for consideration and IEEE SASB approval.  The First Vice Chair is empowered to provide explanations to </a:t>
            </a:r>
            <a:r>
              <a:rPr lang="en-US" sz="2400" dirty="0" err="1"/>
              <a:t>AudCom</a:t>
            </a:r>
            <a:r>
              <a:rPr lang="en-US" sz="2400" dirty="0"/>
              <a:t> regarding the submission.</a:t>
            </a:r>
          </a:p>
          <a:p>
            <a:pPr lvl="0" rtl="0">
              <a:buClr>
                <a:srgbClr val="000000"/>
              </a:buClr>
              <a:buSzPct val="100000"/>
              <a:buFont typeface="Arial" pitchFamily="34"/>
              <a:buChar char="•"/>
            </a:pPr>
            <a:r>
              <a:rPr lang="en-US" sz="2400" dirty="0"/>
              <a:t>NOTE: This results in a change to the Working Group Policies and Procedures that takes effect after the close of the plenary session.</a:t>
            </a:r>
          </a:p>
          <a:p>
            <a:pPr marL="0" lvl="1" indent="0" hangingPunct="0">
              <a:lnSpc>
                <a:spcPct val="100000"/>
              </a:lnSpc>
              <a:spcBef>
                <a:spcPts val="799"/>
              </a:spcBef>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dirty="0">
                <a:solidFill>
                  <a:srgbClr val="000000"/>
                </a:solidFill>
                <a:latin typeface="Arial" pitchFamily="2"/>
                <a:ea typeface="ＭＳ Ｐゴシック" pitchFamily="2"/>
              </a:rPr>
              <a:t>Moved:</a:t>
            </a:r>
          </a:p>
          <a:p>
            <a:pPr marL="0" lvl="1" indent="0" hangingPunct="0">
              <a:lnSpc>
                <a:spcPct val="100000"/>
              </a:lnSpc>
              <a:spcBef>
                <a:spcPts val="799"/>
              </a:spcBef>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dirty="0">
                <a:solidFill>
                  <a:srgbClr val="000000"/>
                </a:solidFill>
                <a:latin typeface="Arial" pitchFamily="2"/>
                <a:ea typeface="ＭＳ Ｐゴシック" pitchFamily="2"/>
              </a:rPr>
              <a:t>Second:</a:t>
            </a:r>
          </a:p>
          <a:p>
            <a:pPr marL="0" lvl="1" indent="0" hangingPunct="0">
              <a:lnSpc>
                <a:spcPct val="100000"/>
              </a:lnSpc>
              <a:spcBef>
                <a:spcPts val="799"/>
              </a:spcBef>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dirty="0">
                <a:solidFill>
                  <a:srgbClr val="000000"/>
                </a:solidFill>
                <a:latin typeface="Arial" pitchFamily="2"/>
                <a:ea typeface="ＭＳ Ｐゴシック" pitchFamily="2"/>
              </a:rPr>
              <a:t>Vote: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4" name="Slide Number Placeholder 1">
            <a:extLst>
              <a:ext uri="{FF2B5EF4-FFF2-40B4-BE49-F238E27FC236}">
                <a16:creationId xmlns:a16="http://schemas.microsoft.com/office/drawing/2014/main" id="{2923074A-F9CD-9D5D-2CF8-BE919C513103}"/>
              </a:ext>
            </a:extLst>
          </p:cNvPr>
          <p:cNvSpPr>
            <a:spLocks noGrp="1"/>
          </p:cNvSpPr>
          <p:nvPr>
            <p:ph type="sldNum" sz="quarter" idx="10"/>
          </p:nvPr>
        </p:nvSpPr>
        <p:spPr/>
        <p:txBody>
          <a:bodyPr/>
          <a:lstStyle/>
          <a:p>
            <a:pPr lvl="0"/>
            <a:r>
              <a:rPr lang="en-US"/>
              <a:t>Slide </a:t>
            </a:r>
            <a:fld id="{1986D9BF-6446-42FE-AD45-2950CC28D6E8}" type="slidenum">
              <a:rPr lang="en-US" smtClean="0"/>
              <a:t>8</a:t>
            </a:fld>
            <a:endParaRPr lang="en-US"/>
          </a:p>
        </p:txBody>
      </p:sp>
      <p:sp>
        <p:nvSpPr>
          <p:cNvPr id="2" name="Title 1">
            <a:extLst>
              <a:ext uri="{FF2B5EF4-FFF2-40B4-BE49-F238E27FC236}">
                <a16:creationId xmlns:a16="http://schemas.microsoft.com/office/drawing/2014/main" id="{7EB50834-B603-5AE1-F65F-89C269CBD42D}"/>
              </a:ext>
            </a:extLst>
          </p:cNvPr>
          <p:cNvSpPr txBox="1">
            <a:spLocks noGrp="1"/>
          </p:cNvSpPr>
          <p:nvPr>
            <p:ph type="title" idx="4294967295"/>
          </p:nvPr>
        </p:nvSpPr>
        <p:spPr/>
        <p:txBody>
          <a:bodyPr vert="horz">
            <a:spAutoFit/>
          </a:bodyPr>
          <a:lstStyle/>
          <a:p>
            <a:pPr lvl="0" rtl="0"/>
            <a:r>
              <a:rPr lang="en-US"/>
              <a:t>IEEE LMSC WG P&amp;P motion</a:t>
            </a:r>
          </a:p>
        </p:txBody>
      </p:sp>
      <p:sp>
        <p:nvSpPr>
          <p:cNvPr id="3" name="Text Placeholder 2">
            <a:extLst>
              <a:ext uri="{FF2B5EF4-FFF2-40B4-BE49-F238E27FC236}">
                <a16:creationId xmlns:a16="http://schemas.microsoft.com/office/drawing/2014/main" id="{0E68953E-052B-C24B-AA69-03C53A86A405}"/>
              </a:ext>
            </a:extLst>
          </p:cNvPr>
          <p:cNvSpPr txBox="1">
            <a:spLocks noGrp="1"/>
          </p:cNvSpPr>
          <p:nvPr>
            <p:ph type="body" idx="4294967295"/>
          </p:nvPr>
        </p:nvSpPr>
        <p:spPr>
          <a:xfrm>
            <a:off x="914039" y="1371599"/>
            <a:ext cx="10665360" cy="4937760"/>
          </a:xfrm>
        </p:spPr>
        <p:txBody>
          <a:bodyPr vert="horz">
            <a:noAutofit/>
          </a:bodyPr>
          <a:lstStyle/>
          <a:p>
            <a:pPr lvl="0" rtl="0">
              <a:buClr>
                <a:srgbClr val="000000"/>
              </a:buClr>
              <a:buSzPct val="100000"/>
              <a:buFont typeface="Arial" pitchFamily="34"/>
              <a:buChar char="•"/>
            </a:pPr>
            <a:r>
              <a:rPr lang="en-US" sz="2800"/>
              <a:t>This motion is brought under Clause 13.0 “Revision of the IEEE 802 LMSC Working Group Policies and Procedures” of the IEEE 802 LMSC Working Group Policies and Procedures.</a:t>
            </a:r>
          </a:p>
          <a:p>
            <a:pPr lvl="0" rtl="0">
              <a:buClr>
                <a:srgbClr val="000000"/>
              </a:buClr>
              <a:buSzPct val="100000"/>
              <a:buFont typeface="Arial" pitchFamily="34"/>
              <a:buChar char="•"/>
            </a:pPr>
            <a:r>
              <a:rPr lang="en-US" sz="2800"/>
              <a:t>Moved: Approve document </a:t>
            </a:r>
            <a:r>
              <a:rPr lang="en-US" sz="2800" b="1"/>
              <a:t>&lt;document number&gt;</a:t>
            </a:r>
            <a:r>
              <a:rPr lang="en-US" sz="2800"/>
              <a:t> as the IEEE 802 LMSC Working Group Policies and Procedures.</a:t>
            </a:r>
          </a:p>
          <a:p>
            <a:pPr lvl="0" rtl="0">
              <a:buClr>
                <a:srgbClr val="000000"/>
              </a:buClr>
              <a:buSzPct val="100000"/>
              <a:buFont typeface="Arial" pitchFamily="34"/>
              <a:buChar char="•"/>
            </a:pPr>
            <a:r>
              <a:rPr lang="en-US" sz="2800"/>
              <a:t>NOTE: This results in a change to the Working Group Policies and Procedures that takes effect after the end of this meeting.</a:t>
            </a:r>
          </a:p>
          <a:p>
            <a:pPr marL="0" lvl="1" indent="0" hangingPunct="0">
              <a:lnSpc>
                <a:spcPct val="100000"/>
              </a:lnSpc>
              <a:spcBef>
                <a:spcPts val="799"/>
              </a:spcBef>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800">
                <a:solidFill>
                  <a:srgbClr val="000000"/>
                </a:solidFill>
                <a:latin typeface="Arial" pitchFamily="2"/>
                <a:ea typeface="ＭＳ Ｐゴシック" pitchFamily="2"/>
              </a:rPr>
              <a:t>Moved:</a:t>
            </a:r>
          </a:p>
          <a:p>
            <a:pPr marL="0" lvl="1" indent="0" hangingPunct="0">
              <a:lnSpc>
                <a:spcPct val="100000"/>
              </a:lnSpc>
              <a:spcBef>
                <a:spcPts val="799"/>
              </a:spcBef>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800">
                <a:solidFill>
                  <a:srgbClr val="000000"/>
                </a:solidFill>
                <a:latin typeface="Arial" pitchFamily="2"/>
                <a:ea typeface="ＭＳ Ｐゴシック" pitchFamily="2"/>
              </a:rPr>
              <a:t>Second:</a:t>
            </a:r>
          </a:p>
          <a:p>
            <a:pPr marL="0" lvl="1" indent="0" hangingPunct="0">
              <a:lnSpc>
                <a:spcPct val="100000"/>
              </a:lnSpc>
              <a:spcBef>
                <a:spcPts val="799"/>
              </a:spcBef>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800">
                <a:solidFill>
                  <a:srgbClr val="000000"/>
                </a:solidFill>
                <a:latin typeface="Arial" pitchFamily="2"/>
                <a:ea typeface="ＭＳ Ｐゴシック" pitchFamily="2"/>
              </a:rPr>
              <a:t>Vote: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4" name="Slide Number Placeholder 1">
            <a:extLst>
              <a:ext uri="{FF2B5EF4-FFF2-40B4-BE49-F238E27FC236}">
                <a16:creationId xmlns:a16="http://schemas.microsoft.com/office/drawing/2014/main" id="{F4E13BDE-91CA-0046-0A3E-E74BCC937A46}"/>
              </a:ext>
            </a:extLst>
          </p:cNvPr>
          <p:cNvSpPr>
            <a:spLocks noGrp="1"/>
          </p:cNvSpPr>
          <p:nvPr>
            <p:ph type="sldNum" sz="quarter" idx="10"/>
          </p:nvPr>
        </p:nvSpPr>
        <p:spPr/>
        <p:txBody>
          <a:bodyPr/>
          <a:lstStyle/>
          <a:p>
            <a:pPr lvl="0"/>
            <a:r>
              <a:rPr lang="en-US"/>
              <a:t>Slide </a:t>
            </a:r>
            <a:fld id="{376D53E3-DD16-439B-97D7-129B962272E2}" type="slidenum">
              <a:rPr lang="en-US" smtClean="0"/>
              <a:t>9</a:t>
            </a:fld>
            <a:endParaRPr lang="en-US"/>
          </a:p>
        </p:txBody>
      </p:sp>
      <p:sp>
        <p:nvSpPr>
          <p:cNvPr id="2" name="Title 1">
            <a:extLst>
              <a:ext uri="{FF2B5EF4-FFF2-40B4-BE49-F238E27FC236}">
                <a16:creationId xmlns:a16="http://schemas.microsoft.com/office/drawing/2014/main" id="{54712F6B-8F43-9B10-F945-425590DC6E8E}"/>
              </a:ext>
            </a:extLst>
          </p:cNvPr>
          <p:cNvSpPr txBox="1">
            <a:spLocks noGrp="1"/>
          </p:cNvSpPr>
          <p:nvPr>
            <p:ph type="title" idx="4294967295"/>
          </p:nvPr>
        </p:nvSpPr>
        <p:spPr/>
        <p:txBody>
          <a:bodyPr vert="horz">
            <a:spAutoFit/>
          </a:bodyPr>
          <a:lstStyle/>
          <a:p>
            <a:pPr lvl="0" rtl="0"/>
            <a:r>
              <a:rPr lang="en-US"/>
              <a:t>IEEE LMSC WG P&amp;P motion</a:t>
            </a:r>
          </a:p>
        </p:txBody>
      </p:sp>
      <p:sp>
        <p:nvSpPr>
          <p:cNvPr id="3" name="Text Placeholder 2">
            <a:extLst>
              <a:ext uri="{FF2B5EF4-FFF2-40B4-BE49-F238E27FC236}">
                <a16:creationId xmlns:a16="http://schemas.microsoft.com/office/drawing/2014/main" id="{EAFEBB8C-D3B0-C30A-FBD8-32A064833BA4}"/>
              </a:ext>
            </a:extLst>
          </p:cNvPr>
          <p:cNvSpPr txBox="1">
            <a:spLocks noGrp="1"/>
          </p:cNvSpPr>
          <p:nvPr>
            <p:ph type="body" idx="4294967295"/>
          </p:nvPr>
        </p:nvSpPr>
        <p:spPr>
          <a:xfrm>
            <a:off x="914039" y="1371599"/>
            <a:ext cx="10665360" cy="4937760"/>
          </a:xfrm>
        </p:spPr>
        <p:txBody>
          <a:bodyPr vert="horz">
            <a:noAutofit/>
          </a:bodyPr>
          <a:lstStyle/>
          <a:p>
            <a:pPr lvl="0" rtl="0">
              <a:buClr>
                <a:srgbClr val="000000"/>
              </a:buClr>
              <a:buSzPct val="100000"/>
              <a:buFont typeface="Arial" pitchFamily="34"/>
              <a:buChar char="•"/>
            </a:pPr>
            <a:r>
              <a:rPr lang="en-US" sz="2400" dirty="0"/>
              <a:t>This motion is brought under Clause 13.0 “Revision of the IEEE 802 LMSC Working Group Policies and Procedures” of the IEEE 802 LMSC Working Group Policies and Procedures.</a:t>
            </a:r>
          </a:p>
          <a:p>
            <a:pPr lvl="0" rtl="0">
              <a:buClr>
                <a:srgbClr val="000000"/>
              </a:buClr>
              <a:buSzPct val="100000"/>
              <a:buFont typeface="Arial" pitchFamily="34"/>
              <a:buChar char="•"/>
            </a:pPr>
            <a:r>
              <a:rPr lang="en-US" sz="2400" dirty="0"/>
              <a:t>Moved: Approve the changes shown on slide </a:t>
            </a:r>
            <a:r>
              <a:rPr lang="en-US" sz="2400" b="1" dirty="0"/>
              <a:t>&lt;n&gt;</a:t>
            </a:r>
            <a:r>
              <a:rPr lang="en-US" sz="2400" dirty="0"/>
              <a:t> of document </a:t>
            </a:r>
            <a:r>
              <a:rPr lang="en-US" sz="2400" b="1" dirty="0"/>
              <a:t>&lt;document number&gt;</a:t>
            </a:r>
            <a:r>
              <a:rPr lang="en-US" sz="2400" dirty="0"/>
              <a:t> to the IEEE 802 LMSC Working Group Policies and Procedures.</a:t>
            </a:r>
          </a:p>
          <a:p>
            <a:pPr lvl="0" rtl="0">
              <a:buClr>
                <a:srgbClr val="000000"/>
              </a:buClr>
              <a:buSzPct val="100000"/>
              <a:buFont typeface="Arial" pitchFamily="34"/>
              <a:buChar char="•"/>
            </a:pPr>
            <a:r>
              <a:rPr lang="en-US" sz="2400" dirty="0"/>
              <a:t>NOTE: This results in a change to the Working Group Policies and Procedures that takes effect after the end of this meeting.</a:t>
            </a:r>
          </a:p>
          <a:p>
            <a:pPr marL="0" lvl="1" indent="0" hangingPunct="0">
              <a:lnSpc>
                <a:spcPct val="100000"/>
              </a:lnSpc>
              <a:spcBef>
                <a:spcPts val="799"/>
              </a:spcBef>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dirty="0">
                <a:solidFill>
                  <a:srgbClr val="000000"/>
                </a:solidFill>
                <a:latin typeface="Arial" pitchFamily="2"/>
                <a:ea typeface="ＭＳ Ｐゴシック" pitchFamily="2"/>
              </a:rPr>
              <a:t>Moved:</a:t>
            </a:r>
          </a:p>
          <a:p>
            <a:pPr marL="0" lvl="1" indent="0" hangingPunct="0">
              <a:lnSpc>
                <a:spcPct val="100000"/>
              </a:lnSpc>
              <a:spcBef>
                <a:spcPts val="799"/>
              </a:spcBef>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dirty="0">
                <a:solidFill>
                  <a:srgbClr val="000000"/>
                </a:solidFill>
                <a:latin typeface="Arial" pitchFamily="2"/>
                <a:ea typeface="ＭＳ Ｐゴシック" pitchFamily="2"/>
              </a:rPr>
              <a:t>Second:</a:t>
            </a:r>
          </a:p>
          <a:p>
            <a:pPr marL="0" lvl="1" indent="0" hangingPunct="0">
              <a:lnSpc>
                <a:spcPct val="100000"/>
              </a:lnSpc>
              <a:spcBef>
                <a:spcPts val="799"/>
              </a:spcBef>
              <a:buClr>
                <a:srgbClr val="000000"/>
              </a:buClr>
              <a:buSzPct val="100000"/>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dirty="0">
                <a:solidFill>
                  <a:srgbClr val="000000"/>
                </a:solidFill>
                <a:latin typeface="Arial" pitchFamily="2"/>
                <a:ea typeface="ＭＳ Ｐゴシック" pitchFamily="2"/>
              </a:rPr>
              <a:t>Vote:</a:t>
            </a:r>
          </a:p>
        </p:txBody>
      </p:sp>
    </p:spTree>
  </p:cSld>
  <p:clrMapOvr>
    <a:masterClrMapping/>
  </p:clrMapOvr>
</p:sld>
</file>

<file path=ppt/theme/theme1.xml><?xml version="1.0" encoding="utf-8"?>
<a:theme xmlns:a="http://schemas.openxmlformats.org/drawingml/2006/main" name="Default">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itle and Content">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60475</TotalTime>
  <Words>1182</Words>
  <Application>Microsoft Office PowerPoint</Application>
  <PresentationFormat>Widescreen</PresentationFormat>
  <Paragraphs>110</Paragraphs>
  <Slides>16</Slides>
  <Notes>16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16</vt:i4>
      </vt:variant>
    </vt:vector>
  </HeadingPairs>
  <TitlesOfParts>
    <vt:vector size="24" baseType="lpstr">
      <vt:lpstr>Aptos</vt:lpstr>
      <vt:lpstr>Arial</vt:lpstr>
      <vt:lpstr>Calibri</vt:lpstr>
      <vt:lpstr>Calibri Light</vt:lpstr>
      <vt:lpstr>StarSymbol</vt:lpstr>
      <vt:lpstr>Times New Roman</vt:lpstr>
      <vt:lpstr>Default</vt:lpstr>
      <vt:lpstr>Title and Content</vt:lpstr>
      <vt:lpstr>PowerPoint Presentation</vt:lpstr>
      <vt:lpstr>PowerPoint Presentation</vt:lpstr>
      <vt:lpstr>10.0 Revision of Sponsor P&amp;P</vt:lpstr>
      <vt:lpstr>IEEE 802 LMSC P&amp;P motion</vt:lpstr>
      <vt:lpstr>PowerPoint Presentation</vt:lpstr>
      <vt:lpstr>13.0 Revision of the IEEE 802 LMSC Working Group Polices and Procedures</vt:lpstr>
      <vt:lpstr>IEEE LMSC WG P&amp;P motion, AudCom review</vt:lpstr>
      <vt:lpstr>IEEE LMSC WG P&amp;P motion</vt:lpstr>
      <vt:lpstr>IEEE LMSC WG P&amp;P motion</vt:lpstr>
      <vt:lpstr>PowerPoint Presentation</vt:lpstr>
      <vt:lpstr>17.0 Revision of IEEE 802 LMSC OM</vt:lpstr>
      <vt:lpstr>IEEE 802 LMSC Operations Manual motion</vt:lpstr>
      <vt:lpstr>IEEE 802 LMSC Operations Manual motion</vt:lpstr>
      <vt:lpstr>PowerPoint Presentation</vt:lpstr>
      <vt:lpstr>Motion to Change Chair’s Guidelines</vt:lpstr>
      <vt:lpstr>Motion to Change Chair’s Guidelines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Phil Beecher</dc:creator>
  <cp:lastModifiedBy>George Zimmerman</cp:lastModifiedBy>
  <cp:revision>1323</cp:revision>
  <dcterms:created xsi:type="dcterms:W3CDTF">2008-07-14T11:46:05Z</dcterms:created>
  <dcterms:modified xsi:type="dcterms:W3CDTF">2025-05-20T21:03:29Z</dcterms:modified>
</cp:coreProperties>
</file>