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3D0D56-332A-43E3-9B37-31A97632CC89}"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3D0D56-332A-43E3-9B37-31A97632CC89}"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3D0D56-332A-43E3-9B37-31A97632CC89}"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3D0D56-332A-43E3-9B37-31A97632CC89}"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3D0D56-332A-43E3-9B37-31A97632CC89}" type="datetimeFigureOut">
              <a:rPr lang="en-US" smtClean="0"/>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3D0D56-332A-43E3-9B37-31A97632CC89}" type="datetimeFigureOut">
              <a:rPr lang="en-US" smtClean="0"/>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3D0D56-332A-43E3-9B37-31A97632CC89}" type="datetimeFigureOut">
              <a:rPr lang="en-US" smtClean="0"/>
              <a:t>11/7/2010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3D0D56-332A-43E3-9B37-31A97632CC89}" type="datetimeFigureOut">
              <a:rPr lang="en-US" smtClean="0"/>
              <a:t>11/7/2010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D0D56-332A-43E3-9B37-31A97632CC89}" type="datetimeFigureOut">
              <a:rPr lang="en-US" smtClean="0"/>
              <a:t>11/7/2010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3D0D56-332A-43E3-9B37-31A97632CC89}" type="datetimeFigureOut">
              <a:rPr lang="en-US" smtClean="0"/>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3D0D56-332A-43E3-9B37-31A97632CC89}" type="datetimeFigureOut">
              <a:rPr lang="en-US" smtClean="0"/>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D0094-9661-4C0E-AA76-4803E07B88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D0D56-332A-43E3-9B37-31A97632CC89}" type="datetimeFigureOut">
              <a:rPr lang="en-US" smtClean="0"/>
              <a:t>11/7/2010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D0094-9661-4C0E-AA76-4803E07B88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802.20 Opening Report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solidFill>
                  <a:schemeClr val="tx1"/>
                </a:solidFill>
              </a:rPr>
              <a:t>November 8, 2010</a:t>
            </a:r>
          </a:p>
          <a:p>
            <a:r>
              <a:rPr lang="en-US" dirty="0" smtClean="0">
                <a:solidFill>
                  <a:schemeClr val="tx1"/>
                </a:solidFill>
              </a:rPr>
              <a:t>Dallas, TX</a:t>
            </a:r>
          </a:p>
          <a:p>
            <a:endParaRPr lang="en-US" dirty="0"/>
          </a:p>
          <a:p>
            <a:r>
              <a:rPr lang="en-US" dirty="0" smtClean="0">
                <a:solidFill>
                  <a:schemeClr val="bg1">
                    <a:lumMod val="50000"/>
                  </a:schemeClr>
                </a:solidFill>
              </a:rPr>
              <a:t>Mark Klerer</a:t>
            </a:r>
          </a:p>
          <a:p>
            <a:r>
              <a:rPr lang="en-US" dirty="0" smtClean="0">
                <a:solidFill>
                  <a:schemeClr val="bg1">
                    <a:lumMod val="50000"/>
                  </a:schemeClr>
                </a:solidFill>
              </a:rPr>
              <a:t>Chair – 802.20</a:t>
            </a:r>
            <a:endParaRPr lang="en-US" dirty="0">
              <a:solidFill>
                <a:schemeClr val="bg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802.20 Meeting Plan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 active work ongoing in 802.20. On trajectory to hibernation after approval of the remaining two documents in December.</a:t>
            </a:r>
          </a:p>
          <a:p>
            <a:pPr lvl="1"/>
            <a:r>
              <a:rPr lang="en-US" dirty="0" smtClean="0"/>
              <a:t>802.20b approved by </a:t>
            </a:r>
            <a:r>
              <a:rPr lang="en-US" dirty="0" err="1" smtClean="0"/>
              <a:t>RevComm</a:t>
            </a:r>
            <a:r>
              <a:rPr lang="en-US" dirty="0" smtClean="0"/>
              <a:t> awaiting approval by SAB at the December Meeting</a:t>
            </a:r>
          </a:p>
          <a:p>
            <a:pPr lvl="1"/>
            <a:r>
              <a:rPr lang="en-US" dirty="0" smtClean="0"/>
              <a:t>802.20a to be submitted to </a:t>
            </a:r>
            <a:r>
              <a:rPr lang="en-US" dirty="0" err="1" smtClean="0"/>
              <a:t>RevCom</a:t>
            </a:r>
            <a:r>
              <a:rPr lang="en-US" dirty="0" smtClean="0"/>
              <a:t> and SAB at December meeting</a:t>
            </a:r>
          </a:p>
          <a:p>
            <a:r>
              <a:rPr lang="en-US" dirty="0" smtClean="0"/>
              <a:t>Since the documents are not yet approved and there is no active work at this time. The meeting will be adjourned after immediately if there is now new business to transact.</a:t>
            </a:r>
          </a:p>
          <a:p>
            <a:pPr>
              <a:buNone/>
            </a:pPr>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96</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802.20 Opening Report </vt:lpstr>
      <vt:lpstr>802.20 Meeting Plan </vt:lpstr>
    </vt:vector>
  </TitlesOfParts>
  <Company>Qualcomm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802.20 Opening Report </dc:title>
  <dc:creator>Mark Klerer</dc:creator>
  <cp:lastModifiedBy>Mark Klerer</cp:lastModifiedBy>
  <cp:revision>2</cp:revision>
  <dcterms:created xsi:type="dcterms:W3CDTF">2010-11-07T20:20:06Z</dcterms:created>
  <dcterms:modified xsi:type="dcterms:W3CDTF">2010-11-07T20:31:00Z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280706255</vt:i4>
  </property>
  <property fmtid="{D5CDD505-2E9C-101B-9397-08002B2CF9AE}" pid="3" name="_NewReviewCycle">
    <vt:lpwstr/>
  </property>
  <property fmtid="{D5CDD505-2E9C-101B-9397-08002B2CF9AE}" pid="4" name="_EmailSubject">
    <vt:lpwstr>Opening reports</vt:lpwstr>
  </property>
  <property fmtid="{D5CDD505-2E9C-101B-9397-08002B2CF9AE}" pid="5" name="_AuthorEmail">
    <vt:lpwstr>mklerer@qualcomm.com</vt:lpwstr>
  </property>
  <property fmtid="{D5CDD505-2E9C-101B-9397-08002B2CF9AE}" pid="6" name="_AuthorEmailDisplayName">
    <vt:lpwstr>Klerer, Mark</vt:lpwstr>
  </property>
</Properties>
</file>