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0550A-B14C-48BB-B9B6-85013F00506D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0CD3B-2F55-4A15-9D08-9DBC1A6A4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CD3B-2F55-4A15-9D08-9DBC1A6A413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CD3B-2F55-4A15-9D08-9DBC1A6A413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CD3B-2F55-4A15-9D08-9DBC1A6A41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CD3B-2F55-4A15-9D08-9DBC1A6A41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BBF4-86C4-4146-87CD-4E5CE3C3F801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8D5D0-7550-476C-8C8C-3641885E55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March 2011 </a:t>
            </a:r>
            <a:r>
              <a:rPr lang="en-US" b="1" dirty="0" smtClean="0"/>
              <a:t>Plenary</a:t>
            </a:r>
            <a:br>
              <a:rPr lang="en-US" b="1" dirty="0" smtClean="0"/>
            </a:br>
            <a:r>
              <a:rPr lang="en-US" b="1" dirty="0" smtClean="0"/>
              <a:t> @Marina Bay Sands, Singapore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20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IEEE-802 Site Inspection </a:t>
            </a:r>
            <a:r>
              <a:rPr lang="en-US" dirty="0" smtClean="0">
                <a:solidFill>
                  <a:schemeClr val="tx1"/>
                </a:solidFill>
              </a:rPr>
              <a:t>Team Report: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Paul Nikolich, Dawn </a:t>
            </a:r>
            <a:r>
              <a:rPr lang="en-US" dirty="0" smtClean="0">
                <a:solidFill>
                  <a:schemeClr val="tx1"/>
                </a:solidFill>
              </a:rPr>
              <a:t>Slykhouse, Buzz Rigsbee,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Lisa </a:t>
            </a:r>
            <a:r>
              <a:rPr lang="en-US" dirty="0" smtClean="0">
                <a:solidFill>
                  <a:schemeClr val="tx1"/>
                </a:solidFill>
              </a:rPr>
              <a:t>Ronmark, Rick </a:t>
            </a:r>
            <a:r>
              <a:rPr lang="en-US" dirty="0" smtClean="0">
                <a:solidFill>
                  <a:schemeClr val="tx1"/>
                </a:solidFill>
              </a:rPr>
              <a:t>Alfvin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r>
              <a:rPr lang="en-US" dirty="0" smtClean="0"/>
              <a:t>Meeting Space &amp; Network is State of the Art</a:t>
            </a:r>
          </a:p>
          <a:p>
            <a:r>
              <a:rPr lang="en-US" dirty="0" smtClean="0"/>
              <a:t>Hotel is amazing but still in start-up mode</a:t>
            </a:r>
          </a:p>
          <a:p>
            <a:r>
              <a:rPr lang="en-US" dirty="0" smtClean="0"/>
              <a:t>Many hotel restaurants &amp; shops not open yet</a:t>
            </a:r>
          </a:p>
          <a:p>
            <a:r>
              <a:rPr lang="en-US" dirty="0" smtClean="0"/>
              <a:t>Casino is out-of-sight, not at all obtrusive</a:t>
            </a:r>
          </a:p>
          <a:p>
            <a:r>
              <a:rPr lang="en-US" dirty="0" smtClean="0"/>
              <a:t>Hotel Staff is friendly but inexperienced so far</a:t>
            </a:r>
          </a:p>
          <a:p>
            <a:r>
              <a:rPr lang="en-US" dirty="0" smtClean="0"/>
              <a:t>SkyPark is truly awesome, a must-see for all</a:t>
            </a:r>
          </a:p>
          <a:p>
            <a:r>
              <a:rPr lang="en-US" dirty="0" smtClean="0"/>
              <a:t>Reg fee includes breakfast, lunch, &amp; 2 breaks</a:t>
            </a:r>
          </a:p>
          <a:p>
            <a:r>
              <a:rPr lang="en-US" dirty="0" smtClean="0"/>
              <a:t>Working affordability issues for Hotel rates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Hotel Rate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Contract room rate was </a:t>
            </a:r>
            <a:r>
              <a:rPr lang="en-US" dirty="0" smtClean="0"/>
              <a:t>SG$375</a:t>
            </a:r>
            <a:r>
              <a:rPr lang="en-US" dirty="0" smtClean="0"/>
              <a:t>+ </a:t>
            </a:r>
            <a:r>
              <a:rPr lang="en-US" dirty="0" smtClean="0"/>
              <a:t>(=US$250+)</a:t>
            </a:r>
            <a:endParaRPr lang="en-US" dirty="0" smtClean="0"/>
          </a:p>
          <a:p>
            <a:r>
              <a:rPr lang="en-US" dirty="0" smtClean="0"/>
              <a:t>Economy down 20% and </a:t>
            </a:r>
            <a:r>
              <a:rPr lang="en-US" dirty="0" smtClean="0"/>
              <a:t>SG$ </a:t>
            </a:r>
            <a:r>
              <a:rPr lang="en-US" dirty="0" smtClean="0"/>
              <a:t>up 15% vs US$</a:t>
            </a:r>
          </a:p>
          <a:p>
            <a:r>
              <a:rPr lang="en-US" dirty="0" smtClean="0"/>
              <a:t>At current rates </a:t>
            </a:r>
            <a:r>
              <a:rPr lang="en-US" dirty="0" smtClean="0"/>
              <a:t>SG$375+ (= </a:t>
            </a:r>
            <a:r>
              <a:rPr lang="en-US" dirty="0" smtClean="0"/>
              <a:t>US$288.50+tax)</a:t>
            </a:r>
            <a:endParaRPr lang="en-US" dirty="0" smtClean="0"/>
          </a:p>
          <a:p>
            <a:r>
              <a:rPr lang="en-US" dirty="0" smtClean="0"/>
              <a:t>Proposed room </a:t>
            </a:r>
            <a:r>
              <a:rPr lang="en-US" dirty="0" smtClean="0"/>
              <a:t>rate at </a:t>
            </a:r>
            <a:r>
              <a:rPr lang="en-US" dirty="0" smtClean="0"/>
              <a:t>SG$325</a:t>
            </a:r>
            <a:r>
              <a:rPr lang="en-US" dirty="0" smtClean="0"/>
              <a:t>+ </a:t>
            </a:r>
            <a:r>
              <a:rPr lang="en-US" dirty="0" smtClean="0"/>
              <a:t>(=US$250+)</a:t>
            </a:r>
            <a:endParaRPr lang="en-US" dirty="0" smtClean="0"/>
          </a:p>
          <a:p>
            <a:r>
              <a:rPr lang="en-US" dirty="0" smtClean="0"/>
              <a:t>With early-bird rate </a:t>
            </a:r>
            <a:r>
              <a:rPr lang="en-US" dirty="0" smtClean="0"/>
              <a:t>SGD$275+ </a:t>
            </a:r>
            <a:r>
              <a:rPr lang="en-US" dirty="0" smtClean="0"/>
              <a:t>(=US$211.50) </a:t>
            </a:r>
            <a:r>
              <a:rPr lang="en-US" dirty="0" smtClean="0"/>
              <a:t>for those booking ≥60-days before 3/14/2011</a:t>
            </a:r>
          </a:p>
          <a:p>
            <a:r>
              <a:rPr lang="en-US" dirty="0" smtClean="0"/>
              <a:t>Will provide additional hotel options for less</a:t>
            </a:r>
          </a:p>
          <a:p>
            <a:r>
              <a:rPr lang="en-US" dirty="0" smtClean="0"/>
              <a:t>No surcharge for booking at additional hotels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3-5pm Wednesday to discuss Issues</a:t>
            </a:r>
          </a:p>
          <a:p>
            <a:r>
              <a:rPr lang="en-US" dirty="0" smtClean="0"/>
              <a:t>Will report on MBS proposal response Friday</a:t>
            </a:r>
          </a:p>
          <a:p>
            <a:r>
              <a:rPr lang="en-US" dirty="0" smtClean="0"/>
              <a:t>Will publish full meeting announcement with all rates and Reg fees on or before 12/1/2010</a:t>
            </a:r>
          </a:p>
          <a:p>
            <a:r>
              <a:rPr lang="en-US" dirty="0" smtClean="0"/>
              <a:t>Will publish web survey to confirm expected  attendees, surge </a:t>
            </a:r>
            <a:r>
              <a:rPr lang="en-US" dirty="0" smtClean="0"/>
              <a:t>factor, </a:t>
            </a:r>
            <a:r>
              <a:rPr lang="en-US" dirty="0" smtClean="0"/>
              <a:t>and hotel distribution</a:t>
            </a:r>
          </a:p>
          <a:p>
            <a:r>
              <a:rPr lang="en-US" dirty="0" smtClean="0"/>
              <a:t>Will report back to EC on projections &amp; Budget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215</Words>
  <Application>Microsoft Office PowerPoint</Application>
  <PresentationFormat>On-screen Show (4:3)</PresentationFormat>
  <Paragraphs>30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March 2011 Plenary  @Marina Bay Sands, Singapore</vt:lpstr>
      <vt:lpstr>Team Observations</vt:lpstr>
      <vt:lpstr>Hotel Rate Issues</vt:lpstr>
      <vt:lpstr>Next Steps</vt:lpstr>
    </vt:vector>
  </TitlesOfParts>
  <Company>IEEE-802 LMSC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Plenary @ MBS Singapore</dc:title>
  <dc:creator>Everett Rigsbee</dc:creator>
  <cp:lastModifiedBy>Everett Rigsbee</cp:lastModifiedBy>
  <cp:revision>8</cp:revision>
  <dcterms:created xsi:type="dcterms:W3CDTF">2010-11-08T21:06:54Z</dcterms:created>
  <dcterms:modified xsi:type="dcterms:W3CDTF">2010-11-09T16:19:30Z</dcterms:modified>
</cp:coreProperties>
</file>