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939"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dirty="0"/>
              <a:t>doc.: IEEE 802.11-yy/xxxxr0</a:t>
            </a:r>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18-14/0039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38226946"/>
              </p:ext>
            </p:extLst>
          </p:nvPr>
        </p:nvGraphicFramePr>
        <p:xfrm>
          <a:off x="523875" y="2292350"/>
          <a:ext cx="7980363" cy="3571875"/>
        </p:xfrm>
        <a:graphic>
          <a:graphicData uri="http://schemas.openxmlformats.org/presentationml/2006/ole">
            <mc:AlternateContent xmlns:mc="http://schemas.openxmlformats.org/markup-compatibility/2006">
              <mc:Choice xmlns:v="urn:schemas-microsoft-com:vml" Requires="v">
                <p:oleObj spid="_x0000_s30945" name="Document" r:id="rId4" imgW="8248712" imgH="3698922" progId="Word.Document.8">
                  <p:embed/>
                </p:oleObj>
              </mc:Choice>
              <mc:Fallback>
                <p:oleObj name="Document" r:id="rId4" imgW="8248712" imgH="3698922" progId="Word.Document.8">
                  <p:embed/>
                  <p:pic>
                    <p:nvPicPr>
                      <p:cNvPr id="0" name="Picture 11"/>
                      <p:cNvPicPr>
                        <a:picLocks noChangeAspect="1" noChangeArrowheads="1"/>
                      </p:cNvPicPr>
                      <p:nvPr/>
                    </p:nvPicPr>
                    <p:blipFill>
                      <a:blip r:embed="rId5"/>
                      <a:srcRect/>
                      <a:stretch>
                        <a:fillRect/>
                      </a:stretch>
                    </p:blipFill>
                    <p:spPr bwMode="auto">
                      <a:xfrm>
                        <a:off x="523875" y="2292350"/>
                        <a:ext cx="7980363" cy="357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after the end of the March IEEE 802 Plenary and the May, 2014 Wireless Interim.</a:t>
            </a:r>
          </a:p>
          <a:p>
            <a:r>
              <a:rPr lang="en-US" sz="2000" b="0" dirty="0" smtClean="0"/>
              <a:t>One document that </a:t>
            </a:r>
            <a:r>
              <a:rPr lang="en-US" sz="2000" b="0" dirty="0" smtClean="0"/>
              <a:t>has had</a:t>
            </a:r>
            <a:r>
              <a:rPr lang="en-US" sz="2000" b="0" dirty="0" smtClean="0"/>
              <a:t> </a:t>
            </a:r>
            <a:r>
              <a:rPr lang="en-US" sz="2000" b="0" dirty="0" smtClean="0"/>
              <a:t>a high level of interest to IEEE 802 was approved by the RR and 802.24 TAGs </a:t>
            </a:r>
            <a:r>
              <a:rPr lang="en-US" sz="2000" b="0" dirty="0" smtClean="0"/>
              <a:t>as a</a:t>
            </a:r>
            <a:r>
              <a:rPr lang="en-US" sz="2000" b="0" dirty="0" smtClean="0"/>
              <a:t> </a:t>
            </a:r>
            <a:r>
              <a:rPr lang="en-US" sz="2000" b="0" dirty="0" smtClean="0"/>
              <a:t>further response to ITU-R Question 236/1, dealing with technologies and spectrum used in the management of Smart Grids. This document, 18-13-0117-06, was submitted to the ITU-R and is now the core of the wireless response to Question 236/1</a:t>
            </a:r>
            <a:r>
              <a:rPr lang="en-US" sz="2000" b="0" dirty="0"/>
              <a:t>. </a:t>
            </a:r>
            <a:endParaRPr lang="en-US" sz="2000" b="0" dirty="0" smtClean="0"/>
          </a:p>
          <a:p>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more.</a:t>
            </a:r>
          </a:p>
          <a:p>
            <a:r>
              <a:rPr lang="en-US" sz="2000" b="0" dirty="0" smtClean="0"/>
              <a:t>Final </a:t>
            </a:r>
            <a:r>
              <a:rPr lang="en-US" sz="2000" b="0" dirty="0"/>
              <a:t>approval of documents is intended to be done Thursdays during AM1 and AM2.</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The RR-TAG will review two liaison documents from ITU-R WP1A dealing with Wireless Power Transmission (WPT) and the potential for sharing the ISM frequency bands with the proposed technologies.</a:t>
            </a:r>
          </a:p>
          <a:p>
            <a:pPr lvl="1">
              <a:spcBef>
                <a:spcPts val="0"/>
              </a:spcBef>
              <a:spcAft>
                <a:spcPts val="600"/>
              </a:spcAft>
            </a:pPr>
            <a:r>
              <a:rPr lang="en-US" sz="1800" dirty="0" smtClean="0"/>
              <a:t>18-14-0037  “STUDY </a:t>
            </a:r>
            <a:r>
              <a:rPr lang="en-US" sz="1800" dirty="0"/>
              <a:t>ON QUESTION ITU-R 210-3/1 “WIRELESS POWER TRANSMISSION</a:t>
            </a:r>
            <a:r>
              <a:rPr lang="en-US" sz="1800" dirty="0" smtClean="0"/>
              <a:t>”, not using RF beams.</a:t>
            </a:r>
          </a:p>
          <a:p>
            <a:pPr lvl="1">
              <a:spcBef>
                <a:spcPts val="0"/>
              </a:spcBef>
              <a:spcAft>
                <a:spcPts val="600"/>
              </a:spcAft>
            </a:pPr>
            <a:r>
              <a:rPr lang="en-US" sz="1800" dirty="0" smtClean="0"/>
              <a:t>18-14-0038 </a:t>
            </a:r>
            <a:r>
              <a:rPr lang="en-US" sz="1800" dirty="0"/>
              <a:t>“STUDY ON QUESTION ITU-R 210-3/1 “WIRELESS POWER TRANSMISSION” RELATED TO WIRELESS POWER TRANSMISSION </a:t>
            </a:r>
            <a:r>
              <a:rPr lang="en-US" sz="1800" dirty="0" smtClean="0"/>
              <a:t>VIA </a:t>
            </a:r>
            <a:r>
              <a:rPr lang="en-US" sz="1800" dirty="0"/>
              <a:t>RADIO FREQUENCY </a:t>
            </a:r>
            <a:r>
              <a:rPr lang="en-US" sz="1800" dirty="0" smtClean="0"/>
              <a:t>BEAM</a:t>
            </a:r>
          </a:p>
          <a:p>
            <a:pPr>
              <a:spcBef>
                <a:spcPts val="0"/>
              </a:spcBef>
              <a:spcAft>
                <a:spcPts val="600"/>
              </a:spcAft>
            </a:pPr>
            <a:r>
              <a:rPr lang="en-US" sz="2000" b="0" dirty="0" smtClean="0"/>
              <a:t>A very recent FCC release that should be of interest to multiple 802 groups.</a:t>
            </a:r>
          </a:p>
          <a:p>
            <a:pPr lvl="1">
              <a:spcBef>
                <a:spcPts val="0"/>
              </a:spcBef>
              <a:spcAft>
                <a:spcPts val="600"/>
              </a:spcAft>
            </a:pPr>
            <a:r>
              <a:rPr lang="en-US" sz="1800" dirty="0"/>
              <a:t>18-14-0040  “ET Docket No. 14-99 Model City for Demonstrating and Evaluating </a:t>
            </a:r>
            <a:r>
              <a:rPr lang="en-US" sz="1800" dirty="0" smtClean="0"/>
              <a:t>Advanced </a:t>
            </a:r>
            <a:r>
              <a:rPr lang="en-US" sz="1800" dirty="0"/>
              <a:t>Sharing </a:t>
            </a:r>
            <a:r>
              <a:rPr lang="en-US" sz="1800" dirty="0" smtClean="0"/>
              <a:t>Technologies”</a:t>
            </a:r>
            <a:endParaRPr lang="en-US" sz="1800" b="0" dirty="0"/>
          </a:p>
          <a:p>
            <a:pPr>
              <a:spcBef>
                <a:spcPts val="0"/>
              </a:spcBef>
              <a:spcAft>
                <a:spcPts val="600"/>
              </a:spcAft>
            </a:pPr>
            <a:r>
              <a:rPr lang="en-US" sz="2000" b="0" dirty="0" smtClean="0"/>
              <a:t>Review of the current status of the ITU-R </a:t>
            </a:r>
            <a:r>
              <a:rPr lang="en-US" sz="2000" b="0" dirty="0" smtClean="0"/>
              <a:t>Question 236/1 on </a:t>
            </a:r>
            <a:r>
              <a:rPr lang="en-US" sz="2000" b="0" dirty="0" smtClean="0"/>
              <a:t>Smart Grid management technologies.</a:t>
            </a:r>
          </a:p>
          <a:p>
            <a:pPr lvl="1">
              <a:spcBef>
                <a:spcPts val="0"/>
              </a:spcBef>
              <a:spcAft>
                <a:spcPts val="600"/>
              </a:spcAft>
            </a:pPr>
            <a:r>
              <a:rPr lang="en-US" sz="1800" dirty="0" smtClean="0"/>
              <a:t>18-14-0036-01  </a:t>
            </a:r>
            <a:r>
              <a:rPr lang="en-US" sz="1800" dirty="0"/>
              <a:t>titled “Working Document towards a Preliminary Draft </a:t>
            </a:r>
            <a:r>
              <a:rPr lang="en-US" sz="1800" dirty="0" smtClean="0"/>
              <a:t>New REPORT </a:t>
            </a:r>
            <a:r>
              <a:rPr lang="en-US" sz="1800" dirty="0"/>
              <a:t>ITU-R SM.[SMART_GRID</a:t>
            </a:r>
            <a:r>
              <a:rPr lang="en-US" sz="1800" dirty="0" smtClean="0"/>
              <a:t>]</a:t>
            </a:r>
            <a:endParaRPr lang="en-US" sz="1800"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smtClean="0"/>
              <a:t>The RR-TAG agenda can be found on the RR-TAG’s Mentor web site; expect that as normal there will be many revisions prior to the start of the meeting. Please check it for items of interest that may not be listed in the Opening Report.</a:t>
            </a:r>
          </a:p>
          <a:p>
            <a:pPr>
              <a:spcBef>
                <a:spcPts val="0"/>
              </a:spcBef>
              <a:spcAft>
                <a:spcPts val="600"/>
              </a:spcAft>
            </a:pPr>
            <a:r>
              <a:rPr lang="en-US" sz="2000" b="0" dirty="0" smtClean="0"/>
              <a:t>IEEE 802.18 </a:t>
            </a:r>
            <a:r>
              <a:rPr lang="en-US" sz="2000" b="0" dirty="0"/>
              <a:t>is contribution driven </a:t>
            </a:r>
            <a:r>
              <a:rPr lang="en-US" sz="2000" b="0" dirty="0" smtClean="0"/>
              <a:t>so</a:t>
            </a:r>
            <a:r>
              <a:rPr lang="en-US" sz="2000" b="0" dirty="0" smtClean="0"/>
              <a:t> </a:t>
            </a:r>
            <a:r>
              <a:rPr lang="en-US" sz="2000" b="0" dirty="0"/>
              <a:t>it is </a:t>
            </a:r>
            <a:r>
              <a:rPr lang="en-US" sz="2000" b="0" dirty="0" smtClean="0"/>
              <a:t>reasonable </a:t>
            </a:r>
            <a:r>
              <a:rPr lang="en-US" sz="2000" b="0" dirty="0"/>
              <a:t>to expect that other matters </a:t>
            </a:r>
            <a:r>
              <a:rPr lang="en-US" sz="2000" b="0" dirty="0" smtClean="0"/>
              <a:t>may </a:t>
            </a:r>
            <a:r>
              <a:rPr lang="en-US" sz="2000" b="0" dirty="0"/>
              <a:t>present themselves during the meeting here in </a:t>
            </a:r>
            <a:r>
              <a:rPr lang="en-US" sz="2000" b="0" dirty="0" smtClean="0"/>
              <a:t>San Diego.</a:t>
            </a:r>
            <a:endParaRPr lang="en-US" sz="2000" b="0" dirty="0"/>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1476</TotalTime>
  <Words>570</Words>
  <Application>Microsoft Office PowerPoint</Application>
  <PresentationFormat>On-screen Show (4:3)</PresentationFormat>
  <Paragraphs>38</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Opening Report</vt:lpstr>
      <vt:lpstr>Overview</vt:lpstr>
      <vt:lpstr>Some of the items to be considered at this meeting</vt:lpstr>
      <vt:lpstr>Additional RR-TAG Items for July: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253</cp:revision>
  <cp:lastPrinted>2014-07-11T17:40:02Z</cp:lastPrinted>
  <dcterms:created xsi:type="dcterms:W3CDTF">2012-01-16T17:46:49Z</dcterms:created>
  <dcterms:modified xsi:type="dcterms:W3CDTF">2014-07-11T17:42:16Z</dcterms:modified>
</cp:coreProperties>
</file>