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67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013162" cy="276999"/>
          </a:xfrm>
        </p:spPr>
        <p:txBody>
          <a:bodyPr/>
          <a:lstStyle>
            <a:lvl1pPr>
              <a:defRPr/>
            </a:lvl1pPr>
          </a:lstStyle>
          <a:p>
            <a:r>
              <a:rPr lang="en-US" dirty="0" smtClean="0"/>
              <a:t>May,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18-15/0014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a:t>
            </a:r>
            <a:r>
              <a:rPr lang="en-US" dirty="0" smtClean="0"/>
              <a:t>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0978"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a:t>
            </a:r>
            <a:r>
              <a:rPr lang="en-US" dirty="0" smtClean="0"/>
              <a:t>,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a:t>
            </a:r>
            <a:r>
              <a:rPr lang="en-US" sz="2000" b="0" dirty="0" smtClean="0"/>
              <a:t>meeting provides what </a:t>
            </a:r>
            <a:r>
              <a:rPr lang="en-US" sz="2000" b="0" dirty="0" smtClean="0"/>
              <a:t>will</a:t>
            </a:r>
            <a:r>
              <a:rPr lang="en-US" sz="2000" b="0" dirty="0" smtClean="0"/>
              <a:t> </a:t>
            </a:r>
            <a:r>
              <a:rPr lang="en-US" sz="2000" b="0" dirty="0" smtClean="0"/>
              <a:t>be a final opportunity by IEEE 802 to revise/enhance our previous response to ITU-R Question 236/1, dealing with technologies and spectrum used in the management of Smart Grids. </a:t>
            </a:r>
            <a:r>
              <a:rPr lang="en-US" sz="2000" b="0" dirty="0" smtClean="0"/>
              <a:t>It should be noted that while IEEE 802.20 </a:t>
            </a:r>
            <a:r>
              <a:rPr lang="en-US" sz="2000" b="0" dirty="0" smtClean="0"/>
              <a:t>has been submitted along with other IEEE 802 Standards there is an effort underway to add a separate section that seems to duplicate 802.20</a:t>
            </a:r>
            <a:endParaRPr lang="en-US" sz="2000" b="0" dirty="0" smtClean="0"/>
          </a:p>
          <a:p>
            <a:r>
              <a:rPr lang="en-US" sz="2000" b="0" dirty="0" smtClean="0"/>
              <a:t>The </a:t>
            </a:r>
            <a:r>
              <a:rPr lang="en-US" sz="2000" b="0" dirty="0"/>
              <a:t>attendance varies depending on the topics &amp; documents being considered. </a:t>
            </a:r>
            <a:r>
              <a:rPr lang="en-US" sz="2000" b="0" dirty="0" smtClean="0"/>
              <a:t>While we plan for ~15 representing all 802 WGs the actual attendance can be considerably </a:t>
            </a:r>
            <a:r>
              <a:rPr lang="en-US" sz="2000" b="0" dirty="0" smtClean="0"/>
              <a:t>more (or less).</a:t>
            </a:r>
            <a:endParaRPr lang="en-US" sz="2000" b="0" dirty="0" smtClean="0"/>
          </a:p>
          <a:p>
            <a:r>
              <a:rPr lang="en-US" sz="2000" b="0" dirty="0" smtClean="0"/>
              <a:t>Final </a:t>
            </a:r>
            <a:r>
              <a:rPr lang="en-US" sz="2000" b="0" dirty="0"/>
              <a:t>approval of documents is intended to be done Thursdays during AM1 and AM2.</a:t>
            </a:r>
            <a:endParaRPr lang="en-US" sz="2000" b="0" dirty="0" smtClean="0"/>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a:t>
            </a:r>
            <a:r>
              <a:rPr lang="en-US" dirty="0" smtClean="0"/>
              <a:t>, 2015</a:t>
            </a:r>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smtClean="0"/>
              <a:t>The RR-TAG will review the </a:t>
            </a:r>
            <a:r>
              <a:rPr lang="en-US" sz="2000" b="0" dirty="0" smtClean="0"/>
              <a:t>being done in ITU-R </a:t>
            </a:r>
            <a:r>
              <a:rPr lang="en-US" sz="2000" b="0" dirty="0" smtClean="0"/>
              <a:t>WP1A dealing with a response to ITU-R Question 236/1 titled “Working Document towards a Preliminary Draft Report ITU-R SM [Smart Grid].</a:t>
            </a:r>
          </a:p>
          <a:p>
            <a:pPr lvl="1">
              <a:spcBef>
                <a:spcPts val="0"/>
              </a:spcBef>
              <a:spcAft>
                <a:spcPts val="600"/>
              </a:spcAft>
            </a:pPr>
            <a:r>
              <a:rPr lang="en-US" sz="1800" dirty="0" smtClean="0"/>
              <a:t>WP1A would like to complete the document at their next meeting and send it for approval in mid-2015, so they have asked for any comments or edits to be provided by 31 December 2014.</a:t>
            </a:r>
          </a:p>
          <a:p>
            <a:pPr lvl="1">
              <a:spcBef>
                <a:spcPts val="0"/>
              </a:spcBef>
              <a:spcAft>
                <a:spcPts val="600"/>
              </a:spcAft>
            </a:pPr>
            <a:r>
              <a:rPr lang="en-US" sz="1800" dirty="0" smtClean="0"/>
              <a:t>It has been agreed that the resulting document (Report or Recommendation) should provide information vital to a WRC (maybe in 2015) on deciding the spectrum needs for Smart Grid</a:t>
            </a:r>
            <a:r>
              <a:rPr lang="en-US" sz="1800" dirty="0" smtClean="0"/>
              <a:t>.</a:t>
            </a:r>
          </a:p>
          <a:p>
            <a:pPr lvl="1">
              <a:spcBef>
                <a:spcPts val="0"/>
              </a:spcBef>
              <a:spcAft>
                <a:spcPts val="600"/>
              </a:spcAft>
            </a:pPr>
            <a:r>
              <a:rPr lang="en-US" sz="1800" dirty="0"/>
              <a:t>It should be noted that while IEEE 802.20 has been submitted along with other IEEE 802 Standards there is an effort underway to add a separate section that seems to duplicate </a:t>
            </a:r>
            <a:r>
              <a:rPr lang="en-US" sz="1800" dirty="0" smtClean="0"/>
              <a:t>802.20</a:t>
            </a:r>
            <a:endParaRPr lang="en-US" sz="1800" dirty="0"/>
          </a:p>
          <a:p>
            <a:pPr>
              <a:spcBef>
                <a:spcPts val="0"/>
              </a:spcBef>
              <a:spcAft>
                <a:spcPts val="600"/>
              </a:spcAft>
            </a:pPr>
            <a:r>
              <a:rPr lang="en-US" sz="2000" b="0" dirty="0" smtClean="0"/>
              <a:t>We will review the FAA’s drone rules, the FCC update/simplification of their rules and PARs proposed for approval at this Plenary.</a:t>
            </a:r>
          </a:p>
          <a:p>
            <a:pPr>
              <a:spcBef>
                <a:spcPts val="0"/>
              </a:spcBef>
              <a:spcAft>
                <a:spcPts val="600"/>
              </a:spcAft>
            </a:pPr>
            <a:r>
              <a:rPr lang="en-US" sz="2000" b="0" dirty="0" smtClean="0"/>
              <a:t>We anticipate a contribution dealing DSRC could be sent for our review.</a:t>
            </a:r>
            <a:endParaRPr lang="en-US" sz="2000"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a:t>
            </a:r>
            <a:r>
              <a:rPr lang="en-US" dirty="0" smtClean="0"/>
              <a:t>,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RR-TAG Items for </a:t>
            </a:r>
            <a:r>
              <a:rPr lang="en-US" sz="2800" dirty="0" smtClean="0"/>
              <a:t>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contributions to ITU-R, FCC, and to other regulatory bodies are added as needed. Many of these items appear with short notice to the TAG and with very short response times</a:t>
            </a:r>
            <a:r>
              <a:rPr lang="en-US" sz="2000" b="0" dirty="0" smtClean="0"/>
              <a:t>.</a:t>
            </a:r>
            <a:endParaRPr lang="en-US" sz="2000" b="0" dirty="0" smtClean="0"/>
          </a:p>
          <a:p>
            <a:pPr>
              <a:spcBef>
                <a:spcPts val="0"/>
              </a:spcBef>
              <a:spcAft>
                <a:spcPts val="600"/>
              </a:spcAft>
            </a:pPr>
            <a:r>
              <a:rPr lang="en-US" sz="2000" b="0" dirty="0" smtClean="0"/>
              <a:t>The RR-TAG agenda can be found on the RR-TAG’s Mentor web site; expect that as normal there will be many revisions prior to the start of the meeting. Please check it for items of interest that may not be listed in the Opening Report.</a:t>
            </a:r>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1729</TotalTime>
  <Words>560</Words>
  <Application>Microsoft Office PowerPoint</Application>
  <PresentationFormat>On-screen Show (4:3)</PresentationFormat>
  <Paragraphs>35</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802-18-Submission</vt:lpstr>
      <vt:lpstr>Document</vt:lpstr>
      <vt:lpstr>RR-TAG Opening Report</vt:lpstr>
      <vt:lpstr>Overview</vt:lpstr>
      <vt:lpstr>Some of the items to be considered at this meeting</vt:lpstr>
      <vt:lpstr>Additional RR-TAG Items for March:</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279</cp:revision>
  <cp:lastPrinted>2015-03-06T04:12:11Z</cp:lastPrinted>
  <dcterms:created xsi:type="dcterms:W3CDTF">2012-01-16T17:46:49Z</dcterms:created>
  <dcterms:modified xsi:type="dcterms:W3CDTF">2015-03-06T04:13:42Z</dcterms:modified>
</cp:coreProperties>
</file>